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7"/>
  </p:notesMasterIdLst>
  <p:sldIdLst>
    <p:sldId id="256" r:id="rId2"/>
    <p:sldId id="259" r:id="rId3"/>
    <p:sldId id="258"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B69499-5C38-4335-8760-5802C7F84DDF}" type="datetimeFigureOut">
              <a:rPr lang="en-US" smtClean="0"/>
              <a:pPr/>
              <a:t>2/19/2024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58AF9-4863-4501-8C75-6D56CA2C2B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E58AF9-4863-4501-8C75-6D56CA2C2B2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597E236-C718-45EC-93D5-54D319340BD0}" type="datetimeFigureOut">
              <a:rPr lang="en-US" smtClean="0"/>
              <a:pPr/>
              <a:t>2/19/2024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46B2BD7-A796-4241-AFDC-5079EFC554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97E236-C718-45EC-93D5-54D319340BD0}"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2BD7-A796-4241-AFDC-5079EFC554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97E236-C718-45EC-93D5-54D319340BD0}"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2BD7-A796-4241-AFDC-5079EFC554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597E236-C718-45EC-93D5-54D319340BD0}" type="datetimeFigureOut">
              <a:rPr lang="en-US" smtClean="0"/>
              <a:pPr/>
              <a:t>2/19/2024</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D46B2BD7-A796-4241-AFDC-5079EFC554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597E236-C718-45EC-93D5-54D319340BD0}" type="datetimeFigureOut">
              <a:rPr lang="en-US" smtClean="0"/>
              <a:pPr/>
              <a:t>2/19/2024</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D46B2BD7-A796-4241-AFDC-5079EFC554C5}"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597E236-C718-45EC-93D5-54D319340BD0}" type="datetimeFigureOut">
              <a:rPr lang="en-US" smtClean="0"/>
              <a:pPr/>
              <a:t>2/19/2024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D46B2BD7-A796-4241-AFDC-5079EFC554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597E236-C718-45EC-93D5-54D319340BD0}" type="datetimeFigureOut">
              <a:rPr lang="en-US" smtClean="0"/>
              <a:pPr/>
              <a:t>2/19/2024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46B2BD7-A796-4241-AFDC-5079EFC554C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597E236-C718-45EC-93D5-54D319340BD0}" type="datetimeFigureOut">
              <a:rPr lang="en-US" smtClean="0"/>
              <a:pPr/>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B2BD7-A796-4241-AFDC-5079EFC554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597E236-C718-45EC-93D5-54D319340BD0}" type="datetimeFigureOut">
              <a:rPr lang="en-US" smtClean="0"/>
              <a:pPr/>
              <a:t>2/19/2024</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D46B2BD7-A796-4241-AFDC-5079EFC554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597E236-C718-45EC-93D5-54D319340BD0}" type="datetimeFigureOut">
              <a:rPr lang="en-US" smtClean="0"/>
              <a:pPr/>
              <a:t>2/19/2024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46B2BD7-A796-4241-AFDC-5079EFC554C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597E236-C718-45EC-93D5-54D319340BD0}" type="datetimeFigureOut">
              <a:rPr lang="en-US" smtClean="0"/>
              <a:pPr/>
              <a:t>2/19/2024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46B2BD7-A796-4241-AFDC-5079EFC554C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597E236-C718-45EC-93D5-54D319340BD0}" type="datetimeFigureOut">
              <a:rPr lang="en-US" smtClean="0"/>
              <a:pPr/>
              <a:t>2/19/2024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46B2BD7-A796-4241-AFDC-5079EFC554C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Industrial Human Resource</a:t>
            </a:r>
            <a:br>
              <a:rPr lang="en-US" dirty="0" smtClean="0"/>
            </a:br>
            <a:r>
              <a:rPr lang="en-US" dirty="0" smtClean="0"/>
              <a:t>Geo-Visualization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44562"/>
          </a:xfrm>
        </p:spPr>
        <p:txBody>
          <a:bodyPr>
            <a:normAutofit/>
          </a:bodyPr>
          <a:lstStyle/>
          <a:p>
            <a:pPr algn="ctr"/>
            <a:r>
              <a:rPr lang="en-US" sz="3600" dirty="0" smtClean="0">
                <a:solidFill>
                  <a:schemeClr val="accent4">
                    <a:lumMod val="75000"/>
                  </a:schemeClr>
                </a:solidFill>
              </a:rPr>
              <a:t>Problem statement</a:t>
            </a:r>
            <a:endParaRPr lang="en-US" sz="3600" dirty="0">
              <a:solidFill>
                <a:schemeClr val="accent4">
                  <a:lumMod val="75000"/>
                </a:schemeClr>
              </a:solidFill>
            </a:endParaRPr>
          </a:p>
        </p:txBody>
      </p:sp>
      <p:sp>
        <p:nvSpPr>
          <p:cNvPr id="2" name="Content Placeholder 1"/>
          <p:cNvSpPr>
            <a:spLocks noGrp="1"/>
          </p:cNvSpPr>
          <p:nvPr>
            <p:ph idx="1"/>
          </p:nvPr>
        </p:nvSpPr>
        <p:spPr>
          <a:xfrm>
            <a:off x="457200" y="1295400"/>
            <a:ext cx="8686800" cy="5181600"/>
          </a:xfrm>
        </p:spPr>
        <p:txBody>
          <a:bodyPr>
            <a:normAutofit fontScale="92500" lnSpcReduction="20000"/>
          </a:bodyPr>
          <a:lstStyle/>
          <a:p>
            <a:r>
              <a:rPr lang="en-US" dirty="0" smtClean="0"/>
              <a:t>The industrial classification of the workforce is essential to understand the distribution of the labor force across various sectors.</a:t>
            </a:r>
          </a:p>
          <a:p>
            <a:endParaRPr lang="en-US" dirty="0" smtClean="0"/>
          </a:p>
          <a:p>
            <a:r>
              <a:rPr lang="en-US" dirty="0" smtClean="0"/>
              <a:t>The classification of main workers and marginal workers, other than cultivators and agricultural laborers, by sex and by section, division, and class, has been traditionally used to understand the economic status and employment trends in the country.</a:t>
            </a:r>
          </a:p>
          <a:p>
            <a:endParaRPr lang="en-US" dirty="0" smtClean="0"/>
          </a:p>
          <a:p>
            <a:r>
              <a:rPr lang="en-US" dirty="0" smtClean="0"/>
              <a:t>We have to do this for policy making and employment planning.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solidFill>
                  <a:schemeClr val="accent4">
                    <a:lumMod val="75000"/>
                  </a:schemeClr>
                </a:solidFill>
              </a:rPr>
              <a:t>Tool Used</a:t>
            </a:r>
            <a:endParaRPr lang="en-US" sz="3600" dirty="0">
              <a:solidFill>
                <a:schemeClr val="accent4">
                  <a:lumMod val="75000"/>
                </a:schemeClr>
              </a:solidFill>
            </a:endParaRPr>
          </a:p>
        </p:txBody>
      </p:sp>
      <p:sp>
        <p:nvSpPr>
          <p:cNvPr id="2" name="Content Placeholder 1"/>
          <p:cNvSpPr>
            <a:spLocks noGrp="1"/>
          </p:cNvSpPr>
          <p:nvPr>
            <p:ph idx="1"/>
          </p:nvPr>
        </p:nvSpPr>
        <p:spPr>
          <a:ln>
            <a:solidFill>
              <a:schemeClr val="bg1"/>
            </a:solidFill>
          </a:ln>
        </p:spPr>
        <p:txBody>
          <a:bodyPr>
            <a:normAutofit fontScale="92500" lnSpcReduction="20000"/>
          </a:bodyPr>
          <a:lstStyle/>
          <a:p>
            <a:r>
              <a:rPr lang="en-US" dirty="0" smtClean="0"/>
              <a:t>We use glob function to merge several </a:t>
            </a:r>
            <a:r>
              <a:rPr lang="en-US" dirty="0" err="1" smtClean="0"/>
              <a:t>csv</a:t>
            </a:r>
            <a:r>
              <a:rPr lang="en-US" dirty="0" smtClean="0"/>
              <a:t> files and to displayed everything.</a:t>
            </a:r>
          </a:p>
          <a:p>
            <a:endParaRPr lang="en-US" dirty="0" smtClean="0"/>
          </a:p>
          <a:p>
            <a:r>
              <a:rPr lang="en-US" dirty="0" smtClean="0"/>
              <a:t>In NLP we have implement the </a:t>
            </a:r>
            <a:r>
              <a:rPr lang="en-US" dirty="0" err="1" smtClean="0"/>
              <a:t>nltk</a:t>
            </a:r>
            <a:r>
              <a:rPr lang="en-US" dirty="0" smtClean="0"/>
              <a:t> module for work with our libraries like </a:t>
            </a:r>
          </a:p>
          <a:p>
            <a:pPr lvl="8">
              <a:buClr>
                <a:schemeClr val="tx1"/>
              </a:buClr>
              <a:buFont typeface="Courier New" pitchFamily="49" charset="0"/>
              <a:buChar char="o"/>
            </a:pPr>
            <a:r>
              <a:rPr lang="en-US" sz="2000" dirty="0" smtClean="0"/>
              <a:t>  </a:t>
            </a:r>
            <a:r>
              <a:rPr lang="en-US" sz="2000" dirty="0" err="1" smtClean="0"/>
              <a:t>punkt</a:t>
            </a:r>
            <a:endParaRPr lang="en-US" sz="2000" dirty="0" smtClean="0"/>
          </a:p>
          <a:p>
            <a:pPr lvl="8">
              <a:buClr>
                <a:schemeClr val="tx1"/>
              </a:buClr>
              <a:buFont typeface="Courier New" pitchFamily="49" charset="0"/>
              <a:buChar char="o"/>
            </a:pPr>
            <a:r>
              <a:rPr lang="en-US" sz="2000" dirty="0" smtClean="0"/>
              <a:t> </a:t>
            </a:r>
            <a:r>
              <a:rPr lang="en-US" sz="2000" dirty="0" err="1" smtClean="0"/>
              <a:t>regexptokenizer,etc</a:t>
            </a:r>
            <a:endParaRPr lang="en-US" sz="2000" dirty="0" smtClean="0"/>
          </a:p>
          <a:p>
            <a:endParaRPr lang="en-US" dirty="0" smtClean="0"/>
          </a:p>
          <a:p>
            <a:r>
              <a:rPr lang="en-US" dirty="0" smtClean="0"/>
              <a:t>We use </a:t>
            </a:r>
            <a:r>
              <a:rPr lang="en-US" sz="2800" dirty="0" err="1" smtClean="0">
                <a:latin typeface="Times New Roman" panose="02020603050405020304" pitchFamily="18" charset="0"/>
                <a:cs typeface="Times New Roman" panose="02020603050405020304" pitchFamily="18" charset="0"/>
              </a:rPr>
              <a:t>wordnet</a:t>
            </a:r>
            <a:r>
              <a:rPr lang="en-US" sz="2800" dirty="0" smtClean="0">
                <a:latin typeface="Times New Roman" panose="02020603050405020304" pitchFamily="18" charset="0"/>
                <a:cs typeface="Times New Roman" panose="02020603050405020304" pitchFamily="18" charset="0"/>
              </a:rPr>
              <a:t> that is used for the lemmatization.</a:t>
            </a:r>
          </a:p>
          <a:p>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Impot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frqedist</a:t>
            </a:r>
            <a:r>
              <a:rPr lang="en-US" sz="2800" dirty="0" smtClean="0">
                <a:latin typeface="Times New Roman" panose="02020603050405020304" pitchFamily="18" charset="0"/>
                <a:cs typeface="Times New Roman" panose="02020603050405020304" pitchFamily="18" charset="0"/>
              </a:rPr>
              <a:t> for repeated word removed.</a:t>
            </a:r>
          </a:p>
          <a:p>
            <a:endParaRPr lang="en-US" sz="28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3600" dirty="0" smtClean="0">
                <a:solidFill>
                  <a:schemeClr val="accent4">
                    <a:lumMod val="75000"/>
                  </a:schemeClr>
                </a:solidFill>
              </a:rPr>
              <a:t>Approach</a:t>
            </a:r>
            <a:endParaRPr lang="en-US" sz="3600" dirty="0">
              <a:solidFill>
                <a:schemeClr val="accent4">
                  <a:lumMod val="75000"/>
                </a:schemeClr>
              </a:solidFill>
            </a:endParaRPr>
          </a:p>
        </p:txBody>
      </p:sp>
      <p:sp>
        <p:nvSpPr>
          <p:cNvPr id="2" name="Content Placeholder 1"/>
          <p:cNvSpPr>
            <a:spLocks noGrp="1"/>
          </p:cNvSpPr>
          <p:nvPr>
            <p:ph idx="1"/>
          </p:nvPr>
        </p:nvSpPr>
        <p:spPr/>
        <p:txBody>
          <a:bodyPr>
            <a:normAutofit fontScale="77500" lnSpcReduction="20000"/>
          </a:bodyPr>
          <a:lstStyle/>
          <a:p>
            <a:r>
              <a:rPr lang="en-US" dirty="0" smtClean="0"/>
              <a:t>We have merged several </a:t>
            </a:r>
            <a:r>
              <a:rPr lang="en-US" dirty="0" err="1" smtClean="0"/>
              <a:t>csv</a:t>
            </a:r>
            <a:r>
              <a:rPr lang="en-US" dirty="0" smtClean="0"/>
              <a:t> files into single </a:t>
            </a:r>
            <a:r>
              <a:rPr lang="en-US" dirty="0" err="1" smtClean="0"/>
              <a:t>DataFrame</a:t>
            </a:r>
            <a:r>
              <a:rPr lang="en-US" dirty="0" smtClean="0"/>
              <a:t> by using glob function.</a:t>
            </a:r>
          </a:p>
          <a:p>
            <a:endParaRPr lang="en-US" dirty="0" smtClean="0"/>
          </a:p>
          <a:p>
            <a:r>
              <a:rPr lang="en-US" dirty="0" smtClean="0"/>
              <a:t>The classical machine learning tasks like Data Exploration, Data Cleaning, Feature Engineering, Model Building is done.</a:t>
            </a:r>
          </a:p>
          <a:p>
            <a:endParaRPr lang="en-US" dirty="0" smtClean="0"/>
          </a:p>
          <a:p>
            <a:r>
              <a:rPr lang="en-US" dirty="0" smtClean="0"/>
              <a:t>Use Natural Language Processing (NLP) process in NIC Name column for further processing.</a:t>
            </a:r>
          </a:p>
          <a:p>
            <a:endParaRPr lang="en-US" dirty="0" smtClean="0"/>
          </a:p>
          <a:p>
            <a:r>
              <a:rPr lang="en-US" dirty="0" smtClean="0"/>
              <a:t>To check value count of NIC Name column for EDA process.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solidFill>
                  <a:schemeClr val="accent4">
                    <a:lumMod val="75000"/>
                  </a:schemeClr>
                </a:solidFill>
              </a:rPr>
              <a:t>EDA INSIGHTS</a:t>
            </a:r>
            <a:endParaRPr lang="en-US" sz="3600" dirty="0">
              <a:solidFill>
                <a:schemeClr val="accent4">
                  <a:lumMod val="75000"/>
                </a:schemeClr>
              </a:solidFill>
            </a:endParaRPr>
          </a:p>
        </p:txBody>
      </p:sp>
      <p:sp>
        <p:nvSpPr>
          <p:cNvPr id="2" name="Content Placeholder 1"/>
          <p:cNvSpPr>
            <a:spLocks noGrp="1"/>
          </p:cNvSpPr>
          <p:nvPr>
            <p:ph idx="1"/>
          </p:nvPr>
        </p:nvSpPr>
        <p:spPr/>
        <p:txBody>
          <a:bodyPr>
            <a:normAutofit lnSpcReduction="10000"/>
          </a:bodyPr>
          <a:lstStyle/>
          <a:p>
            <a:r>
              <a:rPr lang="en-US" dirty="0" smtClean="0"/>
              <a:t>We have imported the </a:t>
            </a:r>
            <a:r>
              <a:rPr lang="en-US" dirty="0" err="1" smtClean="0"/>
              <a:t>Matplotlib</a:t>
            </a:r>
            <a:r>
              <a:rPr lang="en-US" dirty="0" smtClean="0"/>
              <a:t> and the </a:t>
            </a:r>
            <a:r>
              <a:rPr lang="en-US" dirty="0" err="1" smtClean="0"/>
              <a:t>Seaborn</a:t>
            </a:r>
            <a:r>
              <a:rPr lang="en-US" dirty="0" smtClean="0"/>
              <a:t>.</a:t>
            </a:r>
          </a:p>
          <a:p>
            <a:endParaRPr lang="en-US" dirty="0" smtClean="0"/>
          </a:p>
          <a:p>
            <a:r>
              <a:rPr lang="en-US" dirty="0" smtClean="0"/>
              <a:t>Import </a:t>
            </a:r>
            <a:r>
              <a:rPr lang="en-US" dirty="0" err="1" smtClean="0"/>
              <a:t>matplotlib.pyplot</a:t>
            </a:r>
            <a:r>
              <a:rPr lang="en-US" dirty="0" smtClean="0"/>
              <a:t> as </a:t>
            </a:r>
            <a:r>
              <a:rPr lang="en-US" dirty="0" err="1" smtClean="0"/>
              <a:t>plt</a:t>
            </a:r>
            <a:r>
              <a:rPr lang="en-US" dirty="0" smtClean="0"/>
              <a:t> and import </a:t>
            </a:r>
            <a:r>
              <a:rPr lang="en-US" dirty="0" err="1" smtClean="0"/>
              <a:t>seaborn</a:t>
            </a:r>
            <a:r>
              <a:rPr lang="en-US" dirty="0" smtClean="0"/>
              <a:t> as </a:t>
            </a:r>
            <a:r>
              <a:rPr lang="en-US" dirty="0" err="1" smtClean="0"/>
              <a:t>sns</a:t>
            </a:r>
            <a:r>
              <a:rPr lang="en-US" dirty="0" smtClean="0"/>
              <a:t>.</a:t>
            </a:r>
          </a:p>
          <a:p>
            <a:endParaRPr lang="en-US" dirty="0" smtClean="0"/>
          </a:p>
          <a:p>
            <a:r>
              <a:rPr lang="en-US" dirty="0" smtClean="0"/>
              <a:t>We have used this to find out which word is most commonly used and unwanted space  in the NIC Name column by the </a:t>
            </a:r>
            <a:r>
              <a:rPr lang="en-US" dirty="0" err="1" smtClean="0"/>
              <a:t>nlp</a:t>
            </a:r>
            <a:r>
              <a:rPr lang="en-US" dirty="0" smtClean="0"/>
              <a:t> process.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741</TotalTime>
  <Words>242</Words>
  <Application>Microsoft Office PowerPoint</Application>
  <PresentationFormat>On-screen Show (4:3)</PresentationFormat>
  <Paragraphs>32</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Verve</vt:lpstr>
      <vt:lpstr>Industrial Human Resource Geo-Visualization</vt:lpstr>
      <vt:lpstr>Problem statement</vt:lpstr>
      <vt:lpstr>Tool Used</vt:lpstr>
      <vt:lpstr>Approach</vt:lpstr>
      <vt:lpstr>EDA INSIGHTS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Human Resource Geo-Visualization</dc:title>
  <dc:creator>Windows User</dc:creator>
  <cp:lastModifiedBy>M SWETHA</cp:lastModifiedBy>
  <cp:revision>18</cp:revision>
  <dcterms:created xsi:type="dcterms:W3CDTF">2023-06-13T18:42:15Z</dcterms:created>
  <dcterms:modified xsi:type="dcterms:W3CDTF">2024-02-19T15:59:52Z</dcterms:modified>
</cp:coreProperties>
</file>