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1-DA45-828C-8041243ACC76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61-DA45-828C-8041243ACC76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61-DA45-828C-8041243ACC76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561-DA45-828C-8041243AC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SWETHA .S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312202407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JAYA COLLEGE OF ARTS AND SCIENCE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swethas.sundarraj@gmail.com</cp:lastModifiedBy>
  <cp:revision>16</cp:revision>
  <dcterms:created xsi:type="dcterms:W3CDTF">2024-03-29T15:07:00Z</dcterms:created>
  <dcterms:modified xsi:type="dcterms:W3CDTF">2024-09-18T06:44:10Z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