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aven Pro" charset="0"/>
      <p:regular r:id="rId31"/>
      <p:bold r:id="rId32"/>
    </p:embeddedFont>
    <p:embeddedFont>
      <p:font typeface="Nunito"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7" d="100"/>
          <a:sy n="97" d="100"/>
        </p:scale>
        <p:origin x="-384"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29dab3511_0_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29dab3511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29dab3511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29dab3511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29dab3511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b29dab3511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253a4eac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253a4eac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29dab3511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29dab3511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253a4eac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253a4eac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253a4eac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253a4eac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253a4eac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253a4eac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253a4eac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253a4eac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29dab3511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29dab3511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29dab3511_0_8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29dab3511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b29dab3511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b29dab3511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29dab3511_0_8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29dab3511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253a4eac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253a4ea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253a4eac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253a4ea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253a4eac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253a4ea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253a4eac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253a4eac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29dab3511_0_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29dab3511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b29dab3511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b29dab3511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b29dab3511_0_8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b29dab3511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29dab351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29dab351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b29dab3511_0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b29dab3511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29dab3511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b29dab3511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29dab3511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29dab351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29dab3511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29dab3511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29dab3511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29dab3511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29dab3511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29dab3511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USER GUIDE</a:t>
            </a:r>
            <a:endParaRPr/>
          </a:p>
        </p:txBody>
      </p:sp>
      <p:sp>
        <p:nvSpPr>
          <p:cNvPr id="278" name="Google Shape;278;p13"/>
          <p:cNvSpPr txBox="1">
            <a:spLocks noGrp="1"/>
          </p:cNvSpPr>
          <p:nvPr>
            <p:ph type="subTitle" idx="1"/>
          </p:nvPr>
        </p:nvSpPr>
        <p:spPr>
          <a:xfrm>
            <a:off x="4470900" y="3705950"/>
            <a:ext cx="4444500" cy="12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35" name="Google Shape;335;p22"/>
          <p:cNvPicPr preferRelativeResize="0"/>
          <p:nvPr/>
        </p:nvPicPr>
        <p:blipFill>
          <a:blip r:embed="rId3">
            <a:alphaModFix/>
          </a:blip>
          <a:stretch>
            <a:fillRect/>
          </a:stretch>
        </p:blipFill>
        <p:spPr>
          <a:xfrm>
            <a:off x="152400" y="712175"/>
            <a:ext cx="8301400" cy="304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303800" y="79125"/>
            <a:ext cx="70305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//STORING PASSWORDS</a:t>
            </a:r>
            <a:endParaRPr/>
          </a:p>
        </p:txBody>
      </p:sp>
      <p:pic>
        <p:nvPicPr>
          <p:cNvPr id="341" name="Google Shape;341;p23"/>
          <p:cNvPicPr preferRelativeResize="0"/>
          <p:nvPr/>
        </p:nvPicPr>
        <p:blipFill>
          <a:blip r:embed="rId3">
            <a:alphaModFix/>
          </a:blip>
          <a:stretch>
            <a:fillRect/>
          </a:stretch>
        </p:blipFill>
        <p:spPr>
          <a:xfrm>
            <a:off x="152400" y="936375"/>
            <a:ext cx="8181901" cy="341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4"/>
          <p:cNvSpPr txBox="1"/>
          <p:nvPr/>
        </p:nvSpPr>
        <p:spPr>
          <a:xfrm>
            <a:off x="0" y="-92325"/>
            <a:ext cx="8453700" cy="3092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1600" b="1">
                <a:latin typeface="Times New Roman"/>
                <a:ea typeface="Times New Roman"/>
                <a:cs typeface="Times New Roman"/>
                <a:sym typeface="Times New Roman"/>
              </a:rPr>
              <a:t>//</a:t>
            </a:r>
            <a:r>
              <a:rPr lang="en" b="1">
                <a:latin typeface="Times New Roman"/>
                <a:ea typeface="Times New Roman"/>
                <a:cs typeface="Times New Roman"/>
                <a:sym typeface="Times New Roman"/>
              </a:rPr>
              <a:t>TO SEARCH FOR A WEBSITE’S PASSWORD BY ENTERING 3 </a:t>
            </a:r>
            <a:endParaRPr/>
          </a:p>
        </p:txBody>
      </p:sp>
      <p:pic>
        <p:nvPicPr>
          <p:cNvPr id="348" name="Google Shape;348;p24"/>
          <p:cNvPicPr preferRelativeResize="0"/>
          <p:nvPr/>
        </p:nvPicPr>
        <p:blipFill>
          <a:blip r:embed="rId3">
            <a:alphaModFix/>
          </a:blip>
          <a:stretch>
            <a:fillRect/>
          </a:stretch>
        </p:blipFill>
        <p:spPr>
          <a:xfrm>
            <a:off x="152400" y="422025"/>
            <a:ext cx="8815750" cy="4569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52400" y="0"/>
            <a:ext cx="8815800" cy="102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//ENTERED 4 TO STORE TRANSACTIONS(‘-’ IF USED AND ‘+’ FOR CREDITTED)</a:t>
            </a:r>
            <a:endParaRPr/>
          </a:p>
        </p:txBody>
      </p:sp>
      <p:pic>
        <p:nvPicPr>
          <p:cNvPr id="354" name="Google Shape;354;p25"/>
          <p:cNvPicPr preferRelativeResize="0"/>
          <p:nvPr/>
        </p:nvPicPr>
        <p:blipFill>
          <a:blip r:embed="rId3">
            <a:alphaModFix/>
          </a:blip>
          <a:stretch>
            <a:fillRect/>
          </a:stretch>
        </p:blipFill>
        <p:spPr>
          <a:xfrm>
            <a:off x="416225" y="1028700"/>
            <a:ext cx="8551976" cy="426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6"/>
          <p:cNvSpPr txBox="1"/>
          <p:nvPr/>
        </p:nvSpPr>
        <p:spPr>
          <a:xfrm>
            <a:off x="0" y="-131875"/>
            <a:ext cx="8150400" cy="31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//G</a:t>
            </a:r>
            <a:r>
              <a:rPr lang="en" b="1">
                <a:latin typeface="Times New Roman"/>
                <a:ea typeface="Times New Roman"/>
                <a:cs typeface="Times New Roman"/>
                <a:sym typeface="Times New Roman"/>
              </a:rPr>
              <a:t>ETTING DETAILS OF THE MONTH’S TRANSACTIONS BY ENTERING 5 </a:t>
            </a:r>
            <a:endParaRPr/>
          </a:p>
        </p:txBody>
      </p:sp>
      <p:pic>
        <p:nvPicPr>
          <p:cNvPr id="361" name="Google Shape;361;p26"/>
          <p:cNvPicPr preferRelativeResize="0"/>
          <p:nvPr/>
        </p:nvPicPr>
        <p:blipFill>
          <a:blip r:embed="rId3">
            <a:alphaModFix/>
          </a:blip>
          <a:stretch>
            <a:fillRect/>
          </a:stretch>
        </p:blipFill>
        <p:spPr>
          <a:xfrm>
            <a:off x="0" y="395650"/>
            <a:ext cx="9034100" cy="465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67" name="Google Shape;367;p27"/>
          <p:cNvPicPr preferRelativeResize="0"/>
          <p:nvPr/>
        </p:nvPicPr>
        <p:blipFill>
          <a:blip r:embed="rId3">
            <a:alphaModFix/>
          </a:blip>
          <a:stretch>
            <a:fillRect/>
          </a:stretch>
        </p:blipFill>
        <p:spPr>
          <a:xfrm>
            <a:off x="152400" y="598575"/>
            <a:ext cx="8459675" cy="439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a:spLocks noGrp="1"/>
          </p:cNvSpPr>
          <p:nvPr>
            <p:ph type="title"/>
          </p:nvPr>
        </p:nvSpPr>
        <p:spPr>
          <a:xfrm>
            <a:off x="1303800" y="382475"/>
            <a:ext cx="7030500" cy="121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REMINDERS</a:t>
            </a:r>
            <a:endParaRPr/>
          </a:p>
          <a:p>
            <a:pPr marL="0" lvl="0" indent="0" algn="l" rtl="0">
              <a:spcBef>
                <a:spcPts val="0"/>
              </a:spcBef>
              <a:spcAft>
                <a:spcPts val="0"/>
              </a:spcAft>
              <a:buNone/>
            </a:pPr>
            <a:endParaRPr/>
          </a:p>
        </p:txBody>
      </p:sp>
      <p:pic>
        <p:nvPicPr>
          <p:cNvPr id="373" name="Google Shape;373;p28"/>
          <p:cNvPicPr preferRelativeResize="0"/>
          <p:nvPr/>
        </p:nvPicPr>
        <p:blipFill>
          <a:blip r:embed="rId3">
            <a:alphaModFix/>
          </a:blip>
          <a:stretch>
            <a:fillRect/>
          </a:stretch>
        </p:blipFill>
        <p:spPr>
          <a:xfrm>
            <a:off x="152400" y="936375"/>
            <a:ext cx="8644301" cy="311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79" name="Google Shape;379;p29"/>
          <p:cNvPicPr preferRelativeResize="0"/>
          <p:nvPr/>
        </p:nvPicPr>
        <p:blipFill>
          <a:blip r:embed="rId3">
            <a:alphaModFix/>
          </a:blip>
          <a:stretch>
            <a:fillRect/>
          </a:stretch>
        </p:blipFill>
        <p:spPr>
          <a:xfrm>
            <a:off x="152400" y="598575"/>
            <a:ext cx="8288225" cy="439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85" name="Google Shape;385;p30"/>
          <p:cNvPicPr preferRelativeResize="0"/>
          <p:nvPr/>
        </p:nvPicPr>
        <p:blipFill>
          <a:blip r:embed="rId3">
            <a:alphaModFix/>
          </a:blip>
          <a:stretch>
            <a:fillRect/>
          </a:stretch>
        </p:blipFill>
        <p:spPr>
          <a:xfrm>
            <a:off x="257900" y="725375"/>
            <a:ext cx="8301400" cy="3376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91" name="Google Shape;391;p31"/>
          <p:cNvPicPr preferRelativeResize="0"/>
          <p:nvPr/>
        </p:nvPicPr>
        <p:blipFill>
          <a:blip r:embed="rId3">
            <a:alphaModFix/>
          </a:blip>
          <a:stretch>
            <a:fillRect/>
          </a:stretch>
        </p:blipFill>
        <p:spPr>
          <a:xfrm>
            <a:off x="152400" y="598575"/>
            <a:ext cx="8372475" cy="4363225"/>
          </a:xfrm>
          <a:prstGeom prst="rect">
            <a:avLst/>
          </a:prstGeom>
          <a:noFill/>
          <a:ln>
            <a:noFill/>
          </a:ln>
        </p:spPr>
      </p:pic>
      <p:sp>
        <p:nvSpPr>
          <p:cNvPr id="392" name="Google Shape;392;p31"/>
          <p:cNvSpPr txBox="1"/>
          <p:nvPr/>
        </p:nvSpPr>
        <p:spPr>
          <a:xfrm>
            <a:off x="0" y="0"/>
            <a:ext cx="8524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a:latin typeface="Times New Roman"/>
                <a:ea typeface="Times New Roman"/>
                <a:cs typeface="Times New Roman"/>
                <a:sym typeface="Times New Roman"/>
              </a:rPr>
              <a:t>//WHEN  A REGISTERED USER LOGINS INTO HIS ACCOUNT</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1899150" y="111825"/>
            <a:ext cx="4392000" cy="17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ABSTRACT</a:t>
            </a:r>
            <a:endParaRPr/>
          </a:p>
        </p:txBody>
      </p:sp>
      <p:sp>
        <p:nvSpPr>
          <p:cNvPr id="284" name="Google Shape;284;p14"/>
          <p:cNvSpPr txBox="1">
            <a:spLocks noGrp="1"/>
          </p:cNvSpPr>
          <p:nvPr>
            <p:ph type="subTitle" idx="1"/>
          </p:nvPr>
        </p:nvSpPr>
        <p:spPr>
          <a:xfrm>
            <a:off x="824000" y="1327800"/>
            <a:ext cx="7044900" cy="34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title"/>
          </p:nvPr>
        </p:nvSpPr>
        <p:spPr>
          <a:xfrm>
            <a:off x="211025" y="-158250"/>
            <a:ext cx="8717700" cy="175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registered user logs in, all his reminders in that month are displayed.</a:t>
            </a:r>
            <a:endParaRPr/>
          </a:p>
          <a:p>
            <a:pPr marL="0" lvl="0" indent="0" algn="l" rtl="0">
              <a:spcBef>
                <a:spcPts val="0"/>
              </a:spcBef>
              <a:spcAft>
                <a:spcPts val="0"/>
              </a:spcAft>
              <a:buNone/>
            </a:pPr>
            <a:endParaRPr/>
          </a:p>
        </p:txBody>
      </p:sp>
      <p:pic>
        <p:nvPicPr>
          <p:cNvPr id="398" name="Google Shape;398;p32"/>
          <p:cNvPicPr preferRelativeResize="0"/>
          <p:nvPr/>
        </p:nvPicPr>
        <p:blipFill>
          <a:blip r:embed="rId3">
            <a:alphaModFix/>
          </a:blip>
          <a:stretch>
            <a:fillRect/>
          </a:stretch>
        </p:blipFill>
        <p:spPr>
          <a:xfrm>
            <a:off x="211025" y="936375"/>
            <a:ext cx="8875826" cy="4292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3"/>
          <p:cNvSpPr txBox="1"/>
          <p:nvPr/>
        </p:nvSpPr>
        <p:spPr>
          <a:xfrm>
            <a:off x="0" y="0"/>
            <a:ext cx="8506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05" name="Google Shape;405;p33"/>
          <p:cNvPicPr preferRelativeResize="0"/>
          <p:nvPr/>
        </p:nvPicPr>
        <p:blipFill>
          <a:blip r:embed="rId3">
            <a:alphaModFix/>
          </a:blip>
          <a:stretch>
            <a:fillRect/>
          </a:stretch>
        </p:blipFill>
        <p:spPr>
          <a:xfrm>
            <a:off x="152400" y="527550"/>
            <a:ext cx="8842125" cy="446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title"/>
          </p:nvPr>
        </p:nvSpPr>
        <p:spPr>
          <a:xfrm>
            <a:off x="1237850" y="1633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guest requests for an unknown user</a:t>
            </a:r>
            <a:endParaRPr/>
          </a:p>
        </p:txBody>
      </p:sp>
      <p:pic>
        <p:nvPicPr>
          <p:cNvPr id="411" name="Google Shape;411;p34"/>
          <p:cNvPicPr preferRelativeResize="0"/>
          <p:nvPr/>
        </p:nvPicPr>
        <p:blipFill>
          <a:blip r:embed="rId3">
            <a:alphaModFix/>
          </a:blip>
          <a:stretch>
            <a:fillRect/>
          </a:stretch>
        </p:blipFill>
        <p:spPr>
          <a:xfrm>
            <a:off x="350225" y="962775"/>
            <a:ext cx="8644301" cy="336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17" name="Google Shape;417;p35"/>
          <p:cNvPicPr preferRelativeResize="0"/>
          <p:nvPr/>
        </p:nvPicPr>
        <p:blipFill>
          <a:blip r:embed="rId3">
            <a:alphaModFix/>
          </a:blip>
          <a:stretch>
            <a:fillRect/>
          </a:stretch>
        </p:blipFill>
        <p:spPr>
          <a:xfrm>
            <a:off x="455725" y="1239725"/>
            <a:ext cx="8354150" cy="2532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6"/>
          <p:cNvSpPr txBox="1">
            <a:spLocks noGrp="1"/>
          </p:cNvSpPr>
          <p:nvPr>
            <p:ph type="title"/>
          </p:nvPr>
        </p:nvSpPr>
        <p:spPr>
          <a:xfrm>
            <a:off x="152400" y="131875"/>
            <a:ext cx="8991600" cy="14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our registered user didn’t yet share his experiences with us</a:t>
            </a:r>
            <a:endParaRPr/>
          </a:p>
        </p:txBody>
      </p:sp>
      <p:pic>
        <p:nvPicPr>
          <p:cNvPr id="423" name="Google Shape;423;p36"/>
          <p:cNvPicPr preferRelativeResize="0"/>
          <p:nvPr/>
        </p:nvPicPr>
        <p:blipFill>
          <a:blip r:embed="rId3">
            <a:alphaModFix/>
          </a:blip>
          <a:stretch>
            <a:fillRect/>
          </a:stretch>
        </p:blipFill>
        <p:spPr>
          <a:xfrm>
            <a:off x="256425" y="1543075"/>
            <a:ext cx="8631125" cy="298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29" name="Google Shape;429;p37"/>
          <p:cNvPicPr preferRelativeResize="0"/>
          <p:nvPr/>
        </p:nvPicPr>
        <p:blipFill>
          <a:blip r:embed="rId3">
            <a:alphaModFix/>
          </a:blip>
          <a:stretch>
            <a:fillRect/>
          </a:stretch>
        </p:blipFill>
        <p:spPr>
          <a:xfrm>
            <a:off x="152400" y="1173775"/>
            <a:ext cx="8578350" cy="2677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38"/>
          <p:cNvSpPr txBox="1"/>
          <p:nvPr/>
        </p:nvSpPr>
        <p:spPr>
          <a:xfrm>
            <a:off x="0" y="0"/>
            <a:ext cx="8689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600" b="1">
                <a:latin typeface="Times New Roman"/>
                <a:ea typeface="Times New Roman"/>
                <a:cs typeface="Times New Roman"/>
                <a:sym typeface="Times New Roman"/>
              </a:rPr>
              <a:t>//If you are a guest  and asks for  a user who has shared his experiences with us</a:t>
            </a:r>
            <a:endParaRPr sz="1600" b="1">
              <a:latin typeface="Times New Roman"/>
              <a:ea typeface="Times New Roman"/>
              <a:cs typeface="Times New Roman"/>
              <a:sym typeface="Times New Roman"/>
            </a:endParaRPr>
          </a:p>
        </p:txBody>
      </p:sp>
      <p:pic>
        <p:nvPicPr>
          <p:cNvPr id="436" name="Google Shape;436;p38"/>
          <p:cNvPicPr preferRelativeResize="0"/>
          <p:nvPr/>
        </p:nvPicPr>
        <p:blipFill>
          <a:blip r:embed="rId3">
            <a:alphaModFix/>
          </a:blip>
          <a:stretch>
            <a:fillRect/>
          </a:stretch>
        </p:blipFill>
        <p:spPr>
          <a:xfrm>
            <a:off x="501150" y="883625"/>
            <a:ext cx="8188349" cy="3771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39"/>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600" b="1">
              <a:latin typeface="Times New Roman"/>
              <a:ea typeface="Times New Roman"/>
              <a:cs typeface="Times New Roman"/>
              <a:sym typeface="Times New Roman"/>
            </a:endParaRPr>
          </a:p>
        </p:txBody>
      </p:sp>
      <p:pic>
        <p:nvPicPr>
          <p:cNvPr id="443" name="Google Shape;443;p39"/>
          <p:cNvPicPr preferRelativeResize="0"/>
          <p:nvPr/>
        </p:nvPicPr>
        <p:blipFill>
          <a:blip r:embed="rId3">
            <a:alphaModFix/>
          </a:blip>
          <a:stretch>
            <a:fillRect/>
          </a:stretch>
        </p:blipFill>
        <p:spPr>
          <a:xfrm>
            <a:off x="254250" y="316525"/>
            <a:ext cx="8635500" cy="3653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0"/>
          <p:cNvSpPr txBox="1">
            <a:spLocks noGrp="1"/>
          </p:cNvSpPr>
          <p:nvPr>
            <p:ph type="ctrTitle"/>
          </p:nvPr>
        </p:nvSpPr>
        <p:spPr>
          <a:xfrm>
            <a:off x="586400" y="230125"/>
            <a:ext cx="8232900" cy="9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AND FUTURE WORK</a:t>
            </a:r>
            <a:endParaRPr/>
          </a:p>
        </p:txBody>
      </p:sp>
      <p:sp>
        <p:nvSpPr>
          <p:cNvPr id="449" name="Google Shape;449;p40"/>
          <p:cNvSpPr txBox="1">
            <a:spLocks noGrp="1"/>
          </p:cNvSpPr>
          <p:nvPr>
            <p:ph type="subTitle" idx="1"/>
          </p:nvPr>
        </p:nvSpPr>
        <p:spPr>
          <a:xfrm>
            <a:off x="824000" y="1327800"/>
            <a:ext cx="7813800" cy="3662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We conclude that this  can be helpful to every one.</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In future, we want to add more graphic features to mark the reminders and in reminding them.</a:t>
            </a:r>
            <a:endParaRPr/>
          </a:p>
          <a:p>
            <a:pPr marL="0" lvl="0" indent="0" algn="l" rtl="0">
              <a:spcBef>
                <a:spcPts val="0"/>
              </a:spcBef>
              <a:spcAft>
                <a:spcPts val="0"/>
              </a:spcAft>
              <a:buNone/>
            </a:pPr>
            <a:endParaRPr/>
          </a:p>
          <a:p>
            <a:pPr marL="457200" lvl="0" indent="-330200" algn="l" rtl="0">
              <a:spcBef>
                <a:spcPts val="0"/>
              </a:spcBef>
              <a:spcAft>
                <a:spcPts val="0"/>
              </a:spcAft>
              <a:buSzPts val="1600"/>
              <a:buChar char="❏"/>
            </a:pPr>
            <a:r>
              <a:rPr lang="en"/>
              <a:t>We even want to arrange a virtual meet through chat to our guest with our registered user based on his request to help people even when they are away.</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And, we want to  help our guest by showing the fields in which our users are present and help him choose easily without much lag.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rgbClr val="000000"/>
              </a:buClr>
              <a:buSzPts val="1200"/>
              <a:buFont typeface="Times New Roman"/>
              <a:buChar char="❏"/>
            </a:pPr>
            <a:r>
              <a:rPr lang="en" sz="1200" b="0">
                <a:solidFill>
                  <a:srgbClr val="000000"/>
                </a:solidFill>
                <a:latin typeface="Times New Roman"/>
                <a:ea typeface="Times New Roman"/>
                <a:cs typeface="Times New Roman"/>
                <a:sym typeface="Times New Roman"/>
              </a:rPr>
              <a:t>Every person wants to refer others for some help or information about his life  or experiences. Rather than reaching out the person personally, this project provides the information of a person which he posts as public. </a:t>
            </a:r>
            <a:endParaRPr sz="1200" b="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200" b="0">
              <a:solidFill>
                <a:srgbClr val="000000"/>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000000"/>
              </a:buClr>
              <a:buSzPts val="1200"/>
              <a:buFont typeface="Times New Roman"/>
              <a:buChar char="❏"/>
            </a:pPr>
            <a:r>
              <a:rPr lang="en" sz="1200" b="0">
                <a:solidFill>
                  <a:srgbClr val="000000"/>
                </a:solidFill>
                <a:latin typeface="Times New Roman"/>
                <a:ea typeface="Times New Roman"/>
                <a:cs typeface="Times New Roman"/>
                <a:sym typeface="Times New Roman"/>
              </a:rPr>
              <a:t>This include his personal experiences in interviews, jobs etc and his biodata .</a:t>
            </a:r>
            <a:endParaRPr sz="1200" b="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b="0">
              <a:solidFill>
                <a:srgbClr val="000000"/>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000000"/>
              </a:buClr>
              <a:buSzPts val="1200"/>
              <a:buFont typeface="Times New Roman"/>
              <a:buChar char="❏"/>
            </a:pPr>
            <a:r>
              <a:rPr lang="en" sz="1200" b="0">
                <a:solidFill>
                  <a:srgbClr val="000000"/>
                </a:solidFill>
                <a:latin typeface="Times New Roman"/>
                <a:ea typeface="Times New Roman"/>
                <a:cs typeface="Times New Roman"/>
                <a:sym typeface="Times New Roman"/>
              </a:rPr>
              <a:t> In our busy times of our work, I as a student, or any individual forget some of the things which are important, that things might include passwords, bank account details and our day to day transactions. </a:t>
            </a:r>
            <a:endParaRPr sz="1200" b="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200" b="0">
              <a:solidFill>
                <a:srgbClr val="000000"/>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000000"/>
              </a:buClr>
              <a:buSzPts val="1200"/>
              <a:buFont typeface="Times New Roman"/>
              <a:buChar char="❏"/>
            </a:pPr>
            <a:r>
              <a:rPr lang="en" sz="1200" b="0">
                <a:solidFill>
                  <a:srgbClr val="000000"/>
                </a:solidFill>
                <a:latin typeface="Times New Roman"/>
                <a:ea typeface="Times New Roman"/>
                <a:cs typeface="Times New Roman"/>
                <a:sym typeface="Times New Roman"/>
              </a:rPr>
              <a:t>Through this, we can make it easy by looking at it whenever we want, make changes if required and do some calculations too. This project has a rigid login system .</a:t>
            </a:r>
            <a:endParaRPr sz="1200" b="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a:p>
        </p:txBody>
      </p:sp>
      <p:sp>
        <p:nvSpPr>
          <p:cNvPr id="290" name="Google Shape;290;p15"/>
          <p:cNvSpPr txBox="1">
            <a:spLocks noGrp="1"/>
          </p:cNvSpPr>
          <p:nvPr>
            <p:ph type="body" idx="1"/>
          </p:nvPr>
        </p:nvSpPr>
        <p:spPr>
          <a:xfrm>
            <a:off x="3862350" y="27154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91" name="Google Shape;291;p15"/>
          <p:cNvSpPr txBox="1"/>
          <p:nvPr/>
        </p:nvSpPr>
        <p:spPr>
          <a:xfrm>
            <a:off x="6963500" y="2466250"/>
            <a:ext cx="73329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ctrTitle"/>
          </p:nvPr>
        </p:nvSpPr>
        <p:spPr>
          <a:xfrm>
            <a:off x="1578750" y="76350"/>
            <a:ext cx="4822800" cy="9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CASE DIAGRAM</a:t>
            </a:r>
            <a:endParaRPr/>
          </a:p>
        </p:txBody>
      </p:sp>
      <p:sp>
        <p:nvSpPr>
          <p:cNvPr id="297" name="Google Shape;297;p16"/>
          <p:cNvSpPr txBox="1">
            <a:spLocks noGrp="1"/>
          </p:cNvSpPr>
          <p:nvPr>
            <p:ph type="subTitle" idx="1"/>
          </p:nvPr>
        </p:nvSpPr>
        <p:spPr>
          <a:xfrm>
            <a:off x="824000" y="1467575"/>
            <a:ext cx="4255500" cy="28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98" name="Google Shape;298;p16"/>
          <p:cNvPicPr preferRelativeResize="0"/>
          <p:nvPr/>
        </p:nvPicPr>
        <p:blipFill>
          <a:blip r:embed="rId3">
            <a:alphaModFix/>
          </a:blip>
          <a:stretch>
            <a:fillRect/>
          </a:stretch>
        </p:blipFill>
        <p:spPr>
          <a:xfrm>
            <a:off x="0" y="1034250"/>
            <a:ext cx="8991599" cy="403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ctrTitle"/>
          </p:nvPr>
        </p:nvSpPr>
        <p:spPr>
          <a:xfrm>
            <a:off x="1719150" y="237600"/>
            <a:ext cx="4850100" cy="99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TECHNOLOGY USED</a:t>
            </a:r>
            <a:endParaRPr/>
          </a:p>
        </p:txBody>
      </p:sp>
      <p:sp>
        <p:nvSpPr>
          <p:cNvPr id="304" name="Google Shape;304;p17"/>
          <p:cNvSpPr txBox="1">
            <a:spLocks noGrp="1"/>
          </p:cNvSpPr>
          <p:nvPr>
            <p:ph type="subTitle" idx="1"/>
          </p:nvPr>
        </p:nvSpPr>
        <p:spPr>
          <a:xfrm>
            <a:off x="817350" y="1300850"/>
            <a:ext cx="7003500" cy="38427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rgbClr val="000000"/>
              </a:buClr>
              <a:buSzPts val="1600"/>
              <a:buChar char="❏"/>
            </a:pPr>
            <a:r>
              <a:rPr lang="en" b="1">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All computer software needs certain hardware components or other software components  resources to be present.</a:t>
            </a:r>
            <a:endParaRPr sz="110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Char char="❏"/>
            </a:pPr>
            <a:r>
              <a:rPr lang="en" sz="1100">
                <a:solidFill>
                  <a:srgbClr val="000000"/>
                </a:solidFill>
                <a:latin typeface="Arial"/>
                <a:ea typeface="Arial"/>
                <a:cs typeface="Arial"/>
                <a:sym typeface="Arial"/>
              </a:rPr>
              <a:t>In order to use  User Guide the following are the prerequisites, </a:t>
            </a: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r>
              <a:rPr lang="en" sz="1100" b="1">
                <a:solidFill>
                  <a:srgbClr val="000000"/>
                </a:solidFill>
                <a:latin typeface="Arial"/>
                <a:ea typeface="Arial"/>
                <a:cs typeface="Arial"/>
                <a:sym typeface="Arial"/>
              </a:rPr>
              <a:t>a. Software Requirements:</a:t>
            </a:r>
            <a:endParaRPr sz="1100" b="1">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r>
              <a:rPr lang="en" sz="1100" b="1">
                <a:solidFill>
                  <a:srgbClr val="000000"/>
                </a:solidFill>
                <a:latin typeface="Arial"/>
                <a:ea typeface="Arial"/>
                <a:cs typeface="Arial"/>
                <a:sym typeface="Arial"/>
              </a:rPr>
              <a:t>                </a:t>
            </a:r>
            <a:r>
              <a:rPr lang="en" sz="1100">
                <a:solidFill>
                  <a:srgbClr val="000000"/>
                </a:solidFill>
                <a:latin typeface="Arial"/>
                <a:ea typeface="Arial"/>
                <a:cs typeface="Arial"/>
                <a:sym typeface="Arial"/>
              </a:rPr>
              <a:t>a. Operating System – Windows 7 and above </a:t>
            </a: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r>
              <a:rPr lang="en" sz="1100">
                <a:solidFill>
                  <a:srgbClr val="000000"/>
                </a:solidFill>
                <a:latin typeface="Arial"/>
                <a:ea typeface="Arial"/>
                <a:cs typeface="Arial"/>
                <a:sym typeface="Arial"/>
              </a:rPr>
              <a:t>                b. C Compiler – GNU Compiler  </a:t>
            </a: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r>
              <a:rPr lang="en" sz="1100">
                <a:solidFill>
                  <a:srgbClr val="000000"/>
                </a:solidFill>
                <a:latin typeface="Arial"/>
                <a:ea typeface="Arial"/>
                <a:cs typeface="Arial"/>
                <a:sym typeface="Arial"/>
              </a:rPr>
              <a:t>                c. Editor – Any basic editor is preferable (Example: Notepad++) </a:t>
            </a: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r>
              <a:rPr lang="en" sz="1100" b="1">
                <a:solidFill>
                  <a:srgbClr val="000000"/>
                </a:solidFill>
                <a:latin typeface="Arial"/>
                <a:ea typeface="Arial"/>
                <a:cs typeface="Arial"/>
                <a:sym typeface="Arial"/>
              </a:rPr>
              <a:t>b. Hardware Requirements: </a:t>
            </a:r>
            <a:endParaRPr sz="1100" b="1">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100" b="1">
                <a:solidFill>
                  <a:srgbClr val="000000"/>
                </a:solidFill>
                <a:latin typeface="Arial"/>
                <a:ea typeface="Arial"/>
                <a:cs typeface="Arial"/>
                <a:sym typeface="Arial"/>
              </a:rPr>
              <a:t>     </a:t>
            </a:r>
            <a:r>
              <a:rPr lang="en" sz="1100">
                <a:solidFill>
                  <a:srgbClr val="000000"/>
                </a:solidFill>
                <a:latin typeface="Arial"/>
                <a:ea typeface="Arial"/>
                <a:cs typeface="Arial"/>
                <a:sym typeface="Arial"/>
              </a:rPr>
              <a:t>a. Processor - Intel Core i5 and above </a:t>
            </a:r>
            <a:endParaRPr sz="1100">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r>
              <a:rPr lang="en" sz="1100">
                <a:solidFill>
                  <a:srgbClr val="000000"/>
                </a:solidFill>
                <a:latin typeface="Arial"/>
                <a:ea typeface="Arial"/>
                <a:cs typeface="Arial"/>
                <a:sym typeface="Arial"/>
              </a:rPr>
              <a:t>      b. Memory – 4GB Ram</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824000" y="1613825"/>
            <a:ext cx="5857800"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316" name="Google Shape;316;p19"/>
          <p:cNvSpPr txBox="1"/>
          <p:nvPr/>
        </p:nvSpPr>
        <p:spPr>
          <a:xfrm>
            <a:off x="0" y="0"/>
            <a:ext cx="8757000" cy="30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latin typeface="Times New Roman"/>
                <a:ea typeface="Times New Roman"/>
                <a:cs typeface="Times New Roman"/>
                <a:sym typeface="Times New Roman"/>
              </a:rPr>
              <a:t>//LOGGING IN TO CREATE ACCOUNT AND SET USERNAME  AND PASSWORD</a:t>
            </a:r>
            <a:endParaRPr>
              <a:latin typeface="Times New Roman"/>
              <a:ea typeface="Times New Roman"/>
              <a:cs typeface="Times New Roman"/>
              <a:sym typeface="Times New Roman"/>
            </a:endParaRPr>
          </a:p>
        </p:txBody>
      </p:sp>
      <p:pic>
        <p:nvPicPr>
          <p:cNvPr id="317" name="Google Shape;317;p19"/>
          <p:cNvPicPr preferRelativeResize="0"/>
          <p:nvPr/>
        </p:nvPicPr>
        <p:blipFill>
          <a:blip r:embed="rId3">
            <a:alphaModFix/>
          </a:blip>
          <a:stretch>
            <a:fillRect/>
          </a:stretch>
        </p:blipFill>
        <p:spPr>
          <a:xfrm>
            <a:off x="369275" y="804500"/>
            <a:ext cx="8097725" cy="379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23" name="Google Shape;323;p20"/>
          <p:cNvPicPr preferRelativeResize="0"/>
          <p:nvPr/>
        </p:nvPicPr>
        <p:blipFill>
          <a:blip r:embed="rId3">
            <a:alphaModFix/>
          </a:blip>
          <a:stretch>
            <a:fillRect/>
          </a:stretch>
        </p:blipFill>
        <p:spPr>
          <a:xfrm>
            <a:off x="501150" y="844050"/>
            <a:ext cx="8256000" cy="305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303800" y="263775"/>
            <a:ext cx="7030500" cy="13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into a public file</a:t>
            </a:r>
            <a:endParaRPr/>
          </a:p>
        </p:txBody>
      </p:sp>
      <p:pic>
        <p:nvPicPr>
          <p:cNvPr id="329" name="Google Shape;329;p21"/>
          <p:cNvPicPr preferRelativeResize="0"/>
          <p:nvPr/>
        </p:nvPicPr>
        <p:blipFill>
          <a:blip r:embed="rId3">
            <a:alphaModFix/>
          </a:blip>
          <a:stretch>
            <a:fillRect/>
          </a:stretch>
        </p:blipFill>
        <p:spPr>
          <a:xfrm>
            <a:off x="455750" y="764925"/>
            <a:ext cx="8405326" cy="40428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Words>
  <PresentationFormat>On-screen Show (16:9)</PresentationFormat>
  <Paragraphs>42</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Maven Pro</vt:lpstr>
      <vt:lpstr>Nunito</vt:lpstr>
      <vt:lpstr>Times New Roman</vt:lpstr>
      <vt:lpstr>Momentum</vt:lpstr>
      <vt:lpstr>USER GUIDE</vt:lpstr>
      <vt:lpstr>       ABSTRACT</vt:lpstr>
      <vt:lpstr>Every person wants to refer others for some help or information about his life  or experiences. Rather than reaching out the person personally, this project provides the information of a person which he posts as public.   This include his personal experiences in interviews, jobs etc and his biodata .   In our busy times of our work, I as a student, or any individual forget some of the things which are important, that things might include passwords, bank account details and our day to day transactions.   Through this, we can make it easy by looking at it whenever we want, make changes if required and do some calculations too. This project has a rigid login system . </vt:lpstr>
      <vt:lpstr>USE CASE DIAGRAM</vt:lpstr>
      <vt:lpstr>TECHNOLOGY USED</vt:lpstr>
      <vt:lpstr>RESULTS</vt:lpstr>
      <vt:lpstr>Slide 7</vt:lpstr>
      <vt:lpstr>Slide 8</vt:lpstr>
      <vt:lpstr>//Writing into a public file</vt:lpstr>
      <vt:lpstr>Slide 10</vt:lpstr>
      <vt:lpstr>//STORING PASSWORDS</vt:lpstr>
      <vt:lpstr>Slide 12</vt:lpstr>
      <vt:lpstr>//ENTERED 4 TO STORE TRANSACTIONS(‘-’ IF USED AND ‘+’ FOR CREDITTED)</vt:lpstr>
      <vt:lpstr>Slide 14</vt:lpstr>
      <vt:lpstr>Slide 15</vt:lpstr>
      <vt:lpstr>//SETTING REMINDERS </vt:lpstr>
      <vt:lpstr>Slide 17</vt:lpstr>
      <vt:lpstr>Slide 18</vt:lpstr>
      <vt:lpstr>Slide 19</vt:lpstr>
      <vt:lpstr>//When a registered user logs in, all his reminders in that month are displayed. </vt:lpstr>
      <vt:lpstr>Slide 21</vt:lpstr>
      <vt:lpstr>//If guest requests for an unknown user</vt:lpstr>
      <vt:lpstr>Slide 23</vt:lpstr>
      <vt:lpstr>//If our registered user didn’t yet share his experiences with us</vt:lpstr>
      <vt:lpstr>Slide 25</vt:lpstr>
      <vt:lpstr>Slide 26</vt:lpstr>
      <vt:lpstr>Slide 27</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dc:title>
  <dc:creator>KumarSai</dc:creator>
  <cp:lastModifiedBy>KumarSai</cp:lastModifiedBy>
  <cp:revision>1</cp:revision>
  <dcterms:modified xsi:type="dcterms:W3CDTF">2020-12-25T16:11:51Z</dcterms:modified>
</cp:coreProperties>
</file>