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a:t>
            </a:r>
            <a:r>
              <a:rPr lang="en-US" altLang="zh-CN" b="1"/>
              <a:t>S.SWETHA</a:t>
            </a:r>
            <a:endParaRPr lang="en-US" b="1" dirty="0"/>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swethaswetha6763@gmail.com</cp:lastModifiedBy>
  <cp:revision>27</cp:revision>
  <dcterms:created xsi:type="dcterms:W3CDTF">2021-05-26T16:50:10Z</dcterms:created>
  <dcterms:modified xsi:type="dcterms:W3CDTF">2024-03-27T10:40:16Z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