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J.Swetha</a:t>
            </a:r>
            <a:endParaRPr lang="en-US" sz="2400" dirty="0"/>
          </a:p>
          <a:p>
            <a:r>
              <a:rPr lang="en-US" sz="2400" dirty="0"/>
              <a:t>REGISTER NO:422200182</a:t>
            </a:r>
          </a:p>
          <a:p>
            <a:r>
              <a:rPr lang="en-US" sz="2400" dirty="0"/>
              <a:t>DEPARTMENT:</a:t>
            </a:r>
            <a:r>
              <a:rPr lang="en-IN" sz="2400" dirty="0"/>
              <a:t>B.COM(</a:t>
            </a:r>
            <a:r>
              <a:rPr lang="en-US" sz="2400" dirty="0"/>
              <a:t>ISM)</a:t>
            </a:r>
          </a:p>
          <a:p>
            <a:r>
              <a:rPr lang="en-US" sz="2400" dirty="0"/>
              <a:t>COLLEGE</a:t>
            </a:r>
            <a:r>
              <a:rPr lang="en-IN" sz="2400" dirty="0"/>
              <a:t>:C.S.I EWART WOMEN’S CHRISTIAN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CB81E47-4069-BD1B-9EC3-E97169886502}"/>
              </a:ext>
            </a:extLst>
          </p:cNvPr>
          <p:cNvSpPr txBox="1"/>
          <p:nvPr/>
        </p:nvSpPr>
        <p:spPr>
          <a:xfrm>
            <a:off x="1500235" y="1767148"/>
            <a:ext cx="6101940" cy="1569660"/>
          </a:xfrm>
          <a:prstGeom prst="rect">
            <a:avLst/>
          </a:prstGeom>
          <a:noFill/>
        </p:spPr>
        <p:txBody>
          <a:bodyPr wrap="square">
            <a:spAutoFit/>
          </a:bodyPr>
          <a:lstStyle/>
          <a:p>
            <a:pPr marL="457200" indent="-457200">
              <a:buFont typeface="Arial" panose="020B0604020202020204" pitchFamily="34" charset="0"/>
              <a:buChar char="•"/>
            </a:pPr>
            <a:r>
              <a:rPr lang="en-US" sz="3200" dirty="0"/>
              <a:t>Formulas</a:t>
            </a:r>
            <a:endParaRPr lang="en-IN" sz="3200" dirty="0"/>
          </a:p>
          <a:p>
            <a:pPr marL="457200" indent="-457200">
              <a:buFont typeface="Arial" panose="020B0604020202020204" pitchFamily="34" charset="0"/>
              <a:buChar char="•"/>
            </a:pPr>
            <a:r>
              <a:rPr lang="en-US" sz="3200" dirty="0"/>
              <a:t>Data collection</a:t>
            </a:r>
            <a:r>
              <a:rPr lang="en-IN" sz="3200" dirty="0"/>
              <a:t> </a:t>
            </a:r>
          </a:p>
          <a:p>
            <a:pPr marL="457200" indent="-457200">
              <a:buFont typeface="Arial" panose="020B0604020202020204" pitchFamily="34" charset="0"/>
              <a:buChar char="•"/>
            </a:pPr>
            <a:r>
              <a:rPr lang="en-US" sz="3200" dirty="0"/>
              <a:t>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B94C3D14-C71B-A77E-BE2F-E652E781A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272" y="1652904"/>
            <a:ext cx="7162800" cy="4305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528041"/>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A594E4-0F32-632F-2840-28BE4A2828AB}"/>
              </a:ext>
            </a:extLst>
          </p:cNvPr>
          <p:cNvSpPr txBox="1"/>
          <p:nvPr/>
        </p:nvSpPr>
        <p:spPr>
          <a:xfrm>
            <a:off x="1321988" y="1909744"/>
            <a:ext cx="7697240" cy="2554545"/>
          </a:xfrm>
          <a:prstGeom prst="rect">
            <a:avLst/>
          </a:prstGeom>
          <a:noFill/>
        </p:spPr>
        <p:txBody>
          <a:bodyPr wrap="square">
            <a:spAutoFit/>
          </a:bodyPr>
          <a:lstStyle/>
          <a:p>
            <a:r>
              <a:rPr lang="en-IN" sz="3200" dirty="0"/>
              <a:t>              The conclusion section of an employee performance analysis using Excel should summarize the key insights, evaluate the effectiveness of the analysis, and provide a clear path forward.</a:t>
            </a:r>
            <a:endParaRPr lang="en-US"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AB88521-4589-C0A7-FE54-BA18ACC2BAF5}"/>
              </a:ext>
            </a:extLst>
          </p:cNvPr>
          <p:cNvSpPr txBox="1"/>
          <p:nvPr/>
        </p:nvSpPr>
        <p:spPr>
          <a:xfrm>
            <a:off x="914850" y="2115562"/>
            <a:ext cx="6571352" cy="3046988"/>
          </a:xfrm>
          <a:prstGeom prst="rect">
            <a:avLst/>
          </a:prstGeom>
          <a:noFill/>
        </p:spPr>
        <p:txBody>
          <a:bodyPr wrap="square">
            <a:spAutoFit/>
          </a:bodyPr>
          <a:lstStyle/>
          <a:p>
            <a:pPr marL="457200" indent="-457200">
              <a:buFont typeface="Arial" panose="020B0604020202020204" pitchFamily="34" charset="0"/>
              <a:buChar char="•"/>
            </a:pPr>
            <a:r>
              <a:rPr lang="en-IN" sz="3200" dirty="0"/>
              <a:t>Basic Excel functions may not fully support advanced performance analysis. </a:t>
            </a:r>
          </a:p>
          <a:p>
            <a:pPr marL="457200" indent="-457200">
              <a:buFont typeface="Arial" panose="020B0604020202020204" pitchFamily="34" charset="0"/>
              <a:buChar char="•"/>
            </a:pPr>
            <a:r>
              <a:rPr lang="en-IN" sz="3200" dirty="0"/>
              <a:t>Need for complex formulas or additional tools for in-depth analysis.</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1227E0E-D4B2-834E-CEAB-6EE2D35D3C25}"/>
              </a:ext>
            </a:extLst>
          </p:cNvPr>
          <p:cNvSpPr txBox="1"/>
          <p:nvPr/>
        </p:nvSpPr>
        <p:spPr>
          <a:xfrm>
            <a:off x="990600" y="2109341"/>
            <a:ext cx="6101940" cy="1754326"/>
          </a:xfrm>
          <a:prstGeom prst="rect">
            <a:avLst/>
          </a:prstGeom>
          <a:noFill/>
        </p:spPr>
        <p:txBody>
          <a:bodyPr wrap="square">
            <a:spAutoFit/>
          </a:bodyPr>
          <a:lstStyle/>
          <a:p>
            <a:r>
              <a:rPr lang="en-IN" sz="3600" dirty="0"/>
              <a:t> Implement charts and graphs to visualize performance trends.</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2717EE4C-5AE5-0062-2DA2-36F260BB14A1}"/>
              </a:ext>
            </a:extLst>
          </p:cNvPr>
          <p:cNvSpPr txBox="1"/>
          <p:nvPr/>
        </p:nvSpPr>
        <p:spPr>
          <a:xfrm>
            <a:off x="483241" y="1409952"/>
            <a:ext cx="11989427" cy="6494085"/>
          </a:xfrm>
          <a:prstGeom prst="rect">
            <a:avLst/>
          </a:prstGeom>
          <a:noFill/>
        </p:spPr>
        <p:txBody>
          <a:bodyPr wrap="square">
            <a:spAutoFit/>
          </a:bodyPr>
          <a:lstStyle/>
          <a:p>
            <a:r>
              <a:rPr lang="en-US" sz="3200" dirty="0"/>
              <a:t>Managers and supervisors
These stakeholders help with goal-setting, performance reviews, and providing feedback to employees. They also work with HR leaders 
Employees
Employees can document activities that contributed to their success, and create future activities to complete. 
Data analysts
By analyzing performance data, managers can identify areas for improvement and strengths.  
 </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0C01AB92-05C3-C199-BBA8-77E939D08E61}"/>
              </a:ext>
            </a:extLst>
          </p:cNvPr>
          <p:cNvSpPr txBox="1"/>
          <p:nvPr/>
        </p:nvSpPr>
        <p:spPr>
          <a:xfrm>
            <a:off x="3183113" y="2019300"/>
            <a:ext cx="6476258" cy="4093428"/>
          </a:xfrm>
          <a:prstGeom prst="rect">
            <a:avLst/>
          </a:prstGeom>
          <a:noFill/>
        </p:spPr>
        <p:txBody>
          <a:bodyPr wrap="square">
            <a:spAutoFit/>
          </a:bodyPr>
          <a:lstStyle/>
          <a:p>
            <a:r>
              <a:rPr lang="en-IN" sz="3200" dirty="0">
                <a:solidFill>
                  <a:srgbClr val="FF0000"/>
                </a:solidFill>
              </a:rPr>
              <a:t>Solution</a:t>
            </a:r>
            <a:r>
              <a:rPr lang="en-IN" sz="2800" dirty="0"/>
              <a:t>:</a:t>
            </a:r>
          </a:p>
          <a:p>
            <a:r>
              <a:rPr lang="en-IN" sz="2800" dirty="0"/>
              <a:t>Highlight key features such as dashboards, automated reports, performance tracking metrics, data visualization, and customizable templates.</a:t>
            </a:r>
          </a:p>
          <a:p>
            <a:endParaRPr lang="en-IN" sz="2800" dirty="0"/>
          </a:p>
          <a:p>
            <a:r>
              <a:rPr lang="en-IN" sz="3200" dirty="0">
                <a:solidFill>
                  <a:srgbClr val="FF0000"/>
                </a:solidFill>
              </a:rPr>
              <a:t>Value proposition:</a:t>
            </a:r>
          </a:p>
          <a:p>
            <a:pPr marL="457200" indent="-457200">
              <a:buFont typeface="Arial" panose="020B0604020202020204" pitchFamily="34" charset="0"/>
              <a:buChar char="•"/>
            </a:pPr>
            <a:r>
              <a:rPr lang="en-IN" sz="2800" dirty="0"/>
              <a:t>Enhanced decision making</a:t>
            </a:r>
          </a:p>
          <a:p>
            <a:pPr marL="457200" indent="-457200">
              <a:buFont typeface="Arial" panose="020B0604020202020204" pitchFamily="34" charset="0"/>
              <a:buChar char="•"/>
            </a:pPr>
            <a:r>
              <a:rPr lang="en-IN" sz="2800" dirty="0"/>
              <a:t>Increased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E5CBD22-608C-729B-69DD-F55F8EE241D7}"/>
              </a:ext>
            </a:extLst>
          </p:cNvPr>
          <p:cNvSpPr txBox="1"/>
          <p:nvPr/>
        </p:nvSpPr>
        <p:spPr>
          <a:xfrm>
            <a:off x="1250691" y="1799924"/>
            <a:ext cx="6924842" cy="1077218"/>
          </a:xfrm>
          <a:prstGeom prst="rect">
            <a:avLst/>
          </a:prstGeom>
          <a:noFill/>
        </p:spPr>
        <p:txBody>
          <a:bodyPr wrap="square">
            <a:spAutoFit/>
          </a:bodyPr>
          <a:lstStyle/>
          <a:p>
            <a:r>
              <a:rPr lang="en-IN" sz="3200" dirty="0"/>
              <a:t>Employee information such as Employee ID, Name, Salary, Location etc..,</a:t>
            </a:r>
            <a:endParaRPr lang="en-US"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86228" y="2428726"/>
            <a:ext cx="8534018" cy="2000548"/>
          </a:xfrm>
          <a:prstGeom prst="rect">
            <a:avLst/>
          </a:prstGeom>
          <a:noFill/>
        </p:spPr>
        <p:txBody>
          <a:bodyPr wrap="square" rtlCol="0">
            <a:spAutoFit/>
          </a:bodyPr>
          <a:lstStyle/>
          <a:p>
            <a:pPr algn="l">
              <a:buFont typeface="Arial" panose="020B0604020202020204" pitchFamily="34" charset="0"/>
              <a:buChar char="•"/>
            </a:pPr>
            <a:r>
              <a:rPr lang="en-IN" sz="3200" b="0" i="0" dirty="0">
                <a:solidFill>
                  <a:srgbClr val="0D0D0D"/>
                </a:solidFill>
                <a:effectLst/>
                <a:latin typeface="Times New Roman" panose="02020603050405020304" pitchFamily="18" charset="0"/>
                <a:cs typeface="Times New Roman" panose="02020603050405020304" pitchFamily="18" charset="0"/>
              </a:rPr>
              <a:t>Interactive dashboards </a:t>
            </a:r>
          </a:p>
          <a:p>
            <a:pPr algn="l">
              <a:buFont typeface="Arial" panose="020B0604020202020204" pitchFamily="34" charset="0"/>
              <a:buChar char="•"/>
            </a:pPr>
            <a:endParaRPr lang="en-IN" sz="32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3200" dirty="0">
                <a:solidFill>
                  <a:srgbClr val="0D0D0D"/>
                </a:solidFill>
                <a:latin typeface="Times New Roman" panose="02020603050405020304" pitchFamily="18" charset="0"/>
                <a:cs typeface="Times New Roman" panose="02020603050405020304" pitchFamily="18" charset="0"/>
              </a:rPr>
              <a:t>Dynamic charts and graphs.</a:t>
            </a: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swethaswe2003j@gmail.com</cp:lastModifiedBy>
  <cp:revision>15</cp:revision>
  <dcterms:created xsi:type="dcterms:W3CDTF">2024-03-29T15:07:22Z</dcterms:created>
  <dcterms:modified xsi:type="dcterms:W3CDTF">2024-09-10T08:05:55Z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