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4-F948-89AB-74366975B363}"/>
            </c:ext>
          </c:extLst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4-F948-89AB-74366975B363}"/>
            </c:ext>
          </c:extLst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4-F948-89AB-74366975B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IN" sz="2400" dirty="0"/>
              <a:t>NAME: K </a:t>
            </a:r>
            <a:r>
              <a:rPr lang="en-IN" sz="2400" dirty="0" err="1"/>
              <a:t>Swetha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REGISTER NO: 31221</a:t>
            </a:r>
            <a:r>
              <a:rPr lang="en-IN" altLang="en-US" sz="2400" dirty="0"/>
              <a:t>3774</a:t>
            </a:r>
            <a:r>
              <a:rPr lang="en-US" sz="2400" dirty="0"/>
              <a:t> and </a:t>
            </a:r>
            <a:r>
              <a:rPr lang="en-US" sz="2400" dirty="0" err="1"/>
              <a:t>asunm</a:t>
            </a:r>
            <a:r>
              <a:rPr lang="en-IN" altLang="en-US" sz="2400" dirty="0"/>
              <a:t>1455312213774</a:t>
            </a:r>
            <a:endParaRPr lang="zh-CN" altLang="en-US" dirty="0"/>
          </a:p>
          <a:p>
            <a:r>
              <a:rPr lang="en-US" sz="2400" dirty="0"/>
              <a:t>DEPARTMENT: B. COM( GENERAL) </a:t>
            </a:r>
            <a:endParaRPr lang="zh-CN" altLang="en-US" dirty="0"/>
          </a:p>
          <a:p>
            <a:r>
              <a:rPr lang="en-US" sz="2400" dirty="0"/>
              <a:t>COLLEGE: Tagore  college of arts and science chrompet chennai-44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6" name="图表 1"/>
          <p:cNvGraphicFramePr/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Kannan M Kannan M</cp:lastModifiedBy>
  <cp:revision>6</cp:revision>
  <dcterms:created xsi:type="dcterms:W3CDTF">2024-03-27T08:07:00Z</dcterms:created>
  <dcterms:modified xsi:type="dcterms:W3CDTF">2024-09-05T12:16:19Z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