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9" r:id="rId13"/>
    <p:sldId id="320" r:id="rId14"/>
    <p:sldId id="321" r:id="rId15"/>
    <p:sldId id="322" r:id="rId16"/>
    <p:sldId id="323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742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V</a:t>
            </a:r>
            <a:r>
              <a:rPr sz="2400" lang="en-US" smtClean="0"/>
              <a:t>i</a:t>
            </a:r>
            <a:r>
              <a:rPr sz="2400" lang="en-US" smtClean="0"/>
              <a:t>j</a:t>
            </a:r>
            <a:r>
              <a:rPr sz="2400" lang="en-US" smtClean="0"/>
              <a:t>a</a:t>
            </a:r>
            <a:r>
              <a:rPr sz="2400" lang="en-US" smtClean="0"/>
              <a:t>yalakshmi</a:t>
            </a:r>
            <a:r>
              <a:rPr sz="2400" lang="en-US" smtClean="0"/>
              <a:t>.</a:t>
            </a:r>
            <a:r>
              <a:rPr sz="2400" lang="en-US" smtClean="0"/>
              <a:t>D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</a:t>
            </a:r>
            <a:r>
              <a:rPr dirty="0" sz="2400" lang="en-US" smtClean="0"/>
              <a:t> 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4</a:t>
            </a:r>
            <a:r>
              <a:rPr dirty="0" sz="2400" lang="en-US" smtClean="0"/>
              <a:t>8</a:t>
            </a:r>
            <a:r>
              <a:rPr dirty="0" sz="2400" lang="en-US" smtClean="0"/>
              <a:t> </a:t>
            </a:r>
            <a:r>
              <a:rPr dirty="0" sz="2400" lang="en-US" smtClean="0"/>
              <a:t>(</a:t>
            </a:r>
            <a:r>
              <a:rPr dirty="0" sz="2400" lang="en-US" smtClean="0"/>
              <a:t>asunm1657312216</a:t>
            </a:r>
            <a:r>
              <a:rPr dirty="0" sz="2400" lang="en-US" smtClean="0"/>
              <a:t>7</a:t>
            </a:r>
            <a:r>
              <a:rPr dirty="0" sz="2400" lang="en-US" smtClean="0"/>
              <a:t>4</a:t>
            </a:r>
            <a:r>
              <a:rPr dirty="0" sz="2400" lang="en-US" smtClean="0"/>
              <a:t>8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COLLEGE OF ARTS AND SCIENCE.</a:t>
            </a:r>
            <a:r>
              <a:rPr dirty="0" sz="2400" lang="en-US" smtClean="0"/>
              <a:t>(</a:t>
            </a:r>
            <a:r>
              <a:rPr dirty="0" sz="2400" lang="en-US" smtClean="0"/>
              <a:t>K</a:t>
            </a:r>
            <a:r>
              <a:rPr dirty="0" sz="2400" lang="en-US" smtClean="0"/>
              <a:t>I</a:t>
            </a:r>
            <a:r>
              <a:rPr dirty="0" sz="2400" lang="en-US" smtClean="0"/>
              <a:t>L</a:t>
            </a:r>
            <a:r>
              <a:rPr dirty="0" sz="2400" lang="en-US" smtClean="0"/>
              <a:t>A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E</a:t>
            </a:r>
            <a:r>
              <a:rPr dirty="0" sz="2400" lang="en-US" smtClean="0"/>
              <a:t>R</a:t>
            </a:r>
            <a:r>
              <a:rPr dirty="0" sz="2400" lang="en-US" smtClean="0"/>
              <a:t>Y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701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28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21640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00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1554019"/>
            <a:ext cx="9829800" cy="28854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4841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2024-03-28T06:07:22Z</dcterms:created>
  <dcterms:modified xsi:type="dcterms:W3CDTF">2024-10-28T06:02:32Z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b38d4afd0a65493b8db93f859233aec6</vt:lpwstr>
  </property>
</Properties>
</file>