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dirty="0"/>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438400" y="3309898"/>
            <a:ext cx="8610600" cy="1938992"/>
          </a:xfrm>
          <a:prstGeom prst="rect">
            <a:avLst/>
          </a:prstGeom>
          <a:noFill/>
        </p:spPr>
        <p:txBody>
          <a:bodyPr wrap="square" rtlCol="0">
            <a:spAutoFit/>
          </a:bodyPr>
          <a:lstStyle/>
          <a:p>
            <a:r>
              <a:rPr lang="en-US" sz="2400" dirty="0"/>
              <a:t>STUDENT NAME: SHREENITHI NK</a:t>
            </a:r>
          </a:p>
          <a:p>
            <a:r>
              <a:rPr lang="en-US" sz="2400" dirty="0"/>
              <a:t>REGISTER NO:312209625/asunm1353312209625</a:t>
            </a:r>
          </a:p>
          <a:p>
            <a:r>
              <a:rPr lang="en-US" sz="2400" dirty="0"/>
              <a:t>DEPARTMENT:BCOM COMMERCE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figures</a:t>
            </a:r>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inserting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3447098"/>
          </a:xfrm>
        </p:spPr>
        <p:txBody>
          <a:bodyPr/>
          <a:lstStyle/>
          <a:p>
            <a:pPr marL="457200" indent="-457200">
              <a:buFont typeface="Wingdings" panose="05000000000000000000" pitchFamily="2" charset="2"/>
              <a:buChar char="q"/>
            </a:pPr>
            <a:r>
              <a:rPr lang="en-US" sz="2800" dirty="0"/>
              <a:t>From the above analysis the low level, medium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a:t>Analyzing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task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Organizations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dirty="0">
                <a:hlinkClick r:id="rId4" tooltip="https://thebluediamondgallery.com/finger01/e/employee.html"/>
              </a:rPr>
              <a:t>This Photo</a:t>
            </a:r>
            <a:r>
              <a:rPr lang="en-IN" sz="900" dirty="0"/>
              <a:t> by Unknown Author is licensed under </a:t>
            </a:r>
            <a:r>
              <a:rPr lang="en-IN" sz="900" dirty="0">
                <a:hlinkClick r:id="rId5" tooltip="https://creativecommons.org/licenses/by-sa/3.0/"/>
              </a:rPr>
              <a:t>CC BY-SA</a:t>
            </a:r>
            <a:endParaRPr lang="en-IN" sz="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323987"/>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table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data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TotalTime>
  <Words>593</Words>
  <Application>Microsoft Office PowerPoint</Application>
  <PresentationFormat>Widescreen</PresentationFormat>
  <Paragraphs>118</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Swathi Priya</cp:lastModifiedBy>
  <cp:revision>16</cp:revision>
  <dcterms:created xsi:type="dcterms:W3CDTF">2024-03-29T15:07:22Z</dcterms:created>
  <dcterms:modified xsi:type="dcterms:W3CDTF">2024-08-29T08:16:36Z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