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1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39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32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38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56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72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34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59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55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46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88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6E95F-77F9-40FE-91A1-E9138216CA08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A4CCA1-2711-490D-857E-325759C3E01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9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hCyjv7piRq7JlWrIYRPhY6FCdSDCeCU?usp=sha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4346-D964-42CF-B5F0-1774758EA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3120063"/>
            <a:ext cx="10058400" cy="1143000"/>
          </a:xfrm>
        </p:spPr>
        <p:txBody>
          <a:bodyPr>
            <a:noAutofit/>
          </a:bodyPr>
          <a:lstStyle/>
          <a:p>
            <a:pPr algn="ctr"/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Data Science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(3150713)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5BF5A-9392-4EB7-9824-70727350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1" y="3947160"/>
            <a:ext cx="1760219" cy="81534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8E790-04F7-460E-9FAB-155C88B6E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9"/>
          <a:stretch/>
        </p:blipFill>
        <p:spPr>
          <a:xfrm>
            <a:off x="3732314" y="4762500"/>
            <a:ext cx="4727371" cy="14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2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58CF-2C83-463C-8476-36C883E6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D130A8-4493-EF52-BED5-A2AC12985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68" y="1846263"/>
            <a:ext cx="592559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81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3E54-7A71-4A35-A3F9-14E9218E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283116-0AD8-F6FC-2057-EF9E32B1A8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53" y="1846263"/>
            <a:ext cx="608241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34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0947-F166-47AC-BFF7-E23902F9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full links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1EF7C0-4039-4DA9-8F2E-66783A5D8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72289"/>
            <a:ext cx="816899" cy="4574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320095-D9D9-454E-9839-73F43E82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78" y="3244732"/>
            <a:ext cx="817200" cy="5028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0CA1D4-BD6D-4FB0-9D26-FDAC759F7F29}"/>
              </a:ext>
            </a:extLst>
          </p:cNvPr>
          <p:cNvSpPr txBox="1"/>
          <p:nvPr/>
        </p:nvSpPr>
        <p:spPr>
          <a:xfrm flipH="1">
            <a:off x="1914178" y="2308568"/>
            <a:ext cx="670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https://github.com/Swetpatel9802/primevideo-data-analysis</a:t>
            </a:r>
          </a:p>
        </p:txBody>
      </p:sp>
      <p:sp>
        <p:nvSpPr>
          <p:cNvPr id="22" name="TextBox 21">
            <a:hlinkClick r:id="rId4"/>
            <a:extLst>
              <a:ext uri="{FF2B5EF4-FFF2-40B4-BE49-F238E27FC236}">
                <a16:creationId xmlns:a16="http://schemas.microsoft.com/office/drawing/2014/main" id="{66BDAB06-39A2-4AD4-A62B-EE4F9BE47C75}"/>
              </a:ext>
            </a:extLst>
          </p:cNvPr>
          <p:cNvSpPr txBox="1"/>
          <p:nvPr/>
        </p:nvSpPr>
        <p:spPr>
          <a:xfrm>
            <a:off x="1914481" y="3183491"/>
            <a:ext cx="918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https://colab.research.google.com/drive/13YDCd_ItJPX-1YOjpo0b2AUYCUTsE-op</a:t>
            </a:r>
          </a:p>
        </p:txBody>
      </p:sp>
    </p:spTree>
    <p:extLst>
      <p:ext uri="{BB962C8B-B14F-4D97-AF65-F5344CB8AC3E}">
        <p14:creationId xmlns:p14="http://schemas.microsoft.com/office/powerpoint/2010/main" val="1583747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12E0-76C4-47DC-83C0-B3DE3C5BF5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978025"/>
            <a:ext cx="10058400" cy="1450975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69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DD9-2B74-4BC0-9289-8DF7BAAD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7EDD-9B02-45A8-9007-A9E171B9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Primevideo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Patel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200050131110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Computer Science Engineering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Divison: CSE-2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25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090-6FDD-40E6-B926-5D881115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09A2-609B-4B79-B715-AB75EB3A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video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dataset from starting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file called primevideo.csv and there is all data about the movies and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TV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show. In this project we determine relation between show and audience and we try to predict that will the show be hit or not.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3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830B-1883-48DF-AC42-C9E9A453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 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B705-B90C-4C4B-B591-44838A79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available in data set: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release year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duration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description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genre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year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quality data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premium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subscruption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E1A7-D615-40C6-AB4B-9C2E22EB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2F73-A6FD-4FAB-8A89-8530E165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cast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duration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type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title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director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country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show id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data added</a:t>
            </a:r>
          </a:p>
        </p:txBody>
      </p:sp>
    </p:spTree>
    <p:extLst>
      <p:ext uri="{BB962C8B-B14F-4D97-AF65-F5344CB8AC3E}">
        <p14:creationId xmlns:p14="http://schemas.microsoft.com/office/powerpoint/2010/main" val="3444471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B47C-B087-4572-BDF1-3D1B9566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Analysed from Data 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D9CB-ABE7-4C54-9E8B-61B5F7C6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Most watch movies in each year.</a:t>
            </a:r>
          </a:p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 duration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subscribed actor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Most accessible show.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Most like show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played in each city.</a:t>
            </a:r>
          </a:p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No. of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added in watchlist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9. Top 10 show based on interest.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7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0E33-6008-47C4-96D3-113A9CA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C8FD-45AD-41EE-90E0-EAB72986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Particular time when people watch show.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Most visited show.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follow genre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follow actor.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Most awarded actor.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every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52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798E-45C6-4944-B850-3A83160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we Have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5ACC-2376-4304-B576-1354149F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456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NumPy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pandas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Matplotlib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seaborn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B1AE7-E998-4F8A-98DF-7D40BF3E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76" y="2234780"/>
            <a:ext cx="2824160" cy="1129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051F5-3718-4327-8B41-695DA27E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0" y="2243169"/>
            <a:ext cx="3072984" cy="12419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EFF197-8CA8-447E-B1BB-0F19803D5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80" y="3372833"/>
            <a:ext cx="1752600" cy="1752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122434-6BAB-41F6-B149-D5A27E219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3481207"/>
            <a:ext cx="4017536" cy="9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2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3A31-E4F2-4B5F-A8B2-CB21E3E9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2698"/>
            <a:ext cx="10058400" cy="145075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Result from Data 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C8032B-6EF5-1A90-B895-A732541E10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23" y="2078493"/>
            <a:ext cx="4908129" cy="34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15B3A3-CEFF-497F-3673-99A18EF87940}"/>
              </a:ext>
            </a:extLst>
          </p:cNvPr>
          <p:cNvSpPr/>
          <p:nvPr/>
        </p:nvSpPr>
        <p:spPr>
          <a:xfrm>
            <a:off x="3959442" y="2078494"/>
            <a:ext cx="4438834" cy="26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Prime video movie duration.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34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340</TotalTime>
  <Words>324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Python for Data Science (3150713)</vt:lpstr>
      <vt:lpstr>Introduction</vt:lpstr>
      <vt:lpstr>Description of Project</vt:lpstr>
      <vt:lpstr>About Data Set</vt:lpstr>
      <vt:lpstr>Continuous</vt:lpstr>
      <vt:lpstr>Things Analysed from Data Set</vt:lpstr>
      <vt:lpstr>Continuous</vt:lpstr>
      <vt:lpstr>Python Libraries we Have Used</vt:lpstr>
      <vt:lpstr>Some Result from Data Set</vt:lpstr>
      <vt:lpstr>Continuous</vt:lpstr>
      <vt:lpstr>Continuous</vt:lpstr>
      <vt:lpstr>Use full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 (3150713)</dc:title>
  <dc:creator>Dhruv Kaneria</dc:creator>
  <cp:lastModifiedBy>MANAV PATEL</cp:lastModifiedBy>
  <cp:revision>23</cp:revision>
  <dcterms:created xsi:type="dcterms:W3CDTF">2022-11-25T02:32:45Z</dcterms:created>
  <dcterms:modified xsi:type="dcterms:W3CDTF">2022-11-28T07:11:09Z</dcterms:modified>
</cp:coreProperties>
</file>