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10" r:id="rId5"/>
    <p:sldId id="311" r:id="rId6"/>
    <p:sldId id="313" r:id="rId7"/>
    <p:sldId id="312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B583-5908-4B98-BF4C-339E30624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B1E8D-3339-4F58-A76C-10C468C1F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376D-32B8-4F2F-9526-D26E3BA3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70E3-91F6-426D-821B-66B9E5B9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8C93-7D5F-46DE-83B2-EABF86E0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2513-6C95-408C-9428-E8CC21F6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B7C53-9DA6-4168-B934-0AAEE1A91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A118-3E28-4B9A-8BF5-AEE362F8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C0C7-221A-4B16-A62F-7674CC93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9B57-BC7D-480B-AF36-28ACE860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9F874-6D74-485D-AF19-E724A6B14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2F132-845F-4C2C-B2C5-6D6DCEAD5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8779-AA39-4B70-833E-B1EE88DC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5912-F273-4FA3-8560-B2659C93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11022-2629-43AB-B138-B8A4AE47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FD36-77EA-46EA-A727-5EC02A14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28BD-9959-47DF-8189-26F81777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89E2-445F-4375-9D51-1728F404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F519-ACC5-44A7-9F56-55F352BF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658F-BDF5-4E8A-B5EB-B8327199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BAA9-0CA9-43E4-B2B8-BCF33EB5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200A3-927F-455A-8CDB-349ECAE9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0E0B-6300-4123-968A-D2495DF3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80F5F-E325-40F7-946F-191B7B52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BB70-A8F0-40E1-8568-A1114843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FD0B-F85C-4B0C-BBD2-06697EFC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D717-3217-457A-87D3-A8A9322F2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4E60-9D89-4010-B718-14E7B31D2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F0623-D1FB-4D92-B6D4-130A92E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71714-A1C5-4EDA-AC16-FB535138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AB03F-62D8-400C-AB72-ED42F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C592-B1D2-4DD0-86DE-46141065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ABF2-DFDD-42FA-B843-D780491E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710CE-7ED7-4FA1-B998-292787E80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534B0-564A-469B-8CCF-E5C79D48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7E25-36D0-46EB-A9F2-4F6DB3050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5C35B-476D-4F75-9C52-D5A3FA1C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2BCF5-B677-4E22-9385-E7DDF282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9F41C-AA6F-4906-AA7E-AC84B316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B0AE-8493-4AC5-8740-5A34CABE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5655D-1B1E-4F84-9C16-1DC4C1E0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1A433-5252-48FD-92DB-4DE3DBB8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B312D-62D8-4A97-9959-3982E268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5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D7846-2285-423C-B0D2-51D318B0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D679F-9649-4C11-A473-335AF4AF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10BB4-C3F0-4FC9-A1AA-84348E95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3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628D-0751-419C-8BF4-83E2CFAE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FE95-C6E9-404D-A157-E0075B7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A0DE7-D202-4952-ACD7-E6A52FDF1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2BEE-5FBC-4D0E-9D7A-D54387FA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0413-D3DF-41A2-8DF9-4FA9CF8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6C571-C423-4C0A-8C84-17CDD751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336C-2027-4E32-9B67-6B6DF7C7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40B29-BC79-40C9-8E3A-E8E5A04A9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5AE81-70E9-4C2E-9E71-AB5885717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31422-8FF7-4AB2-8728-05C14388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9D811-B523-4BA6-B38D-5B7D2497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6BA40-254D-48F1-8D16-8C43C5A0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D5FA7-0ED6-42C0-92FB-E53C36A0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22184-9C0D-472A-B4DD-D0909B21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B27E-33D5-418D-9253-6C634E00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9BF3-D6CB-42AB-9681-8DDF7DC737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2531-05C4-4F76-86C1-61C795A44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CCE8-29D4-4CDA-BA9C-2A2F51285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CE71-AF63-406B-96AF-C855DB6F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44D1-2EC3-40D1-AC5B-3AB53CDC8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67208-68FA-4AF0-B388-09E66DA71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3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FA90-7361-4768-8CE7-62497C30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6332"/>
            <a:ext cx="8229600" cy="745723"/>
          </a:xfrm>
        </p:spPr>
        <p:txBody>
          <a:bodyPr/>
          <a:lstStyle/>
          <a:p>
            <a:r>
              <a:rPr lang="en-US" dirty="0"/>
              <a:t>Sample 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220E-7F6B-4762-BC60-F1C51C70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126" y="2959588"/>
            <a:ext cx="4917925" cy="3898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Holder modeled on that used in Meth paper ( open gap in middle, light clamping on sides) but vertical</a:t>
            </a:r>
          </a:p>
          <a:p>
            <a:r>
              <a:rPr lang="en-US" dirty="0"/>
              <a:t>No part of this support structure directly touches the subsequent heater components</a:t>
            </a:r>
          </a:p>
          <a:p>
            <a:r>
              <a:rPr lang="en-US" dirty="0"/>
              <a:t>Outline represents heated volume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B2469-C1D8-4AF2-A149-3BC566EC8F8E}"/>
              </a:ext>
            </a:extLst>
          </p:cNvPr>
          <p:cNvGrpSpPr/>
          <p:nvPr/>
        </p:nvGrpSpPr>
        <p:grpSpPr>
          <a:xfrm>
            <a:off x="8746725" y="1225118"/>
            <a:ext cx="1615736" cy="5317723"/>
            <a:chOff x="7382529" y="1225117"/>
            <a:chExt cx="1615736" cy="5317723"/>
          </a:xfrm>
        </p:grpSpPr>
        <p:sp>
          <p:nvSpPr>
            <p:cNvPr id="22" name="Sun 21">
              <a:extLst>
                <a:ext uri="{FF2B5EF4-FFF2-40B4-BE49-F238E27FC236}">
                  <a16:creationId xmlns:a16="http://schemas.microsoft.com/office/drawing/2014/main" id="{F11EDBAA-4C18-48E2-B069-0A200F31B94F}"/>
                </a:ext>
              </a:extLst>
            </p:cNvPr>
            <p:cNvSpPr/>
            <p:nvPr/>
          </p:nvSpPr>
          <p:spPr>
            <a:xfrm>
              <a:off x="8069068" y="3444536"/>
              <a:ext cx="268918" cy="230819"/>
            </a:xfrm>
            <a:prstGeom prst="su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C642BD6-4932-4944-A9CE-81AA178CDFED}"/>
                </a:ext>
              </a:extLst>
            </p:cNvPr>
            <p:cNvSpPr/>
            <p:nvPr/>
          </p:nvSpPr>
          <p:spPr>
            <a:xfrm>
              <a:off x="8166128" y="3790765"/>
              <a:ext cx="45719" cy="2459118"/>
            </a:xfrm>
            <a:custGeom>
              <a:avLst/>
              <a:gdLst>
                <a:gd name="connsiteX0" fmla="*/ 17755 w 17755"/>
                <a:gd name="connsiteY0" fmla="*/ 0 h 2272684"/>
                <a:gd name="connsiteX1" fmla="*/ 0 w 17755"/>
                <a:gd name="connsiteY1" fmla="*/ 2272684 h 227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55" h="2272684">
                  <a:moveTo>
                    <a:pt x="17755" y="0"/>
                  </a:moveTo>
                  <a:lnTo>
                    <a:pt x="0" y="2272684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6A4A43-B53E-4781-B1B1-CBEDACA0ED7D}"/>
                </a:ext>
              </a:extLst>
            </p:cNvPr>
            <p:cNvSpPr/>
            <p:nvPr/>
          </p:nvSpPr>
          <p:spPr>
            <a:xfrm>
              <a:off x="7462429" y="2849734"/>
              <a:ext cx="1451314" cy="1438182"/>
            </a:xfrm>
            <a:prstGeom prst="rect">
              <a:avLst/>
            </a:prstGeom>
            <a:solidFill>
              <a:srgbClr val="FF0000">
                <a:alpha val="49804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3BFB52-D01F-4CD2-B931-68819681A812}"/>
                </a:ext>
              </a:extLst>
            </p:cNvPr>
            <p:cNvSpPr/>
            <p:nvPr/>
          </p:nvSpPr>
          <p:spPr>
            <a:xfrm>
              <a:off x="7382529" y="1225117"/>
              <a:ext cx="1615736" cy="49892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DE260C-267D-476A-B125-A52146927BEC}"/>
                </a:ext>
              </a:extLst>
            </p:cNvPr>
            <p:cNvSpPr/>
            <p:nvPr/>
          </p:nvSpPr>
          <p:spPr>
            <a:xfrm>
              <a:off x="7462428" y="2024109"/>
              <a:ext cx="412068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D46EE1-37E1-47FE-9AA4-8C843C1F51F9}"/>
                </a:ext>
              </a:extLst>
            </p:cNvPr>
            <p:cNvSpPr/>
            <p:nvPr/>
          </p:nvSpPr>
          <p:spPr>
            <a:xfrm>
              <a:off x="8510562" y="2024109"/>
              <a:ext cx="412068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AF6E78-47A8-46C3-9C76-A0B26724C916}"/>
                </a:ext>
              </a:extLst>
            </p:cNvPr>
            <p:cNvSpPr/>
            <p:nvPr/>
          </p:nvSpPr>
          <p:spPr>
            <a:xfrm>
              <a:off x="7615377" y="4279036"/>
              <a:ext cx="1129693" cy="2263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9193B6-1860-4ADD-8354-2AB3262F92DD}"/>
              </a:ext>
            </a:extLst>
          </p:cNvPr>
          <p:cNvGrpSpPr/>
          <p:nvPr/>
        </p:nvGrpSpPr>
        <p:grpSpPr>
          <a:xfrm>
            <a:off x="6076105" y="1225118"/>
            <a:ext cx="2272683" cy="5336518"/>
            <a:chOff x="4785067" y="1225118"/>
            <a:chExt cx="2272683" cy="5336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3B3562-8EA6-4773-B9DF-482012153F2F}"/>
                </a:ext>
              </a:extLst>
            </p:cNvPr>
            <p:cNvSpPr/>
            <p:nvPr/>
          </p:nvSpPr>
          <p:spPr>
            <a:xfrm>
              <a:off x="5093565" y="1225118"/>
              <a:ext cx="1615736" cy="49892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6B9021-1017-4F45-BB15-38F82A1C0EC6}"/>
                </a:ext>
              </a:extLst>
            </p:cNvPr>
            <p:cNvSpPr/>
            <p:nvPr/>
          </p:nvSpPr>
          <p:spPr>
            <a:xfrm>
              <a:off x="5865922" y="2840854"/>
              <a:ext cx="71021" cy="14381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DD470-FFC4-4525-B1FE-0EF1EC3A871B}"/>
                </a:ext>
              </a:extLst>
            </p:cNvPr>
            <p:cNvSpPr/>
            <p:nvPr/>
          </p:nvSpPr>
          <p:spPr>
            <a:xfrm>
              <a:off x="5803779" y="2024109"/>
              <a:ext cx="53266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8FE62D-288C-43A6-8409-B35039B44FC1}"/>
                </a:ext>
              </a:extLst>
            </p:cNvPr>
            <p:cNvSpPr/>
            <p:nvPr/>
          </p:nvSpPr>
          <p:spPr>
            <a:xfrm>
              <a:off x="5938423" y="2024109"/>
              <a:ext cx="53266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3F047C-496B-47D1-B1DA-96078DC61088}"/>
                </a:ext>
              </a:extLst>
            </p:cNvPr>
            <p:cNvSpPr/>
            <p:nvPr/>
          </p:nvSpPr>
          <p:spPr>
            <a:xfrm>
              <a:off x="5336585" y="4287916"/>
              <a:ext cx="1129693" cy="2263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10A59B-1E18-4C5E-A2E7-BE7FDBF4C456}"/>
                </a:ext>
              </a:extLst>
            </p:cNvPr>
            <p:cNvCxnSpPr/>
            <p:nvPr/>
          </p:nvCxnSpPr>
          <p:spPr>
            <a:xfrm>
              <a:off x="4785067" y="3568823"/>
              <a:ext cx="905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4C6BC8-D39A-471D-93DB-32BB9BDC298E}"/>
                </a:ext>
              </a:extLst>
            </p:cNvPr>
            <p:cNvSpPr/>
            <p:nvPr/>
          </p:nvSpPr>
          <p:spPr>
            <a:xfrm>
              <a:off x="6116717" y="3790765"/>
              <a:ext cx="941033" cy="2770871"/>
            </a:xfrm>
            <a:custGeom>
              <a:avLst/>
              <a:gdLst>
                <a:gd name="connsiteX0" fmla="*/ 941033 w 941033"/>
                <a:gd name="connsiteY0" fmla="*/ 2592280 h 2611073"/>
                <a:gd name="connsiteX1" fmla="*/ 621437 w 941033"/>
                <a:gd name="connsiteY1" fmla="*/ 2592280 h 2611073"/>
                <a:gd name="connsiteX2" fmla="*/ 426128 w 941033"/>
                <a:gd name="connsiteY2" fmla="*/ 2396971 h 2611073"/>
                <a:gd name="connsiteX3" fmla="*/ 390618 w 941033"/>
                <a:gd name="connsiteY3" fmla="*/ 1189608 h 2611073"/>
                <a:gd name="connsiteX4" fmla="*/ 408373 w 941033"/>
                <a:gd name="connsiteY4" fmla="*/ 355107 h 2611073"/>
                <a:gd name="connsiteX5" fmla="*/ 0 w 941033"/>
                <a:gd name="connsiteY5" fmla="*/ 0 h 261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33" h="2611073">
                  <a:moveTo>
                    <a:pt x="941033" y="2592280"/>
                  </a:moveTo>
                  <a:cubicBezTo>
                    <a:pt x="824143" y="2608555"/>
                    <a:pt x="707254" y="2624831"/>
                    <a:pt x="621437" y="2592280"/>
                  </a:cubicBezTo>
                  <a:cubicBezTo>
                    <a:pt x="535620" y="2559729"/>
                    <a:pt x="464598" y="2630750"/>
                    <a:pt x="426128" y="2396971"/>
                  </a:cubicBezTo>
                  <a:cubicBezTo>
                    <a:pt x="387658" y="2163192"/>
                    <a:pt x="393577" y="1529919"/>
                    <a:pt x="390618" y="1189608"/>
                  </a:cubicBezTo>
                  <a:cubicBezTo>
                    <a:pt x="387659" y="849297"/>
                    <a:pt x="473476" y="553375"/>
                    <a:pt x="408373" y="355107"/>
                  </a:cubicBezTo>
                  <a:cubicBezTo>
                    <a:pt x="343270" y="156839"/>
                    <a:pt x="56225" y="56225"/>
                    <a:pt x="0" y="0"/>
                  </a:cubicBez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CB3C5F-417C-498D-A370-1799CEED8D87}"/>
              </a:ext>
            </a:extLst>
          </p:cNvPr>
          <p:cNvGrpSpPr/>
          <p:nvPr/>
        </p:nvGrpSpPr>
        <p:grpSpPr>
          <a:xfrm>
            <a:off x="3844560" y="1225118"/>
            <a:ext cx="1990350" cy="1615736"/>
            <a:chOff x="2794714" y="2752077"/>
            <a:chExt cx="1990350" cy="16157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A0C60E-54E6-4FCC-BA66-58AFEE229E56}"/>
                </a:ext>
              </a:extLst>
            </p:cNvPr>
            <p:cNvGrpSpPr/>
            <p:nvPr/>
          </p:nvGrpSpPr>
          <p:grpSpPr>
            <a:xfrm>
              <a:off x="3075004" y="2752077"/>
              <a:ext cx="1710060" cy="1615736"/>
              <a:chOff x="3075004" y="2752077"/>
              <a:chExt cx="1710060" cy="161573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DB12CB1-7F00-407A-9972-7C4EDA0D57EB}"/>
                  </a:ext>
                </a:extLst>
              </p:cNvPr>
              <p:cNvSpPr/>
              <p:nvPr/>
            </p:nvSpPr>
            <p:spPr>
              <a:xfrm>
                <a:off x="3313963" y="3021732"/>
                <a:ext cx="1136341" cy="113634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8302F88-9513-40D0-8CF5-5641E895ABDC}"/>
                  </a:ext>
                </a:extLst>
              </p:cNvPr>
              <p:cNvSpPr/>
              <p:nvPr/>
            </p:nvSpPr>
            <p:spPr>
              <a:xfrm>
                <a:off x="4039340" y="3522724"/>
                <a:ext cx="745724" cy="374573"/>
              </a:xfrm>
              <a:custGeom>
                <a:avLst/>
                <a:gdLst>
                  <a:gd name="connsiteX0" fmla="*/ 0 w 745724"/>
                  <a:gd name="connsiteY0" fmla="*/ 54977 h 374573"/>
                  <a:gd name="connsiteX1" fmla="*/ 248575 w 745724"/>
                  <a:gd name="connsiteY1" fmla="*/ 54977 h 374573"/>
                  <a:gd name="connsiteX2" fmla="*/ 443883 w 745724"/>
                  <a:gd name="connsiteY2" fmla="*/ 125998 h 374573"/>
                  <a:gd name="connsiteX3" fmla="*/ 497149 w 745724"/>
                  <a:gd name="connsiteY3" fmla="*/ 54977 h 374573"/>
                  <a:gd name="connsiteX4" fmla="*/ 585926 w 745724"/>
                  <a:gd name="connsiteY4" fmla="*/ 19466 h 374573"/>
                  <a:gd name="connsiteX5" fmla="*/ 745724 w 745724"/>
                  <a:gd name="connsiteY5" fmla="*/ 374573 h 37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724" h="374573">
                    <a:moveTo>
                      <a:pt x="0" y="54977"/>
                    </a:moveTo>
                    <a:cubicBezTo>
                      <a:pt x="87297" y="49058"/>
                      <a:pt x="174595" y="43140"/>
                      <a:pt x="248575" y="54977"/>
                    </a:cubicBezTo>
                    <a:cubicBezTo>
                      <a:pt x="322556" y="66814"/>
                      <a:pt x="402454" y="125998"/>
                      <a:pt x="443883" y="125998"/>
                    </a:cubicBezTo>
                    <a:cubicBezTo>
                      <a:pt x="485312" y="125998"/>
                      <a:pt x="473475" y="72732"/>
                      <a:pt x="497149" y="54977"/>
                    </a:cubicBezTo>
                    <a:cubicBezTo>
                      <a:pt x="520823" y="37222"/>
                      <a:pt x="544497" y="-33800"/>
                      <a:pt x="585926" y="19466"/>
                    </a:cubicBezTo>
                    <a:cubicBezTo>
                      <a:pt x="627355" y="72732"/>
                      <a:pt x="698377" y="256204"/>
                      <a:pt x="745724" y="374573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A4BE7A-3406-48A6-9FC6-07C7DCA19A46}"/>
                  </a:ext>
                </a:extLst>
              </p:cNvPr>
              <p:cNvSpPr/>
              <p:nvPr/>
            </p:nvSpPr>
            <p:spPr>
              <a:xfrm flipH="1">
                <a:off x="3075004" y="2752077"/>
                <a:ext cx="1615736" cy="161573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2B8389-D1AE-4C74-9097-DD9EF9EC6D70}"/>
                  </a:ext>
                </a:extLst>
              </p:cNvPr>
              <p:cNvSpPr/>
              <p:nvPr/>
            </p:nvSpPr>
            <p:spPr>
              <a:xfrm>
                <a:off x="3843759" y="2849734"/>
                <a:ext cx="71021" cy="14381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53D20D-0A32-4768-8871-AA89F0D8852F}"/>
                  </a:ext>
                </a:extLst>
              </p:cNvPr>
              <p:cNvSpPr/>
              <p:nvPr/>
            </p:nvSpPr>
            <p:spPr>
              <a:xfrm>
                <a:off x="3789013" y="3902481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1AC75B-81B7-4859-85F4-A6C157B433C4}"/>
                  </a:ext>
                </a:extLst>
              </p:cNvPr>
              <p:cNvSpPr/>
              <p:nvPr/>
            </p:nvSpPr>
            <p:spPr>
              <a:xfrm>
                <a:off x="3923385" y="3903955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DBC779-99DA-42CE-8398-4011E3CF83FA}"/>
                  </a:ext>
                </a:extLst>
              </p:cNvPr>
              <p:cNvSpPr/>
              <p:nvPr/>
            </p:nvSpPr>
            <p:spPr>
              <a:xfrm>
                <a:off x="3789290" y="2815699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2C59D5-D3F4-43D9-99A2-CBD7781E6EC9}"/>
                  </a:ext>
                </a:extLst>
              </p:cNvPr>
              <p:cNvSpPr/>
              <p:nvPr/>
            </p:nvSpPr>
            <p:spPr>
              <a:xfrm>
                <a:off x="3923662" y="2817173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807CA34-639C-43BA-A2D2-22D110171A74}"/>
                </a:ext>
              </a:extLst>
            </p:cNvPr>
            <p:cNvCxnSpPr/>
            <p:nvPr/>
          </p:nvCxnSpPr>
          <p:spPr>
            <a:xfrm>
              <a:off x="2794714" y="3577700"/>
              <a:ext cx="905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8CAAA3C-A2E8-4785-9B8E-1DFBCA07E53D}"/>
              </a:ext>
            </a:extLst>
          </p:cNvPr>
          <p:cNvSpPr txBox="1"/>
          <p:nvPr/>
        </p:nvSpPr>
        <p:spPr>
          <a:xfrm>
            <a:off x="5174666" y="1241110"/>
            <a:ext cx="61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4EFCD1-B912-4ADD-8526-2570588F8164}"/>
              </a:ext>
            </a:extLst>
          </p:cNvPr>
          <p:cNvSpPr txBox="1"/>
          <p:nvPr/>
        </p:nvSpPr>
        <p:spPr>
          <a:xfrm>
            <a:off x="6908656" y="1268054"/>
            <a:ext cx="61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BAAB46-C3F9-4218-AA40-8543183A3E45}"/>
              </a:ext>
            </a:extLst>
          </p:cNvPr>
          <p:cNvSpPr txBox="1"/>
          <p:nvPr/>
        </p:nvSpPr>
        <p:spPr>
          <a:xfrm>
            <a:off x="9238692" y="1268054"/>
            <a:ext cx="72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DCEF472-BA97-4DAC-84BD-F9E6F89E22A8}"/>
              </a:ext>
            </a:extLst>
          </p:cNvPr>
          <p:cNvSpPr txBox="1">
            <a:spLocks/>
          </p:cNvSpPr>
          <p:nvPr/>
        </p:nvSpPr>
        <p:spPr bwMode="auto">
          <a:xfrm>
            <a:off x="1524000" y="1290215"/>
            <a:ext cx="2519472" cy="14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Incoming Laser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Thermocouple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4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FA90-7361-4768-8CE7-62497C30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6332"/>
            <a:ext cx="8229600" cy="745723"/>
          </a:xfrm>
        </p:spPr>
        <p:txBody>
          <a:bodyPr/>
          <a:lstStyle/>
          <a:p>
            <a:r>
              <a:rPr lang="en-US" dirty="0"/>
              <a:t>Heater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220E-7F6B-4762-BC60-F1C51C70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054294"/>
            <a:ext cx="4747420" cy="3803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Steel square tube stock was coated in Sodium Silicate based paste</a:t>
            </a:r>
          </a:p>
          <a:p>
            <a:r>
              <a:rPr lang="en-US" dirty="0"/>
              <a:t>Open top and bottom</a:t>
            </a:r>
          </a:p>
          <a:p>
            <a:r>
              <a:rPr lang="en-US" dirty="0"/>
              <a:t>Wrapped in </a:t>
            </a:r>
            <a:r>
              <a:rPr lang="en-US" dirty="0" err="1"/>
              <a:t>NiChrome</a:t>
            </a:r>
            <a:r>
              <a:rPr lang="en-US" dirty="0"/>
              <a:t> resistive  heating wire, power not shown</a:t>
            </a:r>
          </a:p>
          <a:p>
            <a:r>
              <a:rPr lang="en-US" dirty="0"/>
              <a:t>Tube acts as heat distributor</a:t>
            </a:r>
          </a:p>
          <a:p>
            <a:r>
              <a:rPr lang="en-US" dirty="0"/>
              <a:t>Open front for fluorescence entrance and exit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B2469-C1D8-4AF2-A149-3BC566EC8F8E}"/>
              </a:ext>
            </a:extLst>
          </p:cNvPr>
          <p:cNvGrpSpPr/>
          <p:nvPr/>
        </p:nvGrpSpPr>
        <p:grpSpPr>
          <a:xfrm>
            <a:off x="8746725" y="1225118"/>
            <a:ext cx="1615736" cy="5317723"/>
            <a:chOff x="7382529" y="1225117"/>
            <a:chExt cx="1615736" cy="5317723"/>
          </a:xfrm>
        </p:grpSpPr>
        <p:sp>
          <p:nvSpPr>
            <p:cNvPr id="22" name="Sun 21">
              <a:extLst>
                <a:ext uri="{FF2B5EF4-FFF2-40B4-BE49-F238E27FC236}">
                  <a16:creationId xmlns:a16="http://schemas.microsoft.com/office/drawing/2014/main" id="{F11EDBAA-4C18-48E2-B069-0A200F31B94F}"/>
                </a:ext>
              </a:extLst>
            </p:cNvPr>
            <p:cNvSpPr/>
            <p:nvPr/>
          </p:nvSpPr>
          <p:spPr>
            <a:xfrm>
              <a:off x="8069068" y="3444536"/>
              <a:ext cx="268918" cy="230819"/>
            </a:xfrm>
            <a:prstGeom prst="su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C642BD6-4932-4944-A9CE-81AA178CDFED}"/>
                </a:ext>
              </a:extLst>
            </p:cNvPr>
            <p:cNvSpPr/>
            <p:nvPr/>
          </p:nvSpPr>
          <p:spPr>
            <a:xfrm>
              <a:off x="8166128" y="3790765"/>
              <a:ext cx="45719" cy="2459118"/>
            </a:xfrm>
            <a:custGeom>
              <a:avLst/>
              <a:gdLst>
                <a:gd name="connsiteX0" fmla="*/ 17755 w 17755"/>
                <a:gd name="connsiteY0" fmla="*/ 0 h 2272684"/>
                <a:gd name="connsiteX1" fmla="*/ 0 w 17755"/>
                <a:gd name="connsiteY1" fmla="*/ 2272684 h 227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55" h="2272684">
                  <a:moveTo>
                    <a:pt x="17755" y="0"/>
                  </a:moveTo>
                  <a:lnTo>
                    <a:pt x="0" y="2272684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6A4A43-B53E-4781-B1B1-CBEDACA0ED7D}"/>
                </a:ext>
              </a:extLst>
            </p:cNvPr>
            <p:cNvSpPr/>
            <p:nvPr/>
          </p:nvSpPr>
          <p:spPr>
            <a:xfrm>
              <a:off x="7462429" y="2849734"/>
              <a:ext cx="1451314" cy="1438182"/>
            </a:xfrm>
            <a:prstGeom prst="rect">
              <a:avLst/>
            </a:prstGeom>
            <a:solidFill>
              <a:srgbClr val="FF0000">
                <a:alpha val="49804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3BFB52-D01F-4CD2-B931-68819681A812}"/>
                </a:ext>
              </a:extLst>
            </p:cNvPr>
            <p:cNvSpPr/>
            <p:nvPr/>
          </p:nvSpPr>
          <p:spPr>
            <a:xfrm>
              <a:off x="7382529" y="1225117"/>
              <a:ext cx="1615736" cy="49892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DE260C-267D-476A-B125-A52146927BEC}"/>
                </a:ext>
              </a:extLst>
            </p:cNvPr>
            <p:cNvSpPr/>
            <p:nvPr/>
          </p:nvSpPr>
          <p:spPr>
            <a:xfrm>
              <a:off x="7462428" y="2024109"/>
              <a:ext cx="412068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D46EE1-37E1-47FE-9AA4-8C843C1F51F9}"/>
                </a:ext>
              </a:extLst>
            </p:cNvPr>
            <p:cNvSpPr/>
            <p:nvPr/>
          </p:nvSpPr>
          <p:spPr>
            <a:xfrm>
              <a:off x="8510562" y="2024109"/>
              <a:ext cx="412068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AF6E78-47A8-46C3-9C76-A0B26724C916}"/>
                </a:ext>
              </a:extLst>
            </p:cNvPr>
            <p:cNvSpPr/>
            <p:nvPr/>
          </p:nvSpPr>
          <p:spPr>
            <a:xfrm>
              <a:off x="7615377" y="4279036"/>
              <a:ext cx="1129693" cy="2263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9193B6-1860-4ADD-8354-2AB3262F92DD}"/>
              </a:ext>
            </a:extLst>
          </p:cNvPr>
          <p:cNvGrpSpPr/>
          <p:nvPr/>
        </p:nvGrpSpPr>
        <p:grpSpPr>
          <a:xfrm>
            <a:off x="6076113" y="1225118"/>
            <a:ext cx="2272683" cy="5336518"/>
            <a:chOff x="4785067" y="1225118"/>
            <a:chExt cx="2272683" cy="5336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3B3562-8EA6-4773-B9DF-482012153F2F}"/>
                </a:ext>
              </a:extLst>
            </p:cNvPr>
            <p:cNvSpPr/>
            <p:nvPr/>
          </p:nvSpPr>
          <p:spPr>
            <a:xfrm>
              <a:off x="5093565" y="1225118"/>
              <a:ext cx="1615736" cy="49892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6B9021-1017-4F45-BB15-38F82A1C0EC6}"/>
                </a:ext>
              </a:extLst>
            </p:cNvPr>
            <p:cNvSpPr/>
            <p:nvPr/>
          </p:nvSpPr>
          <p:spPr>
            <a:xfrm>
              <a:off x="5865922" y="2840854"/>
              <a:ext cx="71021" cy="14381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DD470-FFC4-4525-B1FE-0EF1EC3A871B}"/>
                </a:ext>
              </a:extLst>
            </p:cNvPr>
            <p:cNvSpPr/>
            <p:nvPr/>
          </p:nvSpPr>
          <p:spPr>
            <a:xfrm>
              <a:off x="5803779" y="2024109"/>
              <a:ext cx="53266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8FE62D-288C-43A6-8409-B35039B44FC1}"/>
                </a:ext>
              </a:extLst>
            </p:cNvPr>
            <p:cNvSpPr/>
            <p:nvPr/>
          </p:nvSpPr>
          <p:spPr>
            <a:xfrm>
              <a:off x="5938423" y="2024109"/>
              <a:ext cx="53266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3F047C-496B-47D1-B1DA-96078DC61088}"/>
                </a:ext>
              </a:extLst>
            </p:cNvPr>
            <p:cNvSpPr/>
            <p:nvPr/>
          </p:nvSpPr>
          <p:spPr>
            <a:xfrm>
              <a:off x="5336585" y="4287916"/>
              <a:ext cx="1129693" cy="2263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10A59B-1E18-4C5E-A2E7-BE7FDBF4C456}"/>
                </a:ext>
              </a:extLst>
            </p:cNvPr>
            <p:cNvCxnSpPr/>
            <p:nvPr/>
          </p:nvCxnSpPr>
          <p:spPr>
            <a:xfrm>
              <a:off x="4785067" y="3568823"/>
              <a:ext cx="905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4C6BC8-D39A-471D-93DB-32BB9BDC298E}"/>
                </a:ext>
              </a:extLst>
            </p:cNvPr>
            <p:cNvSpPr/>
            <p:nvPr/>
          </p:nvSpPr>
          <p:spPr>
            <a:xfrm>
              <a:off x="6116717" y="3790765"/>
              <a:ext cx="941033" cy="2770871"/>
            </a:xfrm>
            <a:custGeom>
              <a:avLst/>
              <a:gdLst>
                <a:gd name="connsiteX0" fmla="*/ 941033 w 941033"/>
                <a:gd name="connsiteY0" fmla="*/ 2592280 h 2611073"/>
                <a:gd name="connsiteX1" fmla="*/ 621437 w 941033"/>
                <a:gd name="connsiteY1" fmla="*/ 2592280 h 2611073"/>
                <a:gd name="connsiteX2" fmla="*/ 426128 w 941033"/>
                <a:gd name="connsiteY2" fmla="*/ 2396971 h 2611073"/>
                <a:gd name="connsiteX3" fmla="*/ 390618 w 941033"/>
                <a:gd name="connsiteY3" fmla="*/ 1189608 h 2611073"/>
                <a:gd name="connsiteX4" fmla="*/ 408373 w 941033"/>
                <a:gd name="connsiteY4" fmla="*/ 355107 h 2611073"/>
                <a:gd name="connsiteX5" fmla="*/ 0 w 941033"/>
                <a:gd name="connsiteY5" fmla="*/ 0 h 261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33" h="2611073">
                  <a:moveTo>
                    <a:pt x="941033" y="2592280"/>
                  </a:moveTo>
                  <a:cubicBezTo>
                    <a:pt x="824143" y="2608555"/>
                    <a:pt x="707254" y="2624831"/>
                    <a:pt x="621437" y="2592280"/>
                  </a:cubicBezTo>
                  <a:cubicBezTo>
                    <a:pt x="535620" y="2559729"/>
                    <a:pt x="464598" y="2630750"/>
                    <a:pt x="426128" y="2396971"/>
                  </a:cubicBezTo>
                  <a:cubicBezTo>
                    <a:pt x="387658" y="2163192"/>
                    <a:pt x="393577" y="1529919"/>
                    <a:pt x="390618" y="1189608"/>
                  </a:cubicBezTo>
                  <a:cubicBezTo>
                    <a:pt x="387659" y="849297"/>
                    <a:pt x="473476" y="553375"/>
                    <a:pt x="408373" y="355107"/>
                  </a:cubicBezTo>
                  <a:cubicBezTo>
                    <a:pt x="343270" y="156839"/>
                    <a:pt x="56225" y="56225"/>
                    <a:pt x="0" y="0"/>
                  </a:cubicBez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CB3C5F-417C-498D-A370-1799CEED8D87}"/>
              </a:ext>
            </a:extLst>
          </p:cNvPr>
          <p:cNvGrpSpPr/>
          <p:nvPr/>
        </p:nvGrpSpPr>
        <p:grpSpPr>
          <a:xfrm>
            <a:off x="3844560" y="1225118"/>
            <a:ext cx="1990350" cy="1615736"/>
            <a:chOff x="2794714" y="2752077"/>
            <a:chExt cx="1990350" cy="16157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A0C60E-54E6-4FCC-BA66-58AFEE229E56}"/>
                </a:ext>
              </a:extLst>
            </p:cNvPr>
            <p:cNvGrpSpPr/>
            <p:nvPr/>
          </p:nvGrpSpPr>
          <p:grpSpPr>
            <a:xfrm>
              <a:off x="3075004" y="2752077"/>
              <a:ext cx="1710060" cy="1615736"/>
              <a:chOff x="3075004" y="2752077"/>
              <a:chExt cx="1710060" cy="161573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DB12CB1-7F00-407A-9972-7C4EDA0D57EB}"/>
                  </a:ext>
                </a:extLst>
              </p:cNvPr>
              <p:cNvSpPr/>
              <p:nvPr/>
            </p:nvSpPr>
            <p:spPr>
              <a:xfrm>
                <a:off x="3313963" y="3021732"/>
                <a:ext cx="1136341" cy="113634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8302F88-9513-40D0-8CF5-5641E895ABDC}"/>
                  </a:ext>
                </a:extLst>
              </p:cNvPr>
              <p:cNvSpPr/>
              <p:nvPr/>
            </p:nvSpPr>
            <p:spPr>
              <a:xfrm>
                <a:off x="4039340" y="3522724"/>
                <a:ext cx="745724" cy="374573"/>
              </a:xfrm>
              <a:custGeom>
                <a:avLst/>
                <a:gdLst>
                  <a:gd name="connsiteX0" fmla="*/ 0 w 745724"/>
                  <a:gd name="connsiteY0" fmla="*/ 54977 h 374573"/>
                  <a:gd name="connsiteX1" fmla="*/ 248575 w 745724"/>
                  <a:gd name="connsiteY1" fmla="*/ 54977 h 374573"/>
                  <a:gd name="connsiteX2" fmla="*/ 443883 w 745724"/>
                  <a:gd name="connsiteY2" fmla="*/ 125998 h 374573"/>
                  <a:gd name="connsiteX3" fmla="*/ 497149 w 745724"/>
                  <a:gd name="connsiteY3" fmla="*/ 54977 h 374573"/>
                  <a:gd name="connsiteX4" fmla="*/ 585926 w 745724"/>
                  <a:gd name="connsiteY4" fmla="*/ 19466 h 374573"/>
                  <a:gd name="connsiteX5" fmla="*/ 745724 w 745724"/>
                  <a:gd name="connsiteY5" fmla="*/ 374573 h 37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724" h="374573">
                    <a:moveTo>
                      <a:pt x="0" y="54977"/>
                    </a:moveTo>
                    <a:cubicBezTo>
                      <a:pt x="87297" y="49058"/>
                      <a:pt x="174595" y="43140"/>
                      <a:pt x="248575" y="54977"/>
                    </a:cubicBezTo>
                    <a:cubicBezTo>
                      <a:pt x="322556" y="66814"/>
                      <a:pt x="402454" y="125998"/>
                      <a:pt x="443883" y="125998"/>
                    </a:cubicBezTo>
                    <a:cubicBezTo>
                      <a:pt x="485312" y="125998"/>
                      <a:pt x="473475" y="72732"/>
                      <a:pt x="497149" y="54977"/>
                    </a:cubicBezTo>
                    <a:cubicBezTo>
                      <a:pt x="520823" y="37222"/>
                      <a:pt x="544497" y="-33800"/>
                      <a:pt x="585926" y="19466"/>
                    </a:cubicBezTo>
                    <a:cubicBezTo>
                      <a:pt x="627355" y="72732"/>
                      <a:pt x="698377" y="256204"/>
                      <a:pt x="745724" y="374573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A4BE7A-3406-48A6-9FC6-07C7DCA19A46}"/>
                  </a:ext>
                </a:extLst>
              </p:cNvPr>
              <p:cNvSpPr/>
              <p:nvPr/>
            </p:nvSpPr>
            <p:spPr>
              <a:xfrm flipH="1">
                <a:off x="3075004" y="2752077"/>
                <a:ext cx="1615736" cy="161573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2B8389-D1AE-4C74-9097-DD9EF9EC6D70}"/>
                  </a:ext>
                </a:extLst>
              </p:cNvPr>
              <p:cNvSpPr/>
              <p:nvPr/>
            </p:nvSpPr>
            <p:spPr>
              <a:xfrm>
                <a:off x="3843759" y="2849734"/>
                <a:ext cx="71021" cy="14381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53D20D-0A32-4768-8871-AA89F0D8852F}"/>
                  </a:ext>
                </a:extLst>
              </p:cNvPr>
              <p:cNvSpPr/>
              <p:nvPr/>
            </p:nvSpPr>
            <p:spPr>
              <a:xfrm>
                <a:off x="3789013" y="3902481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1AC75B-81B7-4859-85F4-A6C157B433C4}"/>
                  </a:ext>
                </a:extLst>
              </p:cNvPr>
              <p:cNvSpPr/>
              <p:nvPr/>
            </p:nvSpPr>
            <p:spPr>
              <a:xfrm>
                <a:off x="3923385" y="3903955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DBC779-99DA-42CE-8398-4011E3CF83FA}"/>
                  </a:ext>
                </a:extLst>
              </p:cNvPr>
              <p:cNvSpPr/>
              <p:nvPr/>
            </p:nvSpPr>
            <p:spPr>
              <a:xfrm>
                <a:off x="3789290" y="2815699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2C59D5-D3F4-43D9-99A2-CBD7781E6EC9}"/>
                  </a:ext>
                </a:extLst>
              </p:cNvPr>
              <p:cNvSpPr/>
              <p:nvPr/>
            </p:nvSpPr>
            <p:spPr>
              <a:xfrm>
                <a:off x="3923662" y="2817173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807CA34-639C-43BA-A2D2-22D110171A74}"/>
                </a:ext>
              </a:extLst>
            </p:cNvPr>
            <p:cNvCxnSpPr/>
            <p:nvPr/>
          </p:nvCxnSpPr>
          <p:spPr>
            <a:xfrm>
              <a:off x="2794714" y="3577700"/>
              <a:ext cx="905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A6C84A-977D-4A84-AE27-B3C14FA5D9FF}"/>
              </a:ext>
            </a:extLst>
          </p:cNvPr>
          <p:cNvGrpSpPr/>
          <p:nvPr/>
        </p:nvGrpSpPr>
        <p:grpSpPr>
          <a:xfrm>
            <a:off x="6216063" y="1154097"/>
            <a:ext cx="2027608" cy="5060272"/>
            <a:chOff x="4692063" y="1154097"/>
            <a:chExt cx="2027608" cy="506027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9EA74-E954-45C5-940B-DF2480DA2F98}"/>
                </a:ext>
              </a:extLst>
            </p:cNvPr>
            <p:cNvSpPr/>
            <p:nvPr/>
          </p:nvSpPr>
          <p:spPr>
            <a:xfrm>
              <a:off x="4851731" y="1225119"/>
              <a:ext cx="1615736" cy="49892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85A50D-32DF-4E45-86A3-41BA1C1A7787}"/>
                </a:ext>
              </a:extLst>
            </p:cNvPr>
            <p:cNvGrpSpPr/>
            <p:nvPr/>
          </p:nvGrpSpPr>
          <p:grpSpPr>
            <a:xfrm>
              <a:off x="4692063" y="1154097"/>
              <a:ext cx="2027608" cy="4743152"/>
              <a:chOff x="5020542" y="1154097"/>
              <a:chExt cx="2027608" cy="474315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E9AEF61-8BDF-49D4-A2C4-954AFBEF0C30}"/>
                  </a:ext>
                </a:extLst>
              </p:cNvPr>
              <p:cNvSpPr/>
              <p:nvPr/>
            </p:nvSpPr>
            <p:spPr>
              <a:xfrm>
                <a:off x="5103204" y="1154097"/>
                <a:ext cx="1944946" cy="1083076"/>
              </a:xfrm>
              <a:custGeom>
                <a:avLst/>
                <a:gdLst>
                  <a:gd name="connsiteX0" fmla="*/ 1775695 w 1944946"/>
                  <a:gd name="connsiteY0" fmla="*/ 0 h 1083076"/>
                  <a:gd name="connsiteX1" fmla="*/ 1793450 w 1944946"/>
                  <a:gd name="connsiteY1" fmla="*/ 568171 h 1083076"/>
                  <a:gd name="connsiteX2" fmla="*/ 159959 w 1944946"/>
                  <a:gd name="connsiteY2" fmla="*/ 870012 h 1083076"/>
                  <a:gd name="connsiteX3" fmla="*/ 53427 w 1944946"/>
                  <a:gd name="connsiteY3" fmla="*/ 1083076 h 10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946" h="1083076">
                    <a:moveTo>
                      <a:pt x="1775695" y="0"/>
                    </a:moveTo>
                    <a:cubicBezTo>
                      <a:pt x="1919217" y="211584"/>
                      <a:pt x="2062739" y="423169"/>
                      <a:pt x="1793450" y="568171"/>
                    </a:cubicBezTo>
                    <a:cubicBezTo>
                      <a:pt x="1524161" y="713173"/>
                      <a:pt x="449963" y="784195"/>
                      <a:pt x="159959" y="870012"/>
                    </a:cubicBezTo>
                    <a:cubicBezTo>
                      <a:pt x="-130045" y="955829"/>
                      <a:pt x="65264" y="1038688"/>
                      <a:pt x="53427" y="1083076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641836-C54A-433D-A0CC-885717A6DD9B}"/>
                  </a:ext>
                </a:extLst>
              </p:cNvPr>
              <p:cNvSpPr/>
              <p:nvPr/>
            </p:nvSpPr>
            <p:spPr>
              <a:xfrm>
                <a:off x="5022676" y="2455256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8BE5F5B-70D1-4DF3-BA70-804F519567BC}"/>
                  </a:ext>
                </a:extLst>
              </p:cNvPr>
              <p:cNvSpPr/>
              <p:nvPr/>
            </p:nvSpPr>
            <p:spPr>
              <a:xfrm>
                <a:off x="5026986" y="3274174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68004E6-D659-4674-B805-E21FC0297965}"/>
                  </a:ext>
                </a:extLst>
              </p:cNvPr>
              <p:cNvSpPr/>
              <p:nvPr/>
            </p:nvSpPr>
            <p:spPr>
              <a:xfrm>
                <a:off x="5020542" y="4095912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8E2AD36-5B66-41A7-99E4-BAA363E0FF1D}"/>
                  </a:ext>
                </a:extLst>
              </p:cNvPr>
              <p:cNvSpPr/>
              <p:nvPr/>
            </p:nvSpPr>
            <p:spPr>
              <a:xfrm>
                <a:off x="5020542" y="4917650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50D0F78-D733-4BC3-9D0A-F510A09E9516}"/>
                  </a:ext>
                </a:extLst>
              </p:cNvPr>
              <p:cNvSpPr/>
              <p:nvPr/>
            </p:nvSpPr>
            <p:spPr>
              <a:xfrm>
                <a:off x="6820116" y="5397044"/>
                <a:ext cx="177554" cy="500205"/>
              </a:xfrm>
              <a:custGeom>
                <a:avLst/>
                <a:gdLst>
                  <a:gd name="connsiteX0" fmla="*/ 0 w 177554"/>
                  <a:gd name="connsiteY0" fmla="*/ 3055 h 500205"/>
                  <a:gd name="connsiteX1" fmla="*/ 106533 w 177554"/>
                  <a:gd name="connsiteY1" fmla="*/ 74077 h 500205"/>
                  <a:gd name="connsiteX2" fmla="*/ 177554 w 177554"/>
                  <a:gd name="connsiteY2" fmla="*/ 500205 h 50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554" h="500205">
                    <a:moveTo>
                      <a:pt x="0" y="3055"/>
                    </a:moveTo>
                    <a:cubicBezTo>
                      <a:pt x="38470" y="-2863"/>
                      <a:pt x="76941" y="-8781"/>
                      <a:pt x="106533" y="74077"/>
                    </a:cubicBezTo>
                    <a:cubicBezTo>
                      <a:pt x="136125" y="156935"/>
                      <a:pt x="145003" y="290100"/>
                      <a:pt x="177554" y="500205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61521E-FAB9-4304-B7DC-A6031C1B025D}"/>
              </a:ext>
            </a:extLst>
          </p:cNvPr>
          <p:cNvGrpSpPr/>
          <p:nvPr/>
        </p:nvGrpSpPr>
        <p:grpSpPr>
          <a:xfrm>
            <a:off x="8576928" y="1225117"/>
            <a:ext cx="2016807" cy="4989250"/>
            <a:chOff x="7052927" y="1225117"/>
            <a:chExt cx="2016807" cy="4989250"/>
          </a:xfrm>
        </p:grpSpPr>
        <p:sp>
          <p:nvSpPr>
            <p:cNvPr id="42" name="Frame 41">
              <a:extLst>
                <a:ext uri="{FF2B5EF4-FFF2-40B4-BE49-F238E27FC236}">
                  <a16:creationId xmlns:a16="http://schemas.microsoft.com/office/drawing/2014/main" id="{7657FC9E-5454-47D1-BB3E-4BEF35EBCA4B}"/>
                </a:ext>
              </a:extLst>
            </p:cNvPr>
            <p:cNvSpPr/>
            <p:nvPr/>
          </p:nvSpPr>
          <p:spPr>
            <a:xfrm>
              <a:off x="7224878" y="1225117"/>
              <a:ext cx="1615736" cy="4989250"/>
            </a:xfrm>
            <a:custGeom>
              <a:avLst/>
              <a:gdLst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432791 w 1615736"/>
                <a:gd name="connsiteY5" fmla="*/ 432791 h 4989250"/>
                <a:gd name="connsiteX6" fmla="*/ 432791 w 1615736"/>
                <a:gd name="connsiteY6" fmla="*/ 4556459 h 4989250"/>
                <a:gd name="connsiteX7" fmla="*/ 1182945 w 1615736"/>
                <a:gd name="connsiteY7" fmla="*/ 4556459 h 4989250"/>
                <a:gd name="connsiteX8" fmla="*/ 1182945 w 1615736"/>
                <a:gd name="connsiteY8" fmla="*/ 432791 h 4989250"/>
                <a:gd name="connsiteX9" fmla="*/ 432791 w 1615736"/>
                <a:gd name="connsiteY9" fmla="*/ 432791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432791 w 1615736"/>
                <a:gd name="connsiteY5" fmla="*/ 432791 h 4989250"/>
                <a:gd name="connsiteX6" fmla="*/ 432791 w 1615736"/>
                <a:gd name="connsiteY6" fmla="*/ 4556459 h 4989250"/>
                <a:gd name="connsiteX7" fmla="*/ 1289477 w 1615736"/>
                <a:gd name="connsiteY7" fmla="*/ 3189298 h 4989250"/>
                <a:gd name="connsiteX8" fmla="*/ 1182945 w 1615736"/>
                <a:gd name="connsiteY8" fmla="*/ 432791 h 4989250"/>
                <a:gd name="connsiteX9" fmla="*/ 432791 w 1615736"/>
                <a:gd name="connsiteY9" fmla="*/ 432791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432791 w 1615736"/>
                <a:gd name="connsiteY5" fmla="*/ 432791 h 4989250"/>
                <a:gd name="connsiteX6" fmla="*/ 397280 w 1615736"/>
                <a:gd name="connsiteY6" fmla="*/ 3171543 h 4989250"/>
                <a:gd name="connsiteX7" fmla="*/ 1289477 w 1615736"/>
                <a:gd name="connsiteY7" fmla="*/ 3189298 h 4989250"/>
                <a:gd name="connsiteX8" fmla="*/ 1182945 w 1615736"/>
                <a:gd name="connsiteY8" fmla="*/ 432791 h 4989250"/>
                <a:gd name="connsiteX9" fmla="*/ 432791 w 1615736"/>
                <a:gd name="connsiteY9" fmla="*/ 432791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79525 w 1615736"/>
                <a:gd name="connsiteY5" fmla="*/ 1480356 h 4989250"/>
                <a:gd name="connsiteX6" fmla="*/ 397280 w 1615736"/>
                <a:gd name="connsiteY6" fmla="*/ 3171543 h 4989250"/>
                <a:gd name="connsiteX7" fmla="*/ 1289477 w 1615736"/>
                <a:gd name="connsiteY7" fmla="*/ 3189298 h 4989250"/>
                <a:gd name="connsiteX8" fmla="*/ 1182945 w 1615736"/>
                <a:gd name="connsiteY8" fmla="*/ 432791 h 4989250"/>
                <a:gd name="connsiteX9" fmla="*/ 379525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79525 w 1615736"/>
                <a:gd name="connsiteY5" fmla="*/ 1480356 h 4989250"/>
                <a:gd name="connsiteX6" fmla="*/ 397280 w 1615736"/>
                <a:gd name="connsiteY6" fmla="*/ 3171543 h 4989250"/>
                <a:gd name="connsiteX7" fmla="*/ 1289477 w 1615736"/>
                <a:gd name="connsiteY7" fmla="*/ 3189298 h 4989250"/>
                <a:gd name="connsiteX8" fmla="*/ 1271722 w 1615736"/>
                <a:gd name="connsiteY8" fmla="*/ 1462601 h 4989250"/>
                <a:gd name="connsiteX9" fmla="*/ 379525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79525 w 1615736"/>
                <a:gd name="connsiteY5" fmla="*/ 1480356 h 4989250"/>
                <a:gd name="connsiteX6" fmla="*/ 397280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79525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97280 w 1615736"/>
                <a:gd name="connsiteY5" fmla="*/ 1480356 h 4989250"/>
                <a:gd name="connsiteX6" fmla="*/ 397280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97280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97280 w 1615736"/>
                <a:gd name="connsiteY5" fmla="*/ 1462600 h 4989250"/>
                <a:gd name="connsiteX6" fmla="*/ 397280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97280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97280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97280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26259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26259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44015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44015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61770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61770 w 1615736"/>
                <a:gd name="connsiteY9" fmla="*/ 1462600 h 498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5736" h="4989250">
                  <a:moveTo>
                    <a:pt x="0" y="0"/>
                  </a:moveTo>
                  <a:lnTo>
                    <a:pt x="1615736" y="0"/>
                  </a:lnTo>
                  <a:lnTo>
                    <a:pt x="1615736" y="4989250"/>
                  </a:lnTo>
                  <a:lnTo>
                    <a:pt x="0" y="4989250"/>
                  </a:lnTo>
                  <a:lnTo>
                    <a:pt x="0" y="0"/>
                  </a:lnTo>
                  <a:close/>
                  <a:moveTo>
                    <a:pt x="361770" y="1462600"/>
                  </a:moveTo>
                  <a:cubicBezTo>
                    <a:pt x="361770" y="2032248"/>
                    <a:pt x="361769" y="2601895"/>
                    <a:pt x="361769" y="3171543"/>
                  </a:cubicBezTo>
                  <a:lnTo>
                    <a:pt x="1271722" y="3171542"/>
                  </a:lnTo>
                  <a:lnTo>
                    <a:pt x="1271722" y="1462601"/>
                  </a:lnTo>
                  <a:lnTo>
                    <a:pt x="361770" y="14626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1C66444-BBEF-41AE-A843-A7223D640740}"/>
                </a:ext>
              </a:extLst>
            </p:cNvPr>
            <p:cNvSpPr/>
            <p:nvPr/>
          </p:nvSpPr>
          <p:spPr>
            <a:xfrm>
              <a:off x="7052928" y="2091269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4A67970-A862-4E28-91A4-1668B547D69D}"/>
                </a:ext>
              </a:extLst>
            </p:cNvPr>
            <p:cNvSpPr/>
            <p:nvPr/>
          </p:nvSpPr>
          <p:spPr>
            <a:xfrm>
              <a:off x="7058773" y="2910187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8CAE3-69F2-4639-AAC1-D32D7F21EE91}"/>
                </a:ext>
              </a:extLst>
            </p:cNvPr>
            <p:cNvSpPr/>
            <p:nvPr/>
          </p:nvSpPr>
          <p:spPr>
            <a:xfrm>
              <a:off x="7052928" y="3731925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65D50A-6060-4F28-8633-A3BB4E3DAA9A}"/>
                </a:ext>
              </a:extLst>
            </p:cNvPr>
            <p:cNvSpPr/>
            <p:nvPr/>
          </p:nvSpPr>
          <p:spPr>
            <a:xfrm>
              <a:off x="7052927" y="4553663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798792-75D1-41D4-94A7-64E583726264}"/>
              </a:ext>
            </a:extLst>
          </p:cNvPr>
          <p:cNvGrpSpPr/>
          <p:nvPr/>
        </p:nvGrpSpPr>
        <p:grpSpPr>
          <a:xfrm>
            <a:off x="3996325" y="1085271"/>
            <a:ext cx="1867604" cy="2066303"/>
            <a:chOff x="2472325" y="1085270"/>
            <a:chExt cx="1867604" cy="206630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E5F663-8E09-43E2-9284-A6FB0EDC08E4}"/>
                </a:ext>
              </a:extLst>
            </p:cNvPr>
            <p:cNvSpPr/>
            <p:nvPr/>
          </p:nvSpPr>
          <p:spPr>
            <a:xfrm>
              <a:off x="2600871" y="1220678"/>
              <a:ext cx="1615736" cy="1629056"/>
            </a:xfrm>
            <a:prstGeom prst="rect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0C63662-8EC3-43A9-B76C-C5DB3815A164}"/>
                </a:ext>
              </a:extLst>
            </p:cNvPr>
            <p:cNvSpPr/>
            <p:nvPr/>
          </p:nvSpPr>
          <p:spPr>
            <a:xfrm>
              <a:off x="2472325" y="1085270"/>
              <a:ext cx="1867604" cy="2066303"/>
            </a:xfrm>
            <a:custGeom>
              <a:avLst/>
              <a:gdLst>
                <a:gd name="connsiteX0" fmla="*/ 1744568 w 1867604"/>
                <a:gd name="connsiteY0" fmla="*/ 2066303 h 2066303"/>
                <a:gd name="connsiteX1" fmla="*/ 1726813 w 1867604"/>
                <a:gd name="connsiteY1" fmla="*/ 1888749 h 2066303"/>
                <a:gd name="connsiteX2" fmla="*/ 1478238 w 1867604"/>
                <a:gd name="connsiteY2" fmla="*/ 1870994 h 2066303"/>
                <a:gd name="connsiteX3" fmla="*/ 270875 w 1867604"/>
                <a:gd name="connsiteY3" fmla="*/ 1870994 h 2066303"/>
                <a:gd name="connsiteX4" fmla="*/ 40056 w 1867604"/>
                <a:gd name="connsiteY4" fmla="*/ 1693441 h 2066303"/>
                <a:gd name="connsiteX5" fmla="*/ 22300 w 1867604"/>
                <a:gd name="connsiteY5" fmla="*/ 290769 h 2066303"/>
                <a:gd name="connsiteX6" fmla="*/ 270875 w 1867604"/>
                <a:gd name="connsiteY6" fmla="*/ 42194 h 2066303"/>
                <a:gd name="connsiteX7" fmla="*/ 1602525 w 1867604"/>
                <a:gd name="connsiteY7" fmla="*/ 24439 h 2066303"/>
                <a:gd name="connsiteX8" fmla="*/ 1851100 w 1867604"/>
                <a:gd name="connsiteY8" fmla="*/ 290769 h 2066303"/>
                <a:gd name="connsiteX9" fmla="*/ 1833345 w 1867604"/>
                <a:gd name="connsiteY9" fmla="*/ 1622419 h 2066303"/>
                <a:gd name="connsiteX10" fmla="*/ 1744568 w 1867604"/>
                <a:gd name="connsiteY10" fmla="*/ 1870994 h 20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7604" h="2066303">
                  <a:moveTo>
                    <a:pt x="1744568" y="2066303"/>
                  </a:moveTo>
                  <a:cubicBezTo>
                    <a:pt x="1757884" y="1993801"/>
                    <a:pt x="1771201" y="1921300"/>
                    <a:pt x="1726813" y="1888749"/>
                  </a:cubicBezTo>
                  <a:cubicBezTo>
                    <a:pt x="1682425" y="1856197"/>
                    <a:pt x="1720894" y="1873953"/>
                    <a:pt x="1478238" y="1870994"/>
                  </a:cubicBezTo>
                  <a:cubicBezTo>
                    <a:pt x="1235582" y="1868035"/>
                    <a:pt x="510572" y="1900586"/>
                    <a:pt x="270875" y="1870994"/>
                  </a:cubicBezTo>
                  <a:cubicBezTo>
                    <a:pt x="31178" y="1841402"/>
                    <a:pt x="81485" y="1956812"/>
                    <a:pt x="40056" y="1693441"/>
                  </a:cubicBezTo>
                  <a:cubicBezTo>
                    <a:pt x="-1373" y="1430070"/>
                    <a:pt x="-16170" y="565977"/>
                    <a:pt x="22300" y="290769"/>
                  </a:cubicBezTo>
                  <a:cubicBezTo>
                    <a:pt x="60770" y="15561"/>
                    <a:pt x="7504" y="86582"/>
                    <a:pt x="270875" y="42194"/>
                  </a:cubicBezTo>
                  <a:cubicBezTo>
                    <a:pt x="534246" y="-2194"/>
                    <a:pt x="1339154" y="-16990"/>
                    <a:pt x="1602525" y="24439"/>
                  </a:cubicBezTo>
                  <a:cubicBezTo>
                    <a:pt x="1865896" y="65868"/>
                    <a:pt x="1812630" y="24439"/>
                    <a:pt x="1851100" y="290769"/>
                  </a:cubicBezTo>
                  <a:cubicBezTo>
                    <a:pt x="1889570" y="557099"/>
                    <a:pt x="1851100" y="1359048"/>
                    <a:pt x="1833345" y="1622419"/>
                  </a:cubicBezTo>
                  <a:cubicBezTo>
                    <a:pt x="1815590" y="1885790"/>
                    <a:pt x="1780079" y="1878392"/>
                    <a:pt x="1744568" y="18709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153D704-7936-4E57-8D62-ADA6192E7853}"/>
              </a:ext>
            </a:extLst>
          </p:cNvPr>
          <p:cNvSpPr txBox="1"/>
          <p:nvPr/>
        </p:nvSpPr>
        <p:spPr>
          <a:xfrm>
            <a:off x="5174666" y="1241110"/>
            <a:ext cx="61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BC9210-6BB4-445B-8692-961E3E1E6CA6}"/>
              </a:ext>
            </a:extLst>
          </p:cNvPr>
          <p:cNvSpPr txBox="1"/>
          <p:nvPr/>
        </p:nvSpPr>
        <p:spPr>
          <a:xfrm>
            <a:off x="6908656" y="1268054"/>
            <a:ext cx="61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E93D85-9BE0-4547-9A1A-BAC9C91F0558}"/>
              </a:ext>
            </a:extLst>
          </p:cNvPr>
          <p:cNvSpPr txBox="1"/>
          <p:nvPr/>
        </p:nvSpPr>
        <p:spPr>
          <a:xfrm>
            <a:off x="9238692" y="1268054"/>
            <a:ext cx="72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25D280F3-2F95-43C9-AD8A-BAC056EE38F2}"/>
              </a:ext>
            </a:extLst>
          </p:cNvPr>
          <p:cNvSpPr txBox="1">
            <a:spLocks/>
          </p:cNvSpPr>
          <p:nvPr/>
        </p:nvSpPr>
        <p:spPr bwMode="auto">
          <a:xfrm>
            <a:off x="1524000" y="550418"/>
            <a:ext cx="2519472" cy="229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Incoming Laser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Thermocouple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NiChrome</a:t>
            </a:r>
            <a:r>
              <a:rPr lang="en-US" dirty="0">
                <a:solidFill>
                  <a:srgbClr val="FFC000"/>
                </a:solidFill>
              </a:rPr>
              <a:t> Wire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Sodium Silicate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7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FA90-7361-4768-8CE7-62497C30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6332"/>
            <a:ext cx="8229600" cy="745723"/>
          </a:xfrm>
        </p:spPr>
        <p:txBody>
          <a:bodyPr/>
          <a:lstStyle/>
          <a:p>
            <a:r>
              <a:rPr lang="en-US" dirty="0"/>
              <a:t>Insulation (top cap not shown)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220E-7F6B-4762-BC60-F1C51C70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389582"/>
            <a:ext cx="4501632" cy="3468419"/>
          </a:xfrm>
        </p:spPr>
        <p:txBody>
          <a:bodyPr/>
          <a:lstStyle/>
          <a:p>
            <a:r>
              <a:rPr lang="en-US" dirty="0"/>
              <a:t>Air-gapped as insulator</a:t>
            </a:r>
          </a:p>
          <a:p>
            <a:r>
              <a:rPr lang="en-US" dirty="0"/>
              <a:t>Fiberglass reinforced epoxy board, PCB material</a:t>
            </a:r>
          </a:p>
          <a:p>
            <a:r>
              <a:rPr lang="en-US" dirty="0"/>
              <a:t>Copper outer layer (not shown, not considered important)</a:t>
            </a:r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B2469-C1D8-4AF2-A149-3BC566EC8F8E}"/>
              </a:ext>
            </a:extLst>
          </p:cNvPr>
          <p:cNvGrpSpPr/>
          <p:nvPr/>
        </p:nvGrpSpPr>
        <p:grpSpPr>
          <a:xfrm>
            <a:off x="8746725" y="1225118"/>
            <a:ext cx="1615736" cy="5317723"/>
            <a:chOff x="7382529" y="1225117"/>
            <a:chExt cx="1615736" cy="5317723"/>
          </a:xfrm>
        </p:grpSpPr>
        <p:sp>
          <p:nvSpPr>
            <p:cNvPr id="22" name="Sun 21">
              <a:extLst>
                <a:ext uri="{FF2B5EF4-FFF2-40B4-BE49-F238E27FC236}">
                  <a16:creationId xmlns:a16="http://schemas.microsoft.com/office/drawing/2014/main" id="{F11EDBAA-4C18-48E2-B069-0A200F31B94F}"/>
                </a:ext>
              </a:extLst>
            </p:cNvPr>
            <p:cNvSpPr/>
            <p:nvPr/>
          </p:nvSpPr>
          <p:spPr>
            <a:xfrm>
              <a:off x="8069068" y="3444536"/>
              <a:ext cx="268918" cy="230819"/>
            </a:xfrm>
            <a:prstGeom prst="su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C642BD6-4932-4944-A9CE-81AA178CDFED}"/>
                </a:ext>
              </a:extLst>
            </p:cNvPr>
            <p:cNvSpPr/>
            <p:nvPr/>
          </p:nvSpPr>
          <p:spPr>
            <a:xfrm>
              <a:off x="8166128" y="3790765"/>
              <a:ext cx="45719" cy="2459118"/>
            </a:xfrm>
            <a:custGeom>
              <a:avLst/>
              <a:gdLst>
                <a:gd name="connsiteX0" fmla="*/ 17755 w 17755"/>
                <a:gd name="connsiteY0" fmla="*/ 0 h 2272684"/>
                <a:gd name="connsiteX1" fmla="*/ 0 w 17755"/>
                <a:gd name="connsiteY1" fmla="*/ 2272684 h 227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55" h="2272684">
                  <a:moveTo>
                    <a:pt x="17755" y="0"/>
                  </a:moveTo>
                  <a:lnTo>
                    <a:pt x="0" y="2272684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6A4A43-B53E-4781-B1B1-CBEDACA0ED7D}"/>
                </a:ext>
              </a:extLst>
            </p:cNvPr>
            <p:cNvSpPr/>
            <p:nvPr/>
          </p:nvSpPr>
          <p:spPr>
            <a:xfrm>
              <a:off x="7462429" y="2849734"/>
              <a:ext cx="1451314" cy="1438182"/>
            </a:xfrm>
            <a:prstGeom prst="rect">
              <a:avLst/>
            </a:prstGeom>
            <a:solidFill>
              <a:srgbClr val="FF0000">
                <a:alpha val="49804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3BFB52-D01F-4CD2-B931-68819681A812}"/>
                </a:ext>
              </a:extLst>
            </p:cNvPr>
            <p:cNvSpPr/>
            <p:nvPr/>
          </p:nvSpPr>
          <p:spPr>
            <a:xfrm>
              <a:off x="7382529" y="1225117"/>
              <a:ext cx="1615736" cy="49892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DE260C-267D-476A-B125-A52146927BEC}"/>
                </a:ext>
              </a:extLst>
            </p:cNvPr>
            <p:cNvSpPr/>
            <p:nvPr/>
          </p:nvSpPr>
          <p:spPr>
            <a:xfrm>
              <a:off x="7462428" y="2024109"/>
              <a:ext cx="412068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D46EE1-37E1-47FE-9AA4-8C843C1F51F9}"/>
                </a:ext>
              </a:extLst>
            </p:cNvPr>
            <p:cNvSpPr/>
            <p:nvPr/>
          </p:nvSpPr>
          <p:spPr>
            <a:xfrm>
              <a:off x="8510562" y="2024109"/>
              <a:ext cx="412068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AF6E78-47A8-46C3-9C76-A0B26724C916}"/>
                </a:ext>
              </a:extLst>
            </p:cNvPr>
            <p:cNvSpPr/>
            <p:nvPr/>
          </p:nvSpPr>
          <p:spPr>
            <a:xfrm>
              <a:off x="7615377" y="4279036"/>
              <a:ext cx="1129693" cy="2263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9193B6-1860-4ADD-8354-2AB3262F92DD}"/>
              </a:ext>
            </a:extLst>
          </p:cNvPr>
          <p:cNvGrpSpPr/>
          <p:nvPr/>
        </p:nvGrpSpPr>
        <p:grpSpPr>
          <a:xfrm>
            <a:off x="6076113" y="1225118"/>
            <a:ext cx="2272683" cy="5336518"/>
            <a:chOff x="4785067" y="1225118"/>
            <a:chExt cx="2272683" cy="5336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3B3562-8EA6-4773-B9DF-482012153F2F}"/>
                </a:ext>
              </a:extLst>
            </p:cNvPr>
            <p:cNvSpPr/>
            <p:nvPr/>
          </p:nvSpPr>
          <p:spPr>
            <a:xfrm>
              <a:off x="5093565" y="1225118"/>
              <a:ext cx="1615736" cy="49892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6B9021-1017-4F45-BB15-38F82A1C0EC6}"/>
                </a:ext>
              </a:extLst>
            </p:cNvPr>
            <p:cNvSpPr/>
            <p:nvPr/>
          </p:nvSpPr>
          <p:spPr>
            <a:xfrm>
              <a:off x="5865922" y="2840854"/>
              <a:ext cx="71021" cy="14381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DD470-FFC4-4525-B1FE-0EF1EC3A871B}"/>
                </a:ext>
              </a:extLst>
            </p:cNvPr>
            <p:cNvSpPr/>
            <p:nvPr/>
          </p:nvSpPr>
          <p:spPr>
            <a:xfrm>
              <a:off x="5803779" y="2024109"/>
              <a:ext cx="53266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8FE62D-288C-43A6-8409-B35039B44FC1}"/>
                </a:ext>
              </a:extLst>
            </p:cNvPr>
            <p:cNvSpPr/>
            <p:nvPr/>
          </p:nvSpPr>
          <p:spPr>
            <a:xfrm>
              <a:off x="5938423" y="2024109"/>
              <a:ext cx="53266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3F047C-496B-47D1-B1DA-96078DC61088}"/>
                </a:ext>
              </a:extLst>
            </p:cNvPr>
            <p:cNvSpPr/>
            <p:nvPr/>
          </p:nvSpPr>
          <p:spPr>
            <a:xfrm>
              <a:off x="5336585" y="4287916"/>
              <a:ext cx="1129693" cy="2263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10A59B-1E18-4C5E-A2E7-BE7FDBF4C456}"/>
                </a:ext>
              </a:extLst>
            </p:cNvPr>
            <p:cNvCxnSpPr/>
            <p:nvPr/>
          </p:nvCxnSpPr>
          <p:spPr>
            <a:xfrm>
              <a:off x="4785067" y="3568823"/>
              <a:ext cx="905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4C6BC8-D39A-471D-93DB-32BB9BDC298E}"/>
                </a:ext>
              </a:extLst>
            </p:cNvPr>
            <p:cNvSpPr/>
            <p:nvPr/>
          </p:nvSpPr>
          <p:spPr>
            <a:xfrm>
              <a:off x="6116717" y="3790765"/>
              <a:ext cx="941033" cy="2770871"/>
            </a:xfrm>
            <a:custGeom>
              <a:avLst/>
              <a:gdLst>
                <a:gd name="connsiteX0" fmla="*/ 941033 w 941033"/>
                <a:gd name="connsiteY0" fmla="*/ 2592280 h 2611073"/>
                <a:gd name="connsiteX1" fmla="*/ 621437 w 941033"/>
                <a:gd name="connsiteY1" fmla="*/ 2592280 h 2611073"/>
                <a:gd name="connsiteX2" fmla="*/ 426128 w 941033"/>
                <a:gd name="connsiteY2" fmla="*/ 2396971 h 2611073"/>
                <a:gd name="connsiteX3" fmla="*/ 390618 w 941033"/>
                <a:gd name="connsiteY3" fmla="*/ 1189608 h 2611073"/>
                <a:gd name="connsiteX4" fmla="*/ 408373 w 941033"/>
                <a:gd name="connsiteY4" fmla="*/ 355107 h 2611073"/>
                <a:gd name="connsiteX5" fmla="*/ 0 w 941033"/>
                <a:gd name="connsiteY5" fmla="*/ 0 h 261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33" h="2611073">
                  <a:moveTo>
                    <a:pt x="941033" y="2592280"/>
                  </a:moveTo>
                  <a:cubicBezTo>
                    <a:pt x="824143" y="2608555"/>
                    <a:pt x="707254" y="2624831"/>
                    <a:pt x="621437" y="2592280"/>
                  </a:cubicBezTo>
                  <a:cubicBezTo>
                    <a:pt x="535620" y="2559729"/>
                    <a:pt x="464598" y="2630750"/>
                    <a:pt x="426128" y="2396971"/>
                  </a:cubicBezTo>
                  <a:cubicBezTo>
                    <a:pt x="387658" y="2163192"/>
                    <a:pt x="393577" y="1529919"/>
                    <a:pt x="390618" y="1189608"/>
                  </a:cubicBezTo>
                  <a:cubicBezTo>
                    <a:pt x="387659" y="849297"/>
                    <a:pt x="473476" y="553375"/>
                    <a:pt x="408373" y="355107"/>
                  </a:cubicBezTo>
                  <a:cubicBezTo>
                    <a:pt x="343270" y="156839"/>
                    <a:pt x="56225" y="56225"/>
                    <a:pt x="0" y="0"/>
                  </a:cubicBez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CB3C5F-417C-498D-A370-1799CEED8D87}"/>
              </a:ext>
            </a:extLst>
          </p:cNvPr>
          <p:cNvGrpSpPr/>
          <p:nvPr/>
        </p:nvGrpSpPr>
        <p:grpSpPr>
          <a:xfrm>
            <a:off x="3844560" y="1225118"/>
            <a:ext cx="1990350" cy="1615736"/>
            <a:chOff x="2794714" y="2752077"/>
            <a:chExt cx="1990350" cy="16157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A0C60E-54E6-4FCC-BA66-58AFEE229E56}"/>
                </a:ext>
              </a:extLst>
            </p:cNvPr>
            <p:cNvGrpSpPr/>
            <p:nvPr/>
          </p:nvGrpSpPr>
          <p:grpSpPr>
            <a:xfrm>
              <a:off x="3075004" y="2752077"/>
              <a:ext cx="1710060" cy="1615736"/>
              <a:chOff x="3075004" y="2752077"/>
              <a:chExt cx="1710060" cy="161573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DB12CB1-7F00-407A-9972-7C4EDA0D57EB}"/>
                  </a:ext>
                </a:extLst>
              </p:cNvPr>
              <p:cNvSpPr/>
              <p:nvPr/>
            </p:nvSpPr>
            <p:spPr>
              <a:xfrm>
                <a:off x="3313963" y="3021732"/>
                <a:ext cx="1136341" cy="113634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8302F88-9513-40D0-8CF5-5641E895ABDC}"/>
                  </a:ext>
                </a:extLst>
              </p:cNvPr>
              <p:cNvSpPr/>
              <p:nvPr/>
            </p:nvSpPr>
            <p:spPr>
              <a:xfrm>
                <a:off x="4039340" y="3522724"/>
                <a:ext cx="745724" cy="374573"/>
              </a:xfrm>
              <a:custGeom>
                <a:avLst/>
                <a:gdLst>
                  <a:gd name="connsiteX0" fmla="*/ 0 w 745724"/>
                  <a:gd name="connsiteY0" fmla="*/ 54977 h 374573"/>
                  <a:gd name="connsiteX1" fmla="*/ 248575 w 745724"/>
                  <a:gd name="connsiteY1" fmla="*/ 54977 h 374573"/>
                  <a:gd name="connsiteX2" fmla="*/ 443883 w 745724"/>
                  <a:gd name="connsiteY2" fmla="*/ 125998 h 374573"/>
                  <a:gd name="connsiteX3" fmla="*/ 497149 w 745724"/>
                  <a:gd name="connsiteY3" fmla="*/ 54977 h 374573"/>
                  <a:gd name="connsiteX4" fmla="*/ 585926 w 745724"/>
                  <a:gd name="connsiteY4" fmla="*/ 19466 h 374573"/>
                  <a:gd name="connsiteX5" fmla="*/ 745724 w 745724"/>
                  <a:gd name="connsiteY5" fmla="*/ 374573 h 37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724" h="374573">
                    <a:moveTo>
                      <a:pt x="0" y="54977"/>
                    </a:moveTo>
                    <a:cubicBezTo>
                      <a:pt x="87297" y="49058"/>
                      <a:pt x="174595" y="43140"/>
                      <a:pt x="248575" y="54977"/>
                    </a:cubicBezTo>
                    <a:cubicBezTo>
                      <a:pt x="322556" y="66814"/>
                      <a:pt x="402454" y="125998"/>
                      <a:pt x="443883" y="125998"/>
                    </a:cubicBezTo>
                    <a:cubicBezTo>
                      <a:pt x="485312" y="125998"/>
                      <a:pt x="473475" y="72732"/>
                      <a:pt x="497149" y="54977"/>
                    </a:cubicBezTo>
                    <a:cubicBezTo>
                      <a:pt x="520823" y="37222"/>
                      <a:pt x="544497" y="-33800"/>
                      <a:pt x="585926" y="19466"/>
                    </a:cubicBezTo>
                    <a:cubicBezTo>
                      <a:pt x="627355" y="72732"/>
                      <a:pt x="698377" y="256204"/>
                      <a:pt x="745724" y="374573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A4BE7A-3406-48A6-9FC6-07C7DCA19A46}"/>
                  </a:ext>
                </a:extLst>
              </p:cNvPr>
              <p:cNvSpPr/>
              <p:nvPr/>
            </p:nvSpPr>
            <p:spPr>
              <a:xfrm flipH="1">
                <a:off x="3075004" y="2752077"/>
                <a:ext cx="1615736" cy="161573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2B8389-D1AE-4C74-9097-DD9EF9EC6D70}"/>
                  </a:ext>
                </a:extLst>
              </p:cNvPr>
              <p:cNvSpPr/>
              <p:nvPr/>
            </p:nvSpPr>
            <p:spPr>
              <a:xfrm>
                <a:off x="3843759" y="2849734"/>
                <a:ext cx="71021" cy="14381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53D20D-0A32-4768-8871-AA89F0D8852F}"/>
                  </a:ext>
                </a:extLst>
              </p:cNvPr>
              <p:cNvSpPr/>
              <p:nvPr/>
            </p:nvSpPr>
            <p:spPr>
              <a:xfrm>
                <a:off x="3789013" y="3902481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1AC75B-81B7-4859-85F4-A6C157B433C4}"/>
                  </a:ext>
                </a:extLst>
              </p:cNvPr>
              <p:cNvSpPr/>
              <p:nvPr/>
            </p:nvSpPr>
            <p:spPr>
              <a:xfrm>
                <a:off x="3923385" y="3903955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DBC779-99DA-42CE-8398-4011E3CF83FA}"/>
                  </a:ext>
                </a:extLst>
              </p:cNvPr>
              <p:cNvSpPr/>
              <p:nvPr/>
            </p:nvSpPr>
            <p:spPr>
              <a:xfrm>
                <a:off x="3789290" y="2815699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2C59D5-D3F4-43D9-99A2-CBD7781E6EC9}"/>
                  </a:ext>
                </a:extLst>
              </p:cNvPr>
              <p:cNvSpPr/>
              <p:nvPr/>
            </p:nvSpPr>
            <p:spPr>
              <a:xfrm>
                <a:off x="3923662" y="2817173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807CA34-639C-43BA-A2D2-22D110171A74}"/>
                </a:ext>
              </a:extLst>
            </p:cNvPr>
            <p:cNvCxnSpPr/>
            <p:nvPr/>
          </p:nvCxnSpPr>
          <p:spPr>
            <a:xfrm>
              <a:off x="2794714" y="3577700"/>
              <a:ext cx="905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A6C84A-977D-4A84-AE27-B3C14FA5D9FF}"/>
              </a:ext>
            </a:extLst>
          </p:cNvPr>
          <p:cNvGrpSpPr/>
          <p:nvPr/>
        </p:nvGrpSpPr>
        <p:grpSpPr>
          <a:xfrm>
            <a:off x="6188645" y="1154097"/>
            <a:ext cx="2046149" cy="5060272"/>
            <a:chOff x="4664644" y="1154097"/>
            <a:chExt cx="2046149" cy="506027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9EA74-E954-45C5-940B-DF2480DA2F98}"/>
                </a:ext>
              </a:extLst>
            </p:cNvPr>
            <p:cNvSpPr/>
            <p:nvPr/>
          </p:nvSpPr>
          <p:spPr>
            <a:xfrm>
              <a:off x="4851731" y="1225119"/>
              <a:ext cx="1615736" cy="49892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85A50D-32DF-4E45-86A3-41BA1C1A7787}"/>
                </a:ext>
              </a:extLst>
            </p:cNvPr>
            <p:cNvGrpSpPr/>
            <p:nvPr/>
          </p:nvGrpSpPr>
          <p:grpSpPr>
            <a:xfrm>
              <a:off x="4664644" y="1154097"/>
              <a:ext cx="2046149" cy="4743152"/>
              <a:chOff x="4993123" y="1154097"/>
              <a:chExt cx="2046149" cy="474315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E9AEF61-8BDF-49D4-A2C4-954AFBEF0C30}"/>
                  </a:ext>
                </a:extLst>
              </p:cNvPr>
              <p:cNvSpPr/>
              <p:nvPr/>
            </p:nvSpPr>
            <p:spPr>
              <a:xfrm>
                <a:off x="5094326" y="1154097"/>
                <a:ext cx="1944946" cy="1083076"/>
              </a:xfrm>
              <a:custGeom>
                <a:avLst/>
                <a:gdLst>
                  <a:gd name="connsiteX0" fmla="*/ 1775695 w 1944946"/>
                  <a:gd name="connsiteY0" fmla="*/ 0 h 1083076"/>
                  <a:gd name="connsiteX1" fmla="*/ 1793450 w 1944946"/>
                  <a:gd name="connsiteY1" fmla="*/ 568171 h 1083076"/>
                  <a:gd name="connsiteX2" fmla="*/ 159959 w 1944946"/>
                  <a:gd name="connsiteY2" fmla="*/ 870012 h 1083076"/>
                  <a:gd name="connsiteX3" fmla="*/ 53427 w 1944946"/>
                  <a:gd name="connsiteY3" fmla="*/ 1083076 h 10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946" h="1083076">
                    <a:moveTo>
                      <a:pt x="1775695" y="0"/>
                    </a:moveTo>
                    <a:cubicBezTo>
                      <a:pt x="1919217" y="211584"/>
                      <a:pt x="2062739" y="423169"/>
                      <a:pt x="1793450" y="568171"/>
                    </a:cubicBezTo>
                    <a:cubicBezTo>
                      <a:pt x="1524161" y="713173"/>
                      <a:pt x="449963" y="784195"/>
                      <a:pt x="159959" y="870012"/>
                    </a:cubicBezTo>
                    <a:cubicBezTo>
                      <a:pt x="-130045" y="955829"/>
                      <a:pt x="65264" y="1038688"/>
                      <a:pt x="53427" y="1083076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641836-C54A-433D-A0CC-885717A6DD9B}"/>
                  </a:ext>
                </a:extLst>
              </p:cNvPr>
              <p:cNvSpPr/>
              <p:nvPr/>
            </p:nvSpPr>
            <p:spPr>
              <a:xfrm>
                <a:off x="5013798" y="2455256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8BE5F5B-70D1-4DF3-BA70-804F519567BC}"/>
                  </a:ext>
                </a:extLst>
              </p:cNvPr>
              <p:cNvSpPr/>
              <p:nvPr/>
            </p:nvSpPr>
            <p:spPr>
              <a:xfrm>
                <a:off x="4998969" y="3274174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68004E6-D659-4674-B805-E21FC0297965}"/>
                  </a:ext>
                </a:extLst>
              </p:cNvPr>
              <p:cNvSpPr/>
              <p:nvPr/>
            </p:nvSpPr>
            <p:spPr>
              <a:xfrm>
                <a:off x="4993124" y="4095912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8E2AD36-5B66-41A7-99E4-BAA363E0FF1D}"/>
                  </a:ext>
                </a:extLst>
              </p:cNvPr>
              <p:cNvSpPr/>
              <p:nvPr/>
            </p:nvSpPr>
            <p:spPr>
              <a:xfrm>
                <a:off x="4993123" y="4917650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50D0F78-D733-4BC3-9D0A-F510A09E9516}"/>
                  </a:ext>
                </a:extLst>
              </p:cNvPr>
              <p:cNvSpPr/>
              <p:nvPr/>
            </p:nvSpPr>
            <p:spPr>
              <a:xfrm>
                <a:off x="6811238" y="5397044"/>
                <a:ext cx="177554" cy="500205"/>
              </a:xfrm>
              <a:custGeom>
                <a:avLst/>
                <a:gdLst>
                  <a:gd name="connsiteX0" fmla="*/ 0 w 177554"/>
                  <a:gd name="connsiteY0" fmla="*/ 3055 h 500205"/>
                  <a:gd name="connsiteX1" fmla="*/ 106533 w 177554"/>
                  <a:gd name="connsiteY1" fmla="*/ 74077 h 500205"/>
                  <a:gd name="connsiteX2" fmla="*/ 177554 w 177554"/>
                  <a:gd name="connsiteY2" fmla="*/ 500205 h 50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554" h="500205">
                    <a:moveTo>
                      <a:pt x="0" y="3055"/>
                    </a:moveTo>
                    <a:cubicBezTo>
                      <a:pt x="38470" y="-2863"/>
                      <a:pt x="76941" y="-8781"/>
                      <a:pt x="106533" y="74077"/>
                    </a:cubicBezTo>
                    <a:cubicBezTo>
                      <a:pt x="136125" y="156935"/>
                      <a:pt x="145003" y="290100"/>
                      <a:pt x="177554" y="500205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61521E-FAB9-4304-B7DC-A6031C1B025D}"/>
              </a:ext>
            </a:extLst>
          </p:cNvPr>
          <p:cNvGrpSpPr/>
          <p:nvPr/>
        </p:nvGrpSpPr>
        <p:grpSpPr>
          <a:xfrm>
            <a:off x="8576928" y="1225117"/>
            <a:ext cx="2016807" cy="4989250"/>
            <a:chOff x="7052927" y="1225117"/>
            <a:chExt cx="2016807" cy="4989250"/>
          </a:xfrm>
        </p:grpSpPr>
        <p:sp>
          <p:nvSpPr>
            <p:cNvPr id="42" name="Frame 41">
              <a:extLst>
                <a:ext uri="{FF2B5EF4-FFF2-40B4-BE49-F238E27FC236}">
                  <a16:creationId xmlns:a16="http://schemas.microsoft.com/office/drawing/2014/main" id="{7657FC9E-5454-47D1-BB3E-4BEF35EBCA4B}"/>
                </a:ext>
              </a:extLst>
            </p:cNvPr>
            <p:cNvSpPr/>
            <p:nvPr/>
          </p:nvSpPr>
          <p:spPr>
            <a:xfrm>
              <a:off x="7224878" y="1225117"/>
              <a:ext cx="1615736" cy="4989250"/>
            </a:xfrm>
            <a:custGeom>
              <a:avLst/>
              <a:gdLst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432791 w 1615736"/>
                <a:gd name="connsiteY5" fmla="*/ 432791 h 4989250"/>
                <a:gd name="connsiteX6" fmla="*/ 432791 w 1615736"/>
                <a:gd name="connsiteY6" fmla="*/ 4556459 h 4989250"/>
                <a:gd name="connsiteX7" fmla="*/ 1182945 w 1615736"/>
                <a:gd name="connsiteY7" fmla="*/ 4556459 h 4989250"/>
                <a:gd name="connsiteX8" fmla="*/ 1182945 w 1615736"/>
                <a:gd name="connsiteY8" fmla="*/ 432791 h 4989250"/>
                <a:gd name="connsiteX9" fmla="*/ 432791 w 1615736"/>
                <a:gd name="connsiteY9" fmla="*/ 432791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432791 w 1615736"/>
                <a:gd name="connsiteY5" fmla="*/ 432791 h 4989250"/>
                <a:gd name="connsiteX6" fmla="*/ 432791 w 1615736"/>
                <a:gd name="connsiteY6" fmla="*/ 4556459 h 4989250"/>
                <a:gd name="connsiteX7" fmla="*/ 1289477 w 1615736"/>
                <a:gd name="connsiteY7" fmla="*/ 3189298 h 4989250"/>
                <a:gd name="connsiteX8" fmla="*/ 1182945 w 1615736"/>
                <a:gd name="connsiteY8" fmla="*/ 432791 h 4989250"/>
                <a:gd name="connsiteX9" fmla="*/ 432791 w 1615736"/>
                <a:gd name="connsiteY9" fmla="*/ 432791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432791 w 1615736"/>
                <a:gd name="connsiteY5" fmla="*/ 432791 h 4989250"/>
                <a:gd name="connsiteX6" fmla="*/ 397280 w 1615736"/>
                <a:gd name="connsiteY6" fmla="*/ 3171543 h 4989250"/>
                <a:gd name="connsiteX7" fmla="*/ 1289477 w 1615736"/>
                <a:gd name="connsiteY7" fmla="*/ 3189298 h 4989250"/>
                <a:gd name="connsiteX8" fmla="*/ 1182945 w 1615736"/>
                <a:gd name="connsiteY8" fmla="*/ 432791 h 4989250"/>
                <a:gd name="connsiteX9" fmla="*/ 432791 w 1615736"/>
                <a:gd name="connsiteY9" fmla="*/ 432791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79525 w 1615736"/>
                <a:gd name="connsiteY5" fmla="*/ 1480356 h 4989250"/>
                <a:gd name="connsiteX6" fmla="*/ 397280 w 1615736"/>
                <a:gd name="connsiteY6" fmla="*/ 3171543 h 4989250"/>
                <a:gd name="connsiteX7" fmla="*/ 1289477 w 1615736"/>
                <a:gd name="connsiteY7" fmla="*/ 3189298 h 4989250"/>
                <a:gd name="connsiteX8" fmla="*/ 1182945 w 1615736"/>
                <a:gd name="connsiteY8" fmla="*/ 432791 h 4989250"/>
                <a:gd name="connsiteX9" fmla="*/ 379525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79525 w 1615736"/>
                <a:gd name="connsiteY5" fmla="*/ 1480356 h 4989250"/>
                <a:gd name="connsiteX6" fmla="*/ 397280 w 1615736"/>
                <a:gd name="connsiteY6" fmla="*/ 3171543 h 4989250"/>
                <a:gd name="connsiteX7" fmla="*/ 1289477 w 1615736"/>
                <a:gd name="connsiteY7" fmla="*/ 3189298 h 4989250"/>
                <a:gd name="connsiteX8" fmla="*/ 1271722 w 1615736"/>
                <a:gd name="connsiteY8" fmla="*/ 1462601 h 4989250"/>
                <a:gd name="connsiteX9" fmla="*/ 379525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79525 w 1615736"/>
                <a:gd name="connsiteY5" fmla="*/ 1480356 h 4989250"/>
                <a:gd name="connsiteX6" fmla="*/ 397280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79525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97280 w 1615736"/>
                <a:gd name="connsiteY5" fmla="*/ 1480356 h 4989250"/>
                <a:gd name="connsiteX6" fmla="*/ 397280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97280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97280 w 1615736"/>
                <a:gd name="connsiteY5" fmla="*/ 1462600 h 4989250"/>
                <a:gd name="connsiteX6" fmla="*/ 397280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97280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97280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97280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26259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26259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44015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44015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61770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61770 w 1615736"/>
                <a:gd name="connsiteY9" fmla="*/ 1462600 h 498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5736" h="4989250">
                  <a:moveTo>
                    <a:pt x="0" y="0"/>
                  </a:moveTo>
                  <a:lnTo>
                    <a:pt x="1615736" y="0"/>
                  </a:lnTo>
                  <a:lnTo>
                    <a:pt x="1615736" y="4989250"/>
                  </a:lnTo>
                  <a:lnTo>
                    <a:pt x="0" y="4989250"/>
                  </a:lnTo>
                  <a:lnTo>
                    <a:pt x="0" y="0"/>
                  </a:lnTo>
                  <a:close/>
                  <a:moveTo>
                    <a:pt x="361770" y="1462600"/>
                  </a:moveTo>
                  <a:cubicBezTo>
                    <a:pt x="361770" y="2032248"/>
                    <a:pt x="361769" y="2601895"/>
                    <a:pt x="361769" y="3171543"/>
                  </a:cubicBezTo>
                  <a:lnTo>
                    <a:pt x="1271722" y="3171542"/>
                  </a:lnTo>
                  <a:lnTo>
                    <a:pt x="1271722" y="1462601"/>
                  </a:lnTo>
                  <a:lnTo>
                    <a:pt x="361770" y="14626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1C66444-BBEF-41AE-A843-A7223D640740}"/>
                </a:ext>
              </a:extLst>
            </p:cNvPr>
            <p:cNvSpPr/>
            <p:nvPr/>
          </p:nvSpPr>
          <p:spPr>
            <a:xfrm>
              <a:off x="7052928" y="2091269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4A67970-A862-4E28-91A4-1668B547D69D}"/>
                </a:ext>
              </a:extLst>
            </p:cNvPr>
            <p:cNvSpPr/>
            <p:nvPr/>
          </p:nvSpPr>
          <p:spPr>
            <a:xfrm>
              <a:off x="7058773" y="2910187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8CAE3-69F2-4639-AAC1-D32D7F21EE91}"/>
                </a:ext>
              </a:extLst>
            </p:cNvPr>
            <p:cNvSpPr/>
            <p:nvPr/>
          </p:nvSpPr>
          <p:spPr>
            <a:xfrm>
              <a:off x="7052928" y="3731925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65D50A-6060-4F28-8633-A3BB4E3DAA9A}"/>
                </a:ext>
              </a:extLst>
            </p:cNvPr>
            <p:cNvSpPr/>
            <p:nvPr/>
          </p:nvSpPr>
          <p:spPr>
            <a:xfrm>
              <a:off x="7052927" y="4553663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798792-75D1-41D4-94A7-64E583726264}"/>
              </a:ext>
            </a:extLst>
          </p:cNvPr>
          <p:cNvGrpSpPr/>
          <p:nvPr/>
        </p:nvGrpSpPr>
        <p:grpSpPr>
          <a:xfrm>
            <a:off x="3996325" y="1085271"/>
            <a:ext cx="1867604" cy="2066303"/>
            <a:chOff x="2472325" y="1085270"/>
            <a:chExt cx="1867604" cy="206630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E5F663-8E09-43E2-9284-A6FB0EDC08E4}"/>
                </a:ext>
              </a:extLst>
            </p:cNvPr>
            <p:cNvSpPr/>
            <p:nvPr/>
          </p:nvSpPr>
          <p:spPr>
            <a:xfrm>
              <a:off x="2600871" y="1220678"/>
              <a:ext cx="1615736" cy="1629056"/>
            </a:xfrm>
            <a:prstGeom prst="rect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0C63662-8EC3-43A9-B76C-C5DB3815A164}"/>
                </a:ext>
              </a:extLst>
            </p:cNvPr>
            <p:cNvSpPr/>
            <p:nvPr/>
          </p:nvSpPr>
          <p:spPr>
            <a:xfrm>
              <a:off x="2472325" y="1085270"/>
              <a:ext cx="1867604" cy="2066303"/>
            </a:xfrm>
            <a:custGeom>
              <a:avLst/>
              <a:gdLst>
                <a:gd name="connsiteX0" fmla="*/ 1744568 w 1867604"/>
                <a:gd name="connsiteY0" fmla="*/ 2066303 h 2066303"/>
                <a:gd name="connsiteX1" fmla="*/ 1726813 w 1867604"/>
                <a:gd name="connsiteY1" fmla="*/ 1888749 h 2066303"/>
                <a:gd name="connsiteX2" fmla="*/ 1478238 w 1867604"/>
                <a:gd name="connsiteY2" fmla="*/ 1870994 h 2066303"/>
                <a:gd name="connsiteX3" fmla="*/ 270875 w 1867604"/>
                <a:gd name="connsiteY3" fmla="*/ 1870994 h 2066303"/>
                <a:gd name="connsiteX4" fmla="*/ 40056 w 1867604"/>
                <a:gd name="connsiteY4" fmla="*/ 1693441 h 2066303"/>
                <a:gd name="connsiteX5" fmla="*/ 22300 w 1867604"/>
                <a:gd name="connsiteY5" fmla="*/ 290769 h 2066303"/>
                <a:gd name="connsiteX6" fmla="*/ 270875 w 1867604"/>
                <a:gd name="connsiteY6" fmla="*/ 42194 h 2066303"/>
                <a:gd name="connsiteX7" fmla="*/ 1602525 w 1867604"/>
                <a:gd name="connsiteY7" fmla="*/ 24439 h 2066303"/>
                <a:gd name="connsiteX8" fmla="*/ 1851100 w 1867604"/>
                <a:gd name="connsiteY8" fmla="*/ 290769 h 2066303"/>
                <a:gd name="connsiteX9" fmla="*/ 1833345 w 1867604"/>
                <a:gd name="connsiteY9" fmla="*/ 1622419 h 2066303"/>
                <a:gd name="connsiteX10" fmla="*/ 1744568 w 1867604"/>
                <a:gd name="connsiteY10" fmla="*/ 1870994 h 20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7604" h="2066303">
                  <a:moveTo>
                    <a:pt x="1744568" y="2066303"/>
                  </a:moveTo>
                  <a:cubicBezTo>
                    <a:pt x="1757884" y="1993801"/>
                    <a:pt x="1771201" y="1921300"/>
                    <a:pt x="1726813" y="1888749"/>
                  </a:cubicBezTo>
                  <a:cubicBezTo>
                    <a:pt x="1682425" y="1856197"/>
                    <a:pt x="1720894" y="1873953"/>
                    <a:pt x="1478238" y="1870994"/>
                  </a:cubicBezTo>
                  <a:cubicBezTo>
                    <a:pt x="1235582" y="1868035"/>
                    <a:pt x="510572" y="1900586"/>
                    <a:pt x="270875" y="1870994"/>
                  </a:cubicBezTo>
                  <a:cubicBezTo>
                    <a:pt x="31178" y="1841402"/>
                    <a:pt x="81485" y="1956812"/>
                    <a:pt x="40056" y="1693441"/>
                  </a:cubicBezTo>
                  <a:cubicBezTo>
                    <a:pt x="-1373" y="1430070"/>
                    <a:pt x="-16170" y="565977"/>
                    <a:pt x="22300" y="290769"/>
                  </a:cubicBezTo>
                  <a:cubicBezTo>
                    <a:pt x="60770" y="15561"/>
                    <a:pt x="7504" y="86582"/>
                    <a:pt x="270875" y="42194"/>
                  </a:cubicBezTo>
                  <a:cubicBezTo>
                    <a:pt x="534246" y="-2194"/>
                    <a:pt x="1339154" y="-16990"/>
                    <a:pt x="1602525" y="24439"/>
                  </a:cubicBezTo>
                  <a:cubicBezTo>
                    <a:pt x="1865896" y="65868"/>
                    <a:pt x="1812630" y="24439"/>
                    <a:pt x="1851100" y="290769"/>
                  </a:cubicBezTo>
                  <a:cubicBezTo>
                    <a:pt x="1889570" y="557099"/>
                    <a:pt x="1851100" y="1359048"/>
                    <a:pt x="1833345" y="1622419"/>
                  </a:cubicBezTo>
                  <a:cubicBezTo>
                    <a:pt x="1815590" y="1885790"/>
                    <a:pt x="1780079" y="1878392"/>
                    <a:pt x="1744568" y="18709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0653E-FC2C-4728-AC5D-C8EA3B08F2C8}"/>
              </a:ext>
            </a:extLst>
          </p:cNvPr>
          <p:cNvSpPr/>
          <p:nvPr/>
        </p:nvSpPr>
        <p:spPr>
          <a:xfrm>
            <a:off x="6129553" y="952109"/>
            <a:ext cx="2158681" cy="5271142"/>
          </a:xfrm>
          <a:prstGeom prst="rect">
            <a:avLst/>
          </a:prstGeom>
          <a:gradFill flip="none" rotWithShape="1">
            <a:gsLst>
              <a:gs pos="0">
                <a:srgbClr val="FEEB9A"/>
              </a:gs>
              <a:gs pos="95000">
                <a:srgbClr val="FFD64D"/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946737CE-473B-49DE-BD8F-4002C528DC63}"/>
              </a:ext>
            </a:extLst>
          </p:cNvPr>
          <p:cNvSpPr/>
          <p:nvPr/>
        </p:nvSpPr>
        <p:spPr>
          <a:xfrm rot="5400000">
            <a:off x="3858047" y="982446"/>
            <a:ext cx="2158681" cy="2160995"/>
          </a:xfrm>
          <a:prstGeom prst="frame">
            <a:avLst>
              <a:gd name="adj1" fmla="val 2630"/>
            </a:avLst>
          </a:prstGeom>
          <a:solidFill>
            <a:srgbClr val="FEEB9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6291EF4-9686-4E87-ABAC-C534D5A13BF8}"/>
              </a:ext>
            </a:extLst>
          </p:cNvPr>
          <p:cNvSpPr/>
          <p:nvPr/>
        </p:nvSpPr>
        <p:spPr>
          <a:xfrm>
            <a:off x="8465968" y="952108"/>
            <a:ext cx="2158681" cy="5271142"/>
          </a:xfrm>
          <a:custGeom>
            <a:avLst/>
            <a:gdLst>
              <a:gd name="connsiteX0" fmla="*/ 424755 w 2158681"/>
              <a:gd name="connsiteY0" fmla="*/ 1503147 h 5271142"/>
              <a:gd name="connsiteX1" fmla="*/ 424755 w 2158681"/>
              <a:gd name="connsiteY1" fmla="*/ 3699790 h 5271142"/>
              <a:gd name="connsiteX2" fmla="*/ 1732148 w 2158681"/>
              <a:gd name="connsiteY2" fmla="*/ 3699790 h 5271142"/>
              <a:gd name="connsiteX3" fmla="*/ 1732148 w 2158681"/>
              <a:gd name="connsiteY3" fmla="*/ 1503147 h 5271142"/>
              <a:gd name="connsiteX4" fmla="*/ 0 w 2158681"/>
              <a:gd name="connsiteY4" fmla="*/ 0 h 5271142"/>
              <a:gd name="connsiteX5" fmla="*/ 2158681 w 2158681"/>
              <a:gd name="connsiteY5" fmla="*/ 0 h 5271142"/>
              <a:gd name="connsiteX6" fmla="*/ 2158681 w 2158681"/>
              <a:gd name="connsiteY6" fmla="*/ 5271142 h 5271142"/>
              <a:gd name="connsiteX7" fmla="*/ 0 w 2158681"/>
              <a:gd name="connsiteY7" fmla="*/ 5271142 h 527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8681" h="5271142">
                <a:moveTo>
                  <a:pt x="424755" y="1503147"/>
                </a:moveTo>
                <a:lnTo>
                  <a:pt x="424755" y="3699790"/>
                </a:lnTo>
                <a:lnTo>
                  <a:pt x="1732148" y="3699790"/>
                </a:lnTo>
                <a:lnTo>
                  <a:pt x="1732148" y="1503147"/>
                </a:lnTo>
                <a:close/>
                <a:moveTo>
                  <a:pt x="0" y="0"/>
                </a:moveTo>
                <a:lnTo>
                  <a:pt x="2158681" y="0"/>
                </a:lnTo>
                <a:lnTo>
                  <a:pt x="2158681" y="5271142"/>
                </a:lnTo>
                <a:lnTo>
                  <a:pt x="0" y="5271142"/>
                </a:lnTo>
                <a:close/>
              </a:path>
            </a:pathLst>
          </a:custGeom>
          <a:gradFill>
            <a:gsLst>
              <a:gs pos="0">
                <a:srgbClr val="FEEB9A"/>
              </a:gs>
              <a:gs pos="95000">
                <a:srgbClr val="FFD64D"/>
              </a:gs>
              <a:gs pos="100000">
                <a:srgbClr val="FFC000"/>
              </a:gs>
            </a:gsLst>
            <a:lin ang="27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8E7826-8B18-438B-BFA3-5BC85BA9A35F}"/>
              </a:ext>
            </a:extLst>
          </p:cNvPr>
          <p:cNvSpPr txBox="1"/>
          <p:nvPr/>
        </p:nvSpPr>
        <p:spPr>
          <a:xfrm>
            <a:off x="5174666" y="1241110"/>
            <a:ext cx="61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AF48FB-6AD7-4BC4-BA3E-FE6BDD857098}"/>
              </a:ext>
            </a:extLst>
          </p:cNvPr>
          <p:cNvSpPr txBox="1"/>
          <p:nvPr/>
        </p:nvSpPr>
        <p:spPr>
          <a:xfrm>
            <a:off x="6908656" y="1268054"/>
            <a:ext cx="61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0A23EE-F270-483E-A54A-57B72685CA8F}"/>
              </a:ext>
            </a:extLst>
          </p:cNvPr>
          <p:cNvSpPr txBox="1"/>
          <p:nvPr/>
        </p:nvSpPr>
        <p:spPr>
          <a:xfrm>
            <a:off x="9238692" y="1268054"/>
            <a:ext cx="72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69D08F2B-573C-4474-A58E-200A32F5B130}"/>
              </a:ext>
            </a:extLst>
          </p:cNvPr>
          <p:cNvSpPr txBox="1">
            <a:spLocks/>
          </p:cNvSpPr>
          <p:nvPr/>
        </p:nvSpPr>
        <p:spPr bwMode="auto">
          <a:xfrm>
            <a:off x="1524000" y="550417"/>
            <a:ext cx="2519472" cy="260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Incoming Laser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Thermocouple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NiChrome</a:t>
            </a:r>
            <a:r>
              <a:rPr lang="en-US" dirty="0">
                <a:solidFill>
                  <a:srgbClr val="FFC000"/>
                </a:solidFill>
              </a:rPr>
              <a:t> Wire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Sodium Silicate</a:t>
            </a:r>
          </a:p>
          <a:p>
            <a:pPr marL="0" indent="0">
              <a:buNone/>
            </a:pPr>
            <a:r>
              <a:rPr lang="en-US" dirty="0">
                <a:solidFill>
                  <a:srgbClr val="FEEB9A"/>
                </a:solidFill>
                <a:highlight>
                  <a:srgbClr val="000000"/>
                </a:highlight>
              </a:rPr>
              <a:t>FR-4 PCB</a:t>
            </a:r>
          </a:p>
        </p:txBody>
      </p:sp>
    </p:spTree>
    <p:extLst>
      <p:ext uri="{BB962C8B-B14F-4D97-AF65-F5344CB8AC3E}">
        <p14:creationId xmlns:p14="http://schemas.microsoft.com/office/powerpoint/2010/main" val="279605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FA90-7361-4768-8CE7-62497C30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6332"/>
            <a:ext cx="8229600" cy="745723"/>
          </a:xfrm>
        </p:spPr>
        <p:txBody>
          <a:bodyPr/>
          <a:lstStyle/>
          <a:p>
            <a:r>
              <a:rPr lang="en-US" dirty="0"/>
              <a:t>Insulation with top cap shown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220E-7F6B-4762-BC60-F1C51C70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389582"/>
            <a:ext cx="4501632" cy="3468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Metal top to decrease chimney effect</a:t>
            </a:r>
          </a:p>
          <a:p>
            <a:r>
              <a:rPr lang="en-US" dirty="0"/>
              <a:t>In direct contact with heat distributor</a:t>
            </a:r>
          </a:p>
          <a:p>
            <a:r>
              <a:rPr lang="en-US" dirty="0"/>
              <a:t>Reduce airflow</a:t>
            </a:r>
          </a:p>
          <a:p>
            <a:r>
              <a:rPr lang="en-US" dirty="0"/>
              <a:t>Small hole for access</a:t>
            </a:r>
          </a:p>
          <a:p>
            <a:r>
              <a:rPr lang="en-US" dirty="0"/>
              <a:t>DON’T put thermocouples down this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B2469-C1D8-4AF2-A149-3BC566EC8F8E}"/>
              </a:ext>
            </a:extLst>
          </p:cNvPr>
          <p:cNvGrpSpPr/>
          <p:nvPr/>
        </p:nvGrpSpPr>
        <p:grpSpPr>
          <a:xfrm>
            <a:off x="8746725" y="1225118"/>
            <a:ext cx="1615736" cy="5317723"/>
            <a:chOff x="7382529" y="1225117"/>
            <a:chExt cx="1615736" cy="5317723"/>
          </a:xfrm>
        </p:grpSpPr>
        <p:sp>
          <p:nvSpPr>
            <p:cNvPr id="22" name="Sun 21">
              <a:extLst>
                <a:ext uri="{FF2B5EF4-FFF2-40B4-BE49-F238E27FC236}">
                  <a16:creationId xmlns:a16="http://schemas.microsoft.com/office/drawing/2014/main" id="{F11EDBAA-4C18-48E2-B069-0A200F31B94F}"/>
                </a:ext>
              </a:extLst>
            </p:cNvPr>
            <p:cNvSpPr/>
            <p:nvPr/>
          </p:nvSpPr>
          <p:spPr>
            <a:xfrm>
              <a:off x="8069068" y="3444536"/>
              <a:ext cx="268918" cy="230819"/>
            </a:xfrm>
            <a:prstGeom prst="su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C642BD6-4932-4944-A9CE-81AA178CDFED}"/>
                </a:ext>
              </a:extLst>
            </p:cNvPr>
            <p:cNvSpPr/>
            <p:nvPr/>
          </p:nvSpPr>
          <p:spPr>
            <a:xfrm>
              <a:off x="8166128" y="3790765"/>
              <a:ext cx="45719" cy="2459118"/>
            </a:xfrm>
            <a:custGeom>
              <a:avLst/>
              <a:gdLst>
                <a:gd name="connsiteX0" fmla="*/ 17755 w 17755"/>
                <a:gd name="connsiteY0" fmla="*/ 0 h 2272684"/>
                <a:gd name="connsiteX1" fmla="*/ 0 w 17755"/>
                <a:gd name="connsiteY1" fmla="*/ 2272684 h 227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55" h="2272684">
                  <a:moveTo>
                    <a:pt x="17755" y="0"/>
                  </a:moveTo>
                  <a:lnTo>
                    <a:pt x="0" y="2272684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6A4A43-B53E-4781-B1B1-CBEDACA0ED7D}"/>
                </a:ext>
              </a:extLst>
            </p:cNvPr>
            <p:cNvSpPr/>
            <p:nvPr/>
          </p:nvSpPr>
          <p:spPr>
            <a:xfrm>
              <a:off x="7462429" y="2849734"/>
              <a:ext cx="1451314" cy="1438182"/>
            </a:xfrm>
            <a:prstGeom prst="rect">
              <a:avLst/>
            </a:prstGeom>
            <a:solidFill>
              <a:srgbClr val="FF0000">
                <a:alpha val="49804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3BFB52-D01F-4CD2-B931-68819681A812}"/>
                </a:ext>
              </a:extLst>
            </p:cNvPr>
            <p:cNvSpPr/>
            <p:nvPr/>
          </p:nvSpPr>
          <p:spPr>
            <a:xfrm>
              <a:off x="7382529" y="1225117"/>
              <a:ext cx="1615736" cy="49892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DE260C-267D-476A-B125-A52146927BEC}"/>
                </a:ext>
              </a:extLst>
            </p:cNvPr>
            <p:cNvSpPr/>
            <p:nvPr/>
          </p:nvSpPr>
          <p:spPr>
            <a:xfrm>
              <a:off x="7462428" y="2024109"/>
              <a:ext cx="412068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D46EE1-37E1-47FE-9AA4-8C843C1F51F9}"/>
                </a:ext>
              </a:extLst>
            </p:cNvPr>
            <p:cNvSpPr/>
            <p:nvPr/>
          </p:nvSpPr>
          <p:spPr>
            <a:xfrm>
              <a:off x="8510562" y="2024109"/>
              <a:ext cx="412068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AF6E78-47A8-46C3-9C76-A0B26724C916}"/>
                </a:ext>
              </a:extLst>
            </p:cNvPr>
            <p:cNvSpPr/>
            <p:nvPr/>
          </p:nvSpPr>
          <p:spPr>
            <a:xfrm>
              <a:off x="7615377" y="4279036"/>
              <a:ext cx="1129693" cy="2263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9193B6-1860-4ADD-8354-2AB3262F92DD}"/>
              </a:ext>
            </a:extLst>
          </p:cNvPr>
          <p:cNvGrpSpPr/>
          <p:nvPr/>
        </p:nvGrpSpPr>
        <p:grpSpPr>
          <a:xfrm>
            <a:off x="6076113" y="1225118"/>
            <a:ext cx="2272683" cy="5336518"/>
            <a:chOff x="4785067" y="1225118"/>
            <a:chExt cx="2272683" cy="5336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3B3562-8EA6-4773-B9DF-482012153F2F}"/>
                </a:ext>
              </a:extLst>
            </p:cNvPr>
            <p:cNvSpPr/>
            <p:nvPr/>
          </p:nvSpPr>
          <p:spPr>
            <a:xfrm>
              <a:off x="5093565" y="1225118"/>
              <a:ext cx="1615736" cy="49892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6B9021-1017-4F45-BB15-38F82A1C0EC6}"/>
                </a:ext>
              </a:extLst>
            </p:cNvPr>
            <p:cNvSpPr/>
            <p:nvPr/>
          </p:nvSpPr>
          <p:spPr>
            <a:xfrm>
              <a:off x="5865922" y="2840854"/>
              <a:ext cx="71021" cy="14381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DD470-FFC4-4525-B1FE-0EF1EC3A871B}"/>
                </a:ext>
              </a:extLst>
            </p:cNvPr>
            <p:cNvSpPr/>
            <p:nvPr/>
          </p:nvSpPr>
          <p:spPr>
            <a:xfrm>
              <a:off x="5803779" y="2024109"/>
              <a:ext cx="53266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8FE62D-288C-43A6-8409-B35039B44FC1}"/>
                </a:ext>
              </a:extLst>
            </p:cNvPr>
            <p:cNvSpPr/>
            <p:nvPr/>
          </p:nvSpPr>
          <p:spPr>
            <a:xfrm>
              <a:off x="5938423" y="2024109"/>
              <a:ext cx="53266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3F047C-496B-47D1-B1DA-96078DC61088}"/>
                </a:ext>
              </a:extLst>
            </p:cNvPr>
            <p:cNvSpPr/>
            <p:nvPr/>
          </p:nvSpPr>
          <p:spPr>
            <a:xfrm>
              <a:off x="5336585" y="4287916"/>
              <a:ext cx="1129693" cy="2263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10A59B-1E18-4C5E-A2E7-BE7FDBF4C456}"/>
                </a:ext>
              </a:extLst>
            </p:cNvPr>
            <p:cNvCxnSpPr/>
            <p:nvPr/>
          </p:nvCxnSpPr>
          <p:spPr>
            <a:xfrm>
              <a:off x="4785067" y="3568823"/>
              <a:ext cx="905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4C6BC8-D39A-471D-93DB-32BB9BDC298E}"/>
                </a:ext>
              </a:extLst>
            </p:cNvPr>
            <p:cNvSpPr/>
            <p:nvPr/>
          </p:nvSpPr>
          <p:spPr>
            <a:xfrm>
              <a:off x="6116717" y="3790765"/>
              <a:ext cx="941033" cy="2770871"/>
            </a:xfrm>
            <a:custGeom>
              <a:avLst/>
              <a:gdLst>
                <a:gd name="connsiteX0" fmla="*/ 941033 w 941033"/>
                <a:gd name="connsiteY0" fmla="*/ 2592280 h 2611073"/>
                <a:gd name="connsiteX1" fmla="*/ 621437 w 941033"/>
                <a:gd name="connsiteY1" fmla="*/ 2592280 h 2611073"/>
                <a:gd name="connsiteX2" fmla="*/ 426128 w 941033"/>
                <a:gd name="connsiteY2" fmla="*/ 2396971 h 2611073"/>
                <a:gd name="connsiteX3" fmla="*/ 390618 w 941033"/>
                <a:gd name="connsiteY3" fmla="*/ 1189608 h 2611073"/>
                <a:gd name="connsiteX4" fmla="*/ 408373 w 941033"/>
                <a:gd name="connsiteY4" fmla="*/ 355107 h 2611073"/>
                <a:gd name="connsiteX5" fmla="*/ 0 w 941033"/>
                <a:gd name="connsiteY5" fmla="*/ 0 h 261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33" h="2611073">
                  <a:moveTo>
                    <a:pt x="941033" y="2592280"/>
                  </a:moveTo>
                  <a:cubicBezTo>
                    <a:pt x="824143" y="2608555"/>
                    <a:pt x="707254" y="2624831"/>
                    <a:pt x="621437" y="2592280"/>
                  </a:cubicBezTo>
                  <a:cubicBezTo>
                    <a:pt x="535620" y="2559729"/>
                    <a:pt x="464598" y="2630750"/>
                    <a:pt x="426128" y="2396971"/>
                  </a:cubicBezTo>
                  <a:cubicBezTo>
                    <a:pt x="387658" y="2163192"/>
                    <a:pt x="393577" y="1529919"/>
                    <a:pt x="390618" y="1189608"/>
                  </a:cubicBezTo>
                  <a:cubicBezTo>
                    <a:pt x="387659" y="849297"/>
                    <a:pt x="473476" y="553375"/>
                    <a:pt x="408373" y="355107"/>
                  </a:cubicBezTo>
                  <a:cubicBezTo>
                    <a:pt x="343270" y="156839"/>
                    <a:pt x="56225" y="56225"/>
                    <a:pt x="0" y="0"/>
                  </a:cubicBez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CB3C5F-417C-498D-A370-1799CEED8D87}"/>
              </a:ext>
            </a:extLst>
          </p:cNvPr>
          <p:cNvGrpSpPr/>
          <p:nvPr/>
        </p:nvGrpSpPr>
        <p:grpSpPr>
          <a:xfrm>
            <a:off x="3844560" y="1225118"/>
            <a:ext cx="1990350" cy="1615736"/>
            <a:chOff x="2794714" y="2752077"/>
            <a:chExt cx="1990350" cy="16157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A0C60E-54E6-4FCC-BA66-58AFEE229E56}"/>
                </a:ext>
              </a:extLst>
            </p:cNvPr>
            <p:cNvGrpSpPr/>
            <p:nvPr/>
          </p:nvGrpSpPr>
          <p:grpSpPr>
            <a:xfrm>
              <a:off x="3075004" y="2752077"/>
              <a:ext cx="1710060" cy="1615736"/>
              <a:chOff x="3075004" y="2752077"/>
              <a:chExt cx="1710060" cy="161573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DB12CB1-7F00-407A-9972-7C4EDA0D57EB}"/>
                  </a:ext>
                </a:extLst>
              </p:cNvPr>
              <p:cNvSpPr/>
              <p:nvPr/>
            </p:nvSpPr>
            <p:spPr>
              <a:xfrm>
                <a:off x="3313963" y="3021732"/>
                <a:ext cx="1136341" cy="113634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8302F88-9513-40D0-8CF5-5641E895ABDC}"/>
                  </a:ext>
                </a:extLst>
              </p:cNvPr>
              <p:cNvSpPr/>
              <p:nvPr/>
            </p:nvSpPr>
            <p:spPr>
              <a:xfrm>
                <a:off x="4039340" y="3522724"/>
                <a:ext cx="745724" cy="374573"/>
              </a:xfrm>
              <a:custGeom>
                <a:avLst/>
                <a:gdLst>
                  <a:gd name="connsiteX0" fmla="*/ 0 w 745724"/>
                  <a:gd name="connsiteY0" fmla="*/ 54977 h 374573"/>
                  <a:gd name="connsiteX1" fmla="*/ 248575 w 745724"/>
                  <a:gd name="connsiteY1" fmla="*/ 54977 h 374573"/>
                  <a:gd name="connsiteX2" fmla="*/ 443883 w 745724"/>
                  <a:gd name="connsiteY2" fmla="*/ 125998 h 374573"/>
                  <a:gd name="connsiteX3" fmla="*/ 497149 w 745724"/>
                  <a:gd name="connsiteY3" fmla="*/ 54977 h 374573"/>
                  <a:gd name="connsiteX4" fmla="*/ 585926 w 745724"/>
                  <a:gd name="connsiteY4" fmla="*/ 19466 h 374573"/>
                  <a:gd name="connsiteX5" fmla="*/ 745724 w 745724"/>
                  <a:gd name="connsiteY5" fmla="*/ 374573 h 37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724" h="374573">
                    <a:moveTo>
                      <a:pt x="0" y="54977"/>
                    </a:moveTo>
                    <a:cubicBezTo>
                      <a:pt x="87297" y="49058"/>
                      <a:pt x="174595" y="43140"/>
                      <a:pt x="248575" y="54977"/>
                    </a:cubicBezTo>
                    <a:cubicBezTo>
                      <a:pt x="322556" y="66814"/>
                      <a:pt x="402454" y="125998"/>
                      <a:pt x="443883" y="125998"/>
                    </a:cubicBezTo>
                    <a:cubicBezTo>
                      <a:pt x="485312" y="125998"/>
                      <a:pt x="473475" y="72732"/>
                      <a:pt x="497149" y="54977"/>
                    </a:cubicBezTo>
                    <a:cubicBezTo>
                      <a:pt x="520823" y="37222"/>
                      <a:pt x="544497" y="-33800"/>
                      <a:pt x="585926" y="19466"/>
                    </a:cubicBezTo>
                    <a:cubicBezTo>
                      <a:pt x="627355" y="72732"/>
                      <a:pt x="698377" y="256204"/>
                      <a:pt x="745724" y="374573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A4BE7A-3406-48A6-9FC6-07C7DCA19A46}"/>
                  </a:ext>
                </a:extLst>
              </p:cNvPr>
              <p:cNvSpPr/>
              <p:nvPr/>
            </p:nvSpPr>
            <p:spPr>
              <a:xfrm flipH="1">
                <a:off x="3075004" y="2752077"/>
                <a:ext cx="1615736" cy="161573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2B8389-D1AE-4C74-9097-DD9EF9EC6D70}"/>
                  </a:ext>
                </a:extLst>
              </p:cNvPr>
              <p:cNvSpPr/>
              <p:nvPr/>
            </p:nvSpPr>
            <p:spPr>
              <a:xfrm>
                <a:off x="3843759" y="2849734"/>
                <a:ext cx="71021" cy="14381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53D20D-0A32-4768-8871-AA89F0D8852F}"/>
                  </a:ext>
                </a:extLst>
              </p:cNvPr>
              <p:cNvSpPr/>
              <p:nvPr/>
            </p:nvSpPr>
            <p:spPr>
              <a:xfrm>
                <a:off x="3789013" y="3902481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1AC75B-81B7-4859-85F4-A6C157B433C4}"/>
                  </a:ext>
                </a:extLst>
              </p:cNvPr>
              <p:cNvSpPr/>
              <p:nvPr/>
            </p:nvSpPr>
            <p:spPr>
              <a:xfrm>
                <a:off x="3923385" y="3903955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DBC779-99DA-42CE-8398-4011E3CF83FA}"/>
                  </a:ext>
                </a:extLst>
              </p:cNvPr>
              <p:cNvSpPr/>
              <p:nvPr/>
            </p:nvSpPr>
            <p:spPr>
              <a:xfrm>
                <a:off x="3789290" y="2815699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2C59D5-D3F4-43D9-99A2-CBD7781E6EC9}"/>
                  </a:ext>
                </a:extLst>
              </p:cNvPr>
              <p:cNvSpPr/>
              <p:nvPr/>
            </p:nvSpPr>
            <p:spPr>
              <a:xfrm>
                <a:off x="3923662" y="2817173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807CA34-639C-43BA-A2D2-22D110171A74}"/>
                </a:ext>
              </a:extLst>
            </p:cNvPr>
            <p:cNvCxnSpPr/>
            <p:nvPr/>
          </p:nvCxnSpPr>
          <p:spPr>
            <a:xfrm>
              <a:off x="2794714" y="3577700"/>
              <a:ext cx="905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A6C84A-977D-4A84-AE27-B3C14FA5D9FF}"/>
              </a:ext>
            </a:extLst>
          </p:cNvPr>
          <p:cNvGrpSpPr/>
          <p:nvPr/>
        </p:nvGrpSpPr>
        <p:grpSpPr>
          <a:xfrm>
            <a:off x="6188645" y="1154097"/>
            <a:ext cx="2046149" cy="5060272"/>
            <a:chOff x="4664644" y="1154097"/>
            <a:chExt cx="2046149" cy="506027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9EA74-E954-45C5-940B-DF2480DA2F98}"/>
                </a:ext>
              </a:extLst>
            </p:cNvPr>
            <p:cNvSpPr/>
            <p:nvPr/>
          </p:nvSpPr>
          <p:spPr>
            <a:xfrm>
              <a:off x="4851731" y="1225119"/>
              <a:ext cx="1615736" cy="49892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85A50D-32DF-4E45-86A3-41BA1C1A7787}"/>
                </a:ext>
              </a:extLst>
            </p:cNvPr>
            <p:cNvGrpSpPr/>
            <p:nvPr/>
          </p:nvGrpSpPr>
          <p:grpSpPr>
            <a:xfrm>
              <a:off x="4664644" y="1154097"/>
              <a:ext cx="2046149" cy="4743152"/>
              <a:chOff x="4993123" y="1154097"/>
              <a:chExt cx="2046149" cy="474315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E9AEF61-8BDF-49D4-A2C4-954AFBEF0C30}"/>
                  </a:ext>
                </a:extLst>
              </p:cNvPr>
              <p:cNvSpPr/>
              <p:nvPr/>
            </p:nvSpPr>
            <p:spPr>
              <a:xfrm>
                <a:off x="5094326" y="1154097"/>
                <a:ext cx="1944946" cy="1083076"/>
              </a:xfrm>
              <a:custGeom>
                <a:avLst/>
                <a:gdLst>
                  <a:gd name="connsiteX0" fmla="*/ 1775695 w 1944946"/>
                  <a:gd name="connsiteY0" fmla="*/ 0 h 1083076"/>
                  <a:gd name="connsiteX1" fmla="*/ 1793450 w 1944946"/>
                  <a:gd name="connsiteY1" fmla="*/ 568171 h 1083076"/>
                  <a:gd name="connsiteX2" fmla="*/ 159959 w 1944946"/>
                  <a:gd name="connsiteY2" fmla="*/ 870012 h 1083076"/>
                  <a:gd name="connsiteX3" fmla="*/ 53427 w 1944946"/>
                  <a:gd name="connsiteY3" fmla="*/ 1083076 h 10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946" h="1083076">
                    <a:moveTo>
                      <a:pt x="1775695" y="0"/>
                    </a:moveTo>
                    <a:cubicBezTo>
                      <a:pt x="1919217" y="211584"/>
                      <a:pt x="2062739" y="423169"/>
                      <a:pt x="1793450" y="568171"/>
                    </a:cubicBezTo>
                    <a:cubicBezTo>
                      <a:pt x="1524161" y="713173"/>
                      <a:pt x="449963" y="784195"/>
                      <a:pt x="159959" y="870012"/>
                    </a:cubicBezTo>
                    <a:cubicBezTo>
                      <a:pt x="-130045" y="955829"/>
                      <a:pt x="65264" y="1038688"/>
                      <a:pt x="53427" y="1083076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641836-C54A-433D-A0CC-885717A6DD9B}"/>
                  </a:ext>
                </a:extLst>
              </p:cNvPr>
              <p:cNvSpPr/>
              <p:nvPr/>
            </p:nvSpPr>
            <p:spPr>
              <a:xfrm>
                <a:off x="5013798" y="2455256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8BE5F5B-70D1-4DF3-BA70-804F519567BC}"/>
                  </a:ext>
                </a:extLst>
              </p:cNvPr>
              <p:cNvSpPr/>
              <p:nvPr/>
            </p:nvSpPr>
            <p:spPr>
              <a:xfrm>
                <a:off x="4998969" y="3274174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68004E6-D659-4674-B805-E21FC0297965}"/>
                  </a:ext>
                </a:extLst>
              </p:cNvPr>
              <p:cNvSpPr/>
              <p:nvPr/>
            </p:nvSpPr>
            <p:spPr>
              <a:xfrm>
                <a:off x="4993124" y="4095912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8E2AD36-5B66-41A7-99E4-BAA363E0FF1D}"/>
                  </a:ext>
                </a:extLst>
              </p:cNvPr>
              <p:cNvSpPr/>
              <p:nvPr/>
            </p:nvSpPr>
            <p:spPr>
              <a:xfrm>
                <a:off x="4993123" y="4917650"/>
                <a:ext cx="2010961" cy="479394"/>
              </a:xfrm>
              <a:custGeom>
                <a:avLst/>
                <a:gdLst>
                  <a:gd name="connsiteX0" fmla="*/ 1797507 w 2010961"/>
                  <a:gd name="connsiteY0" fmla="*/ 0 h 479394"/>
                  <a:gd name="connsiteX1" fmla="*/ 1868529 w 2010961"/>
                  <a:gd name="connsiteY1" fmla="*/ 88776 h 479394"/>
                  <a:gd name="connsiteX2" fmla="*/ 164016 w 2010961"/>
                  <a:gd name="connsiteY2" fmla="*/ 372862 h 479394"/>
                  <a:gd name="connsiteX3" fmla="*/ 164016 w 2010961"/>
                  <a:gd name="connsiteY3" fmla="*/ 479394 h 47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61" h="479394">
                    <a:moveTo>
                      <a:pt x="1797507" y="0"/>
                    </a:moveTo>
                    <a:cubicBezTo>
                      <a:pt x="1969142" y="13316"/>
                      <a:pt x="2140777" y="26632"/>
                      <a:pt x="1868529" y="88776"/>
                    </a:cubicBezTo>
                    <a:cubicBezTo>
                      <a:pt x="1596281" y="150920"/>
                      <a:pt x="448101" y="307759"/>
                      <a:pt x="164016" y="372862"/>
                    </a:cubicBezTo>
                    <a:cubicBezTo>
                      <a:pt x="-120069" y="437965"/>
                      <a:pt x="21973" y="458679"/>
                      <a:pt x="164016" y="479394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50D0F78-D733-4BC3-9D0A-F510A09E9516}"/>
                  </a:ext>
                </a:extLst>
              </p:cNvPr>
              <p:cNvSpPr/>
              <p:nvPr/>
            </p:nvSpPr>
            <p:spPr>
              <a:xfrm>
                <a:off x="6811238" y="5397044"/>
                <a:ext cx="177554" cy="500205"/>
              </a:xfrm>
              <a:custGeom>
                <a:avLst/>
                <a:gdLst>
                  <a:gd name="connsiteX0" fmla="*/ 0 w 177554"/>
                  <a:gd name="connsiteY0" fmla="*/ 3055 h 500205"/>
                  <a:gd name="connsiteX1" fmla="*/ 106533 w 177554"/>
                  <a:gd name="connsiteY1" fmla="*/ 74077 h 500205"/>
                  <a:gd name="connsiteX2" fmla="*/ 177554 w 177554"/>
                  <a:gd name="connsiteY2" fmla="*/ 500205 h 50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554" h="500205">
                    <a:moveTo>
                      <a:pt x="0" y="3055"/>
                    </a:moveTo>
                    <a:cubicBezTo>
                      <a:pt x="38470" y="-2863"/>
                      <a:pt x="76941" y="-8781"/>
                      <a:pt x="106533" y="74077"/>
                    </a:cubicBezTo>
                    <a:cubicBezTo>
                      <a:pt x="136125" y="156935"/>
                      <a:pt x="145003" y="290100"/>
                      <a:pt x="177554" y="500205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61521E-FAB9-4304-B7DC-A6031C1B025D}"/>
              </a:ext>
            </a:extLst>
          </p:cNvPr>
          <p:cNvGrpSpPr/>
          <p:nvPr/>
        </p:nvGrpSpPr>
        <p:grpSpPr>
          <a:xfrm>
            <a:off x="8576928" y="1225117"/>
            <a:ext cx="2016807" cy="4989250"/>
            <a:chOff x="7052927" y="1225117"/>
            <a:chExt cx="2016807" cy="4989250"/>
          </a:xfrm>
        </p:grpSpPr>
        <p:sp>
          <p:nvSpPr>
            <p:cNvPr id="42" name="Frame 41">
              <a:extLst>
                <a:ext uri="{FF2B5EF4-FFF2-40B4-BE49-F238E27FC236}">
                  <a16:creationId xmlns:a16="http://schemas.microsoft.com/office/drawing/2014/main" id="{7657FC9E-5454-47D1-BB3E-4BEF35EBCA4B}"/>
                </a:ext>
              </a:extLst>
            </p:cNvPr>
            <p:cNvSpPr/>
            <p:nvPr/>
          </p:nvSpPr>
          <p:spPr>
            <a:xfrm>
              <a:off x="7224878" y="1225117"/>
              <a:ext cx="1615736" cy="4989250"/>
            </a:xfrm>
            <a:custGeom>
              <a:avLst/>
              <a:gdLst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432791 w 1615736"/>
                <a:gd name="connsiteY5" fmla="*/ 432791 h 4989250"/>
                <a:gd name="connsiteX6" fmla="*/ 432791 w 1615736"/>
                <a:gd name="connsiteY6" fmla="*/ 4556459 h 4989250"/>
                <a:gd name="connsiteX7" fmla="*/ 1182945 w 1615736"/>
                <a:gd name="connsiteY7" fmla="*/ 4556459 h 4989250"/>
                <a:gd name="connsiteX8" fmla="*/ 1182945 w 1615736"/>
                <a:gd name="connsiteY8" fmla="*/ 432791 h 4989250"/>
                <a:gd name="connsiteX9" fmla="*/ 432791 w 1615736"/>
                <a:gd name="connsiteY9" fmla="*/ 432791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432791 w 1615736"/>
                <a:gd name="connsiteY5" fmla="*/ 432791 h 4989250"/>
                <a:gd name="connsiteX6" fmla="*/ 432791 w 1615736"/>
                <a:gd name="connsiteY6" fmla="*/ 4556459 h 4989250"/>
                <a:gd name="connsiteX7" fmla="*/ 1289477 w 1615736"/>
                <a:gd name="connsiteY7" fmla="*/ 3189298 h 4989250"/>
                <a:gd name="connsiteX8" fmla="*/ 1182945 w 1615736"/>
                <a:gd name="connsiteY8" fmla="*/ 432791 h 4989250"/>
                <a:gd name="connsiteX9" fmla="*/ 432791 w 1615736"/>
                <a:gd name="connsiteY9" fmla="*/ 432791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432791 w 1615736"/>
                <a:gd name="connsiteY5" fmla="*/ 432791 h 4989250"/>
                <a:gd name="connsiteX6" fmla="*/ 397280 w 1615736"/>
                <a:gd name="connsiteY6" fmla="*/ 3171543 h 4989250"/>
                <a:gd name="connsiteX7" fmla="*/ 1289477 w 1615736"/>
                <a:gd name="connsiteY7" fmla="*/ 3189298 h 4989250"/>
                <a:gd name="connsiteX8" fmla="*/ 1182945 w 1615736"/>
                <a:gd name="connsiteY8" fmla="*/ 432791 h 4989250"/>
                <a:gd name="connsiteX9" fmla="*/ 432791 w 1615736"/>
                <a:gd name="connsiteY9" fmla="*/ 432791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79525 w 1615736"/>
                <a:gd name="connsiteY5" fmla="*/ 1480356 h 4989250"/>
                <a:gd name="connsiteX6" fmla="*/ 397280 w 1615736"/>
                <a:gd name="connsiteY6" fmla="*/ 3171543 h 4989250"/>
                <a:gd name="connsiteX7" fmla="*/ 1289477 w 1615736"/>
                <a:gd name="connsiteY7" fmla="*/ 3189298 h 4989250"/>
                <a:gd name="connsiteX8" fmla="*/ 1182945 w 1615736"/>
                <a:gd name="connsiteY8" fmla="*/ 432791 h 4989250"/>
                <a:gd name="connsiteX9" fmla="*/ 379525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79525 w 1615736"/>
                <a:gd name="connsiteY5" fmla="*/ 1480356 h 4989250"/>
                <a:gd name="connsiteX6" fmla="*/ 397280 w 1615736"/>
                <a:gd name="connsiteY6" fmla="*/ 3171543 h 4989250"/>
                <a:gd name="connsiteX7" fmla="*/ 1289477 w 1615736"/>
                <a:gd name="connsiteY7" fmla="*/ 3189298 h 4989250"/>
                <a:gd name="connsiteX8" fmla="*/ 1271722 w 1615736"/>
                <a:gd name="connsiteY8" fmla="*/ 1462601 h 4989250"/>
                <a:gd name="connsiteX9" fmla="*/ 379525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79525 w 1615736"/>
                <a:gd name="connsiteY5" fmla="*/ 1480356 h 4989250"/>
                <a:gd name="connsiteX6" fmla="*/ 397280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79525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97280 w 1615736"/>
                <a:gd name="connsiteY5" fmla="*/ 1480356 h 4989250"/>
                <a:gd name="connsiteX6" fmla="*/ 397280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97280 w 1615736"/>
                <a:gd name="connsiteY9" fmla="*/ 1480356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97280 w 1615736"/>
                <a:gd name="connsiteY5" fmla="*/ 1462600 h 4989250"/>
                <a:gd name="connsiteX6" fmla="*/ 397280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97280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97280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97280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26259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26259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44015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44015 w 1615736"/>
                <a:gd name="connsiteY9" fmla="*/ 1462600 h 4989250"/>
                <a:gd name="connsiteX0" fmla="*/ 0 w 1615736"/>
                <a:gd name="connsiteY0" fmla="*/ 0 h 4989250"/>
                <a:gd name="connsiteX1" fmla="*/ 1615736 w 1615736"/>
                <a:gd name="connsiteY1" fmla="*/ 0 h 4989250"/>
                <a:gd name="connsiteX2" fmla="*/ 1615736 w 1615736"/>
                <a:gd name="connsiteY2" fmla="*/ 4989250 h 4989250"/>
                <a:gd name="connsiteX3" fmla="*/ 0 w 1615736"/>
                <a:gd name="connsiteY3" fmla="*/ 4989250 h 4989250"/>
                <a:gd name="connsiteX4" fmla="*/ 0 w 1615736"/>
                <a:gd name="connsiteY4" fmla="*/ 0 h 4989250"/>
                <a:gd name="connsiteX5" fmla="*/ 361770 w 1615736"/>
                <a:gd name="connsiteY5" fmla="*/ 1462600 h 4989250"/>
                <a:gd name="connsiteX6" fmla="*/ 361769 w 1615736"/>
                <a:gd name="connsiteY6" fmla="*/ 3171543 h 4989250"/>
                <a:gd name="connsiteX7" fmla="*/ 1271722 w 1615736"/>
                <a:gd name="connsiteY7" fmla="*/ 3171542 h 4989250"/>
                <a:gd name="connsiteX8" fmla="*/ 1271722 w 1615736"/>
                <a:gd name="connsiteY8" fmla="*/ 1462601 h 4989250"/>
                <a:gd name="connsiteX9" fmla="*/ 361770 w 1615736"/>
                <a:gd name="connsiteY9" fmla="*/ 1462600 h 498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5736" h="4989250">
                  <a:moveTo>
                    <a:pt x="0" y="0"/>
                  </a:moveTo>
                  <a:lnTo>
                    <a:pt x="1615736" y="0"/>
                  </a:lnTo>
                  <a:lnTo>
                    <a:pt x="1615736" y="4989250"/>
                  </a:lnTo>
                  <a:lnTo>
                    <a:pt x="0" y="4989250"/>
                  </a:lnTo>
                  <a:lnTo>
                    <a:pt x="0" y="0"/>
                  </a:lnTo>
                  <a:close/>
                  <a:moveTo>
                    <a:pt x="361770" y="1462600"/>
                  </a:moveTo>
                  <a:cubicBezTo>
                    <a:pt x="361770" y="2032248"/>
                    <a:pt x="361769" y="2601895"/>
                    <a:pt x="361769" y="3171543"/>
                  </a:cubicBezTo>
                  <a:lnTo>
                    <a:pt x="1271722" y="3171542"/>
                  </a:lnTo>
                  <a:lnTo>
                    <a:pt x="1271722" y="1462601"/>
                  </a:lnTo>
                  <a:lnTo>
                    <a:pt x="361770" y="14626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1C66444-BBEF-41AE-A843-A7223D640740}"/>
                </a:ext>
              </a:extLst>
            </p:cNvPr>
            <p:cNvSpPr/>
            <p:nvPr/>
          </p:nvSpPr>
          <p:spPr>
            <a:xfrm>
              <a:off x="7052928" y="2091269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4A67970-A862-4E28-91A4-1668B547D69D}"/>
                </a:ext>
              </a:extLst>
            </p:cNvPr>
            <p:cNvSpPr/>
            <p:nvPr/>
          </p:nvSpPr>
          <p:spPr>
            <a:xfrm>
              <a:off x="7058773" y="2910187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8CAE3-69F2-4639-AAC1-D32D7F21EE91}"/>
                </a:ext>
              </a:extLst>
            </p:cNvPr>
            <p:cNvSpPr/>
            <p:nvPr/>
          </p:nvSpPr>
          <p:spPr>
            <a:xfrm>
              <a:off x="7052928" y="3731925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65D50A-6060-4F28-8633-A3BB4E3DAA9A}"/>
                </a:ext>
              </a:extLst>
            </p:cNvPr>
            <p:cNvSpPr/>
            <p:nvPr/>
          </p:nvSpPr>
          <p:spPr>
            <a:xfrm>
              <a:off x="7052927" y="4553663"/>
              <a:ext cx="2010961" cy="479394"/>
            </a:xfrm>
            <a:custGeom>
              <a:avLst/>
              <a:gdLst>
                <a:gd name="connsiteX0" fmla="*/ 1797507 w 2010961"/>
                <a:gd name="connsiteY0" fmla="*/ 0 h 479394"/>
                <a:gd name="connsiteX1" fmla="*/ 1868529 w 2010961"/>
                <a:gd name="connsiteY1" fmla="*/ 88776 h 479394"/>
                <a:gd name="connsiteX2" fmla="*/ 164016 w 2010961"/>
                <a:gd name="connsiteY2" fmla="*/ 372862 h 479394"/>
                <a:gd name="connsiteX3" fmla="*/ 164016 w 2010961"/>
                <a:gd name="connsiteY3" fmla="*/ 479394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961" h="479394">
                  <a:moveTo>
                    <a:pt x="1797507" y="0"/>
                  </a:moveTo>
                  <a:cubicBezTo>
                    <a:pt x="1969142" y="13316"/>
                    <a:pt x="2140777" y="26632"/>
                    <a:pt x="1868529" y="88776"/>
                  </a:cubicBezTo>
                  <a:cubicBezTo>
                    <a:pt x="1596281" y="150920"/>
                    <a:pt x="448101" y="307759"/>
                    <a:pt x="164016" y="372862"/>
                  </a:cubicBezTo>
                  <a:cubicBezTo>
                    <a:pt x="-120069" y="437965"/>
                    <a:pt x="21973" y="458679"/>
                    <a:pt x="164016" y="4793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798792-75D1-41D4-94A7-64E583726264}"/>
              </a:ext>
            </a:extLst>
          </p:cNvPr>
          <p:cNvGrpSpPr/>
          <p:nvPr/>
        </p:nvGrpSpPr>
        <p:grpSpPr>
          <a:xfrm>
            <a:off x="3996325" y="1085271"/>
            <a:ext cx="1867604" cy="2066303"/>
            <a:chOff x="2472325" y="1085270"/>
            <a:chExt cx="1867604" cy="206630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E5F663-8E09-43E2-9284-A6FB0EDC08E4}"/>
                </a:ext>
              </a:extLst>
            </p:cNvPr>
            <p:cNvSpPr/>
            <p:nvPr/>
          </p:nvSpPr>
          <p:spPr>
            <a:xfrm>
              <a:off x="2600871" y="1220678"/>
              <a:ext cx="1615736" cy="1629056"/>
            </a:xfrm>
            <a:prstGeom prst="rect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0C63662-8EC3-43A9-B76C-C5DB3815A164}"/>
                </a:ext>
              </a:extLst>
            </p:cNvPr>
            <p:cNvSpPr/>
            <p:nvPr/>
          </p:nvSpPr>
          <p:spPr>
            <a:xfrm>
              <a:off x="2472325" y="1085270"/>
              <a:ext cx="1867604" cy="2066303"/>
            </a:xfrm>
            <a:custGeom>
              <a:avLst/>
              <a:gdLst>
                <a:gd name="connsiteX0" fmla="*/ 1744568 w 1867604"/>
                <a:gd name="connsiteY0" fmla="*/ 2066303 h 2066303"/>
                <a:gd name="connsiteX1" fmla="*/ 1726813 w 1867604"/>
                <a:gd name="connsiteY1" fmla="*/ 1888749 h 2066303"/>
                <a:gd name="connsiteX2" fmla="*/ 1478238 w 1867604"/>
                <a:gd name="connsiteY2" fmla="*/ 1870994 h 2066303"/>
                <a:gd name="connsiteX3" fmla="*/ 270875 w 1867604"/>
                <a:gd name="connsiteY3" fmla="*/ 1870994 h 2066303"/>
                <a:gd name="connsiteX4" fmla="*/ 40056 w 1867604"/>
                <a:gd name="connsiteY4" fmla="*/ 1693441 h 2066303"/>
                <a:gd name="connsiteX5" fmla="*/ 22300 w 1867604"/>
                <a:gd name="connsiteY5" fmla="*/ 290769 h 2066303"/>
                <a:gd name="connsiteX6" fmla="*/ 270875 w 1867604"/>
                <a:gd name="connsiteY6" fmla="*/ 42194 h 2066303"/>
                <a:gd name="connsiteX7" fmla="*/ 1602525 w 1867604"/>
                <a:gd name="connsiteY7" fmla="*/ 24439 h 2066303"/>
                <a:gd name="connsiteX8" fmla="*/ 1851100 w 1867604"/>
                <a:gd name="connsiteY8" fmla="*/ 290769 h 2066303"/>
                <a:gd name="connsiteX9" fmla="*/ 1833345 w 1867604"/>
                <a:gd name="connsiteY9" fmla="*/ 1622419 h 2066303"/>
                <a:gd name="connsiteX10" fmla="*/ 1744568 w 1867604"/>
                <a:gd name="connsiteY10" fmla="*/ 1870994 h 20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7604" h="2066303">
                  <a:moveTo>
                    <a:pt x="1744568" y="2066303"/>
                  </a:moveTo>
                  <a:cubicBezTo>
                    <a:pt x="1757884" y="1993801"/>
                    <a:pt x="1771201" y="1921300"/>
                    <a:pt x="1726813" y="1888749"/>
                  </a:cubicBezTo>
                  <a:cubicBezTo>
                    <a:pt x="1682425" y="1856197"/>
                    <a:pt x="1720894" y="1873953"/>
                    <a:pt x="1478238" y="1870994"/>
                  </a:cubicBezTo>
                  <a:cubicBezTo>
                    <a:pt x="1235582" y="1868035"/>
                    <a:pt x="510572" y="1900586"/>
                    <a:pt x="270875" y="1870994"/>
                  </a:cubicBezTo>
                  <a:cubicBezTo>
                    <a:pt x="31178" y="1841402"/>
                    <a:pt x="81485" y="1956812"/>
                    <a:pt x="40056" y="1693441"/>
                  </a:cubicBezTo>
                  <a:cubicBezTo>
                    <a:pt x="-1373" y="1430070"/>
                    <a:pt x="-16170" y="565977"/>
                    <a:pt x="22300" y="290769"/>
                  </a:cubicBezTo>
                  <a:cubicBezTo>
                    <a:pt x="60770" y="15561"/>
                    <a:pt x="7504" y="86582"/>
                    <a:pt x="270875" y="42194"/>
                  </a:cubicBezTo>
                  <a:cubicBezTo>
                    <a:pt x="534246" y="-2194"/>
                    <a:pt x="1339154" y="-16990"/>
                    <a:pt x="1602525" y="24439"/>
                  </a:cubicBezTo>
                  <a:cubicBezTo>
                    <a:pt x="1865896" y="65868"/>
                    <a:pt x="1812630" y="24439"/>
                    <a:pt x="1851100" y="290769"/>
                  </a:cubicBezTo>
                  <a:cubicBezTo>
                    <a:pt x="1889570" y="557099"/>
                    <a:pt x="1851100" y="1359048"/>
                    <a:pt x="1833345" y="1622419"/>
                  </a:cubicBezTo>
                  <a:cubicBezTo>
                    <a:pt x="1815590" y="1885790"/>
                    <a:pt x="1780079" y="1878392"/>
                    <a:pt x="1744568" y="187099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0653E-FC2C-4728-AC5D-C8EA3B08F2C8}"/>
              </a:ext>
            </a:extLst>
          </p:cNvPr>
          <p:cNvSpPr/>
          <p:nvPr/>
        </p:nvSpPr>
        <p:spPr>
          <a:xfrm>
            <a:off x="6129553" y="952109"/>
            <a:ext cx="2158681" cy="5271142"/>
          </a:xfrm>
          <a:prstGeom prst="rect">
            <a:avLst/>
          </a:prstGeom>
          <a:gradFill flip="none" rotWithShape="1">
            <a:gsLst>
              <a:gs pos="0">
                <a:srgbClr val="FEEB9A"/>
              </a:gs>
              <a:gs pos="95000">
                <a:srgbClr val="FFD64D"/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946737CE-473B-49DE-BD8F-4002C528DC63}"/>
              </a:ext>
            </a:extLst>
          </p:cNvPr>
          <p:cNvSpPr/>
          <p:nvPr/>
        </p:nvSpPr>
        <p:spPr>
          <a:xfrm rot="5400000">
            <a:off x="3858047" y="982446"/>
            <a:ext cx="2158681" cy="2160995"/>
          </a:xfrm>
          <a:prstGeom prst="frame">
            <a:avLst>
              <a:gd name="adj1" fmla="val 2630"/>
            </a:avLst>
          </a:prstGeom>
          <a:solidFill>
            <a:srgbClr val="FEEB9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6291EF4-9686-4E87-ABAC-C534D5A13BF8}"/>
              </a:ext>
            </a:extLst>
          </p:cNvPr>
          <p:cNvSpPr/>
          <p:nvPr/>
        </p:nvSpPr>
        <p:spPr>
          <a:xfrm>
            <a:off x="8465968" y="952108"/>
            <a:ext cx="2158681" cy="5271142"/>
          </a:xfrm>
          <a:custGeom>
            <a:avLst/>
            <a:gdLst>
              <a:gd name="connsiteX0" fmla="*/ 424755 w 2158681"/>
              <a:gd name="connsiteY0" fmla="*/ 1503147 h 5271142"/>
              <a:gd name="connsiteX1" fmla="*/ 424755 w 2158681"/>
              <a:gd name="connsiteY1" fmla="*/ 3699790 h 5271142"/>
              <a:gd name="connsiteX2" fmla="*/ 1732148 w 2158681"/>
              <a:gd name="connsiteY2" fmla="*/ 3699790 h 5271142"/>
              <a:gd name="connsiteX3" fmla="*/ 1732148 w 2158681"/>
              <a:gd name="connsiteY3" fmla="*/ 1503147 h 5271142"/>
              <a:gd name="connsiteX4" fmla="*/ 0 w 2158681"/>
              <a:gd name="connsiteY4" fmla="*/ 0 h 5271142"/>
              <a:gd name="connsiteX5" fmla="*/ 2158681 w 2158681"/>
              <a:gd name="connsiteY5" fmla="*/ 0 h 5271142"/>
              <a:gd name="connsiteX6" fmla="*/ 2158681 w 2158681"/>
              <a:gd name="connsiteY6" fmla="*/ 5271142 h 5271142"/>
              <a:gd name="connsiteX7" fmla="*/ 0 w 2158681"/>
              <a:gd name="connsiteY7" fmla="*/ 5271142 h 527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8681" h="5271142">
                <a:moveTo>
                  <a:pt x="424755" y="1503147"/>
                </a:moveTo>
                <a:lnTo>
                  <a:pt x="424755" y="3699790"/>
                </a:lnTo>
                <a:lnTo>
                  <a:pt x="1732148" y="3699790"/>
                </a:lnTo>
                <a:lnTo>
                  <a:pt x="1732148" y="1503147"/>
                </a:lnTo>
                <a:close/>
                <a:moveTo>
                  <a:pt x="0" y="0"/>
                </a:moveTo>
                <a:lnTo>
                  <a:pt x="2158681" y="0"/>
                </a:lnTo>
                <a:lnTo>
                  <a:pt x="2158681" y="5271142"/>
                </a:lnTo>
                <a:lnTo>
                  <a:pt x="0" y="5271142"/>
                </a:lnTo>
                <a:close/>
              </a:path>
            </a:pathLst>
          </a:custGeom>
          <a:gradFill>
            <a:gsLst>
              <a:gs pos="0">
                <a:srgbClr val="FEEB9A"/>
              </a:gs>
              <a:gs pos="95000">
                <a:srgbClr val="FFD64D"/>
              </a:gs>
              <a:gs pos="100000">
                <a:srgbClr val="FFC000"/>
              </a:gs>
            </a:gsLst>
            <a:lin ang="27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0A493BD-54B8-4ACA-A835-F127F5E9C63F}"/>
              </a:ext>
            </a:extLst>
          </p:cNvPr>
          <p:cNvSpPr/>
          <p:nvPr/>
        </p:nvSpPr>
        <p:spPr>
          <a:xfrm>
            <a:off x="3919648" y="1050285"/>
            <a:ext cx="2027485" cy="2025314"/>
          </a:xfrm>
          <a:custGeom>
            <a:avLst/>
            <a:gdLst>
              <a:gd name="connsiteX0" fmla="*/ 1009468 w 2027485"/>
              <a:gd name="connsiteY0" fmla="*/ 766460 h 2025314"/>
              <a:gd name="connsiteX1" fmla="*/ 793228 w 2027485"/>
              <a:gd name="connsiteY1" fmla="*/ 982700 h 2025314"/>
              <a:gd name="connsiteX2" fmla="*/ 1009468 w 2027485"/>
              <a:gd name="connsiteY2" fmla="*/ 1198940 h 2025314"/>
              <a:gd name="connsiteX3" fmla="*/ 1225708 w 2027485"/>
              <a:gd name="connsiteY3" fmla="*/ 982700 h 2025314"/>
              <a:gd name="connsiteX4" fmla="*/ 1009468 w 2027485"/>
              <a:gd name="connsiteY4" fmla="*/ 766460 h 2025314"/>
              <a:gd name="connsiteX5" fmla="*/ 0 w 2027485"/>
              <a:gd name="connsiteY5" fmla="*/ 0 h 2025314"/>
              <a:gd name="connsiteX6" fmla="*/ 2027485 w 2027485"/>
              <a:gd name="connsiteY6" fmla="*/ 0 h 2025314"/>
              <a:gd name="connsiteX7" fmla="*/ 2027485 w 2027485"/>
              <a:gd name="connsiteY7" fmla="*/ 2025314 h 2025314"/>
              <a:gd name="connsiteX8" fmla="*/ 0 w 2027485"/>
              <a:gd name="connsiteY8" fmla="*/ 2025314 h 202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485" h="2025314">
                <a:moveTo>
                  <a:pt x="1009468" y="766460"/>
                </a:moveTo>
                <a:cubicBezTo>
                  <a:pt x="890042" y="766460"/>
                  <a:pt x="793228" y="863274"/>
                  <a:pt x="793228" y="982700"/>
                </a:cubicBezTo>
                <a:cubicBezTo>
                  <a:pt x="793228" y="1102126"/>
                  <a:pt x="890042" y="1198940"/>
                  <a:pt x="1009468" y="1198940"/>
                </a:cubicBezTo>
                <a:cubicBezTo>
                  <a:pt x="1128894" y="1198940"/>
                  <a:pt x="1225708" y="1102126"/>
                  <a:pt x="1225708" y="982700"/>
                </a:cubicBezTo>
                <a:cubicBezTo>
                  <a:pt x="1225708" y="863274"/>
                  <a:pt x="1128894" y="766460"/>
                  <a:pt x="1009468" y="766460"/>
                </a:cubicBezTo>
                <a:close/>
                <a:moveTo>
                  <a:pt x="0" y="0"/>
                </a:moveTo>
                <a:lnTo>
                  <a:pt x="2027485" y="0"/>
                </a:lnTo>
                <a:lnTo>
                  <a:pt x="2027485" y="2025314"/>
                </a:lnTo>
                <a:lnTo>
                  <a:pt x="0" y="20253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5F625A-046F-4D77-97C0-3129872E1660}"/>
              </a:ext>
            </a:extLst>
          </p:cNvPr>
          <p:cNvSpPr txBox="1"/>
          <p:nvPr/>
        </p:nvSpPr>
        <p:spPr>
          <a:xfrm>
            <a:off x="5174666" y="1241110"/>
            <a:ext cx="61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E4136A-20BF-47B2-A711-1C4928B1E449}"/>
              </a:ext>
            </a:extLst>
          </p:cNvPr>
          <p:cNvSpPr txBox="1"/>
          <p:nvPr/>
        </p:nvSpPr>
        <p:spPr>
          <a:xfrm>
            <a:off x="6908656" y="1268054"/>
            <a:ext cx="61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FFD382-080A-4499-9A2E-2F1642FEC1F6}"/>
              </a:ext>
            </a:extLst>
          </p:cNvPr>
          <p:cNvSpPr txBox="1"/>
          <p:nvPr/>
        </p:nvSpPr>
        <p:spPr>
          <a:xfrm>
            <a:off x="9238692" y="1268054"/>
            <a:ext cx="72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001F7CFE-7D5C-48B1-B85E-EF0EACC8EB4A}"/>
              </a:ext>
            </a:extLst>
          </p:cNvPr>
          <p:cNvSpPr txBox="1">
            <a:spLocks/>
          </p:cNvSpPr>
          <p:nvPr/>
        </p:nvSpPr>
        <p:spPr bwMode="auto">
          <a:xfrm>
            <a:off x="1524000" y="550417"/>
            <a:ext cx="2519472" cy="260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Incoming Laser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Thermocouple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NiChrome</a:t>
            </a:r>
            <a:r>
              <a:rPr lang="en-US" dirty="0">
                <a:solidFill>
                  <a:srgbClr val="FFC000"/>
                </a:solidFill>
              </a:rPr>
              <a:t> Wire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Sodium Silicate</a:t>
            </a:r>
          </a:p>
          <a:p>
            <a:pPr marL="0" indent="0">
              <a:buNone/>
            </a:pPr>
            <a:r>
              <a:rPr lang="en-US" dirty="0">
                <a:solidFill>
                  <a:srgbClr val="FEEB9A"/>
                </a:solidFill>
                <a:highlight>
                  <a:srgbClr val="000000"/>
                </a:highlight>
              </a:rPr>
              <a:t>FR-4 PCB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5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FA90-7361-4768-8CE7-62497C30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6332"/>
            <a:ext cx="8229600" cy="745723"/>
          </a:xfrm>
        </p:spPr>
        <p:txBody>
          <a:bodyPr/>
          <a:lstStyle/>
          <a:p>
            <a:r>
              <a:rPr lang="en-US" dirty="0" err="1"/>
              <a:t>Thermo</a:t>
            </a:r>
            <a:r>
              <a:rPr lang="en-US" dirty="0"/>
              <a:t> position differences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220E-7F6B-4762-BC60-F1C51C70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089429"/>
            <a:ext cx="4470726" cy="37685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Positions 2 and 3 are in contact with PMMA</a:t>
            </a:r>
          </a:p>
          <a:p>
            <a:r>
              <a:rPr lang="en-US" dirty="0"/>
              <a:t>Positions 1 and 4 are in air</a:t>
            </a:r>
          </a:p>
          <a:p>
            <a:r>
              <a:rPr lang="en-US" dirty="0"/>
              <a:t>Position B is at the sample spot height</a:t>
            </a:r>
          </a:p>
          <a:p>
            <a:r>
              <a:rPr lang="en-US" dirty="0"/>
              <a:t>A and C are above and below, respectively</a:t>
            </a:r>
          </a:p>
          <a:p>
            <a:r>
              <a:rPr lang="en-US" dirty="0"/>
              <a:t>All are referenced to the thermocouple as drawn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B2469-C1D8-4AF2-A149-3BC566EC8F8E}"/>
              </a:ext>
            </a:extLst>
          </p:cNvPr>
          <p:cNvGrpSpPr/>
          <p:nvPr/>
        </p:nvGrpSpPr>
        <p:grpSpPr>
          <a:xfrm>
            <a:off x="8746725" y="1225118"/>
            <a:ext cx="1615736" cy="5317723"/>
            <a:chOff x="7382529" y="1225117"/>
            <a:chExt cx="1615736" cy="5317723"/>
          </a:xfrm>
        </p:grpSpPr>
        <p:sp>
          <p:nvSpPr>
            <p:cNvPr id="22" name="Sun 21">
              <a:extLst>
                <a:ext uri="{FF2B5EF4-FFF2-40B4-BE49-F238E27FC236}">
                  <a16:creationId xmlns:a16="http://schemas.microsoft.com/office/drawing/2014/main" id="{F11EDBAA-4C18-48E2-B069-0A200F31B94F}"/>
                </a:ext>
              </a:extLst>
            </p:cNvPr>
            <p:cNvSpPr/>
            <p:nvPr/>
          </p:nvSpPr>
          <p:spPr>
            <a:xfrm>
              <a:off x="8069068" y="3444536"/>
              <a:ext cx="268918" cy="230819"/>
            </a:xfrm>
            <a:prstGeom prst="su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C642BD6-4932-4944-A9CE-81AA178CDFED}"/>
                </a:ext>
              </a:extLst>
            </p:cNvPr>
            <p:cNvSpPr/>
            <p:nvPr/>
          </p:nvSpPr>
          <p:spPr>
            <a:xfrm>
              <a:off x="8166128" y="3790765"/>
              <a:ext cx="45719" cy="2459118"/>
            </a:xfrm>
            <a:custGeom>
              <a:avLst/>
              <a:gdLst>
                <a:gd name="connsiteX0" fmla="*/ 17755 w 17755"/>
                <a:gd name="connsiteY0" fmla="*/ 0 h 2272684"/>
                <a:gd name="connsiteX1" fmla="*/ 0 w 17755"/>
                <a:gd name="connsiteY1" fmla="*/ 2272684 h 227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55" h="2272684">
                  <a:moveTo>
                    <a:pt x="17755" y="0"/>
                  </a:moveTo>
                  <a:lnTo>
                    <a:pt x="0" y="2272684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6A4A43-B53E-4781-B1B1-CBEDACA0ED7D}"/>
                </a:ext>
              </a:extLst>
            </p:cNvPr>
            <p:cNvSpPr/>
            <p:nvPr/>
          </p:nvSpPr>
          <p:spPr>
            <a:xfrm>
              <a:off x="7462429" y="2849734"/>
              <a:ext cx="1451314" cy="1438182"/>
            </a:xfrm>
            <a:prstGeom prst="rect">
              <a:avLst/>
            </a:prstGeom>
            <a:solidFill>
              <a:srgbClr val="FF0000">
                <a:alpha val="49804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3BFB52-D01F-4CD2-B931-68819681A812}"/>
                </a:ext>
              </a:extLst>
            </p:cNvPr>
            <p:cNvSpPr/>
            <p:nvPr/>
          </p:nvSpPr>
          <p:spPr>
            <a:xfrm>
              <a:off x="7382529" y="1225117"/>
              <a:ext cx="1615736" cy="49892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DE260C-267D-476A-B125-A52146927BEC}"/>
                </a:ext>
              </a:extLst>
            </p:cNvPr>
            <p:cNvSpPr/>
            <p:nvPr/>
          </p:nvSpPr>
          <p:spPr>
            <a:xfrm>
              <a:off x="7462428" y="2024109"/>
              <a:ext cx="412068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D46EE1-37E1-47FE-9AA4-8C843C1F51F9}"/>
                </a:ext>
              </a:extLst>
            </p:cNvPr>
            <p:cNvSpPr/>
            <p:nvPr/>
          </p:nvSpPr>
          <p:spPr>
            <a:xfrm>
              <a:off x="8510562" y="2024109"/>
              <a:ext cx="412068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AF6E78-47A8-46C3-9C76-A0B26724C916}"/>
                </a:ext>
              </a:extLst>
            </p:cNvPr>
            <p:cNvSpPr/>
            <p:nvPr/>
          </p:nvSpPr>
          <p:spPr>
            <a:xfrm>
              <a:off x="7615377" y="4279036"/>
              <a:ext cx="1129693" cy="2263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9193B6-1860-4ADD-8354-2AB3262F92DD}"/>
              </a:ext>
            </a:extLst>
          </p:cNvPr>
          <p:cNvGrpSpPr/>
          <p:nvPr/>
        </p:nvGrpSpPr>
        <p:grpSpPr>
          <a:xfrm>
            <a:off x="6076105" y="1225118"/>
            <a:ext cx="2272683" cy="5336518"/>
            <a:chOff x="4785067" y="1225118"/>
            <a:chExt cx="2272683" cy="5336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3B3562-8EA6-4773-B9DF-482012153F2F}"/>
                </a:ext>
              </a:extLst>
            </p:cNvPr>
            <p:cNvSpPr/>
            <p:nvPr/>
          </p:nvSpPr>
          <p:spPr>
            <a:xfrm>
              <a:off x="5093565" y="1225118"/>
              <a:ext cx="1615736" cy="49892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6B9021-1017-4F45-BB15-38F82A1C0EC6}"/>
                </a:ext>
              </a:extLst>
            </p:cNvPr>
            <p:cNvSpPr/>
            <p:nvPr/>
          </p:nvSpPr>
          <p:spPr>
            <a:xfrm>
              <a:off x="5865922" y="2840854"/>
              <a:ext cx="71021" cy="14381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DD470-FFC4-4525-B1FE-0EF1EC3A871B}"/>
                </a:ext>
              </a:extLst>
            </p:cNvPr>
            <p:cNvSpPr/>
            <p:nvPr/>
          </p:nvSpPr>
          <p:spPr>
            <a:xfrm>
              <a:off x="5803779" y="2024109"/>
              <a:ext cx="53266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8FE62D-288C-43A6-8409-B35039B44FC1}"/>
                </a:ext>
              </a:extLst>
            </p:cNvPr>
            <p:cNvSpPr/>
            <p:nvPr/>
          </p:nvSpPr>
          <p:spPr>
            <a:xfrm>
              <a:off x="5938423" y="2024109"/>
              <a:ext cx="53266" cy="2627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3F047C-496B-47D1-B1DA-96078DC61088}"/>
                </a:ext>
              </a:extLst>
            </p:cNvPr>
            <p:cNvSpPr/>
            <p:nvPr/>
          </p:nvSpPr>
          <p:spPr>
            <a:xfrm>
              <a:off x="5336585" y="4287916"/>
              <a:ext cx="1129693" cy="2263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10A59B-1E18-4C5E-A2E7-BE7FDBF4C456}"/>
                </a:ext>
              </a:extLst>
            </p:cNvPr>
            <p:cNvCxnSpPr/>
            <p:nvPr/>
          </p:nvCxnSpPr>
          <p:spPr>
            <a:xfrm>
              <a:off x="4785067" y="3568823"/>
              <a:ext cx="905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4C6BC8-D39A-471D-93DB-32BB9BDC298E}"/>
                </a:ext>
              </a:extLst>
            </p:cNvPr>
            <p:cNvSpPr/>
            <p:nvPr/>
          </p:nvSpPr>
          <p:spPr>
            <a:xfrm>
              <a:off x="6116717" y="3790765"/>
              <a:ext cx="941033" cy="2770871"/>
            </a:xfrm>
            <a:custGeom>
              <a:avLst/>
              <a:gdLst>
                <a:gd name="connsiteX0" fmla="*/ 941033 w 941033"/>
                <a:gd name="connsiteY0" fmla="*/ 2592280 h 2611073"/>
                <a:gd name="connsiteX1" fmla="*/ 621437 w 941033"/>
                <a:gd name="connsiteY1" fmla="*/ 2592280 h 2611073"/>
                <a:gd name="connsiteX2" fmla="*/ 426128 w 941033"/>
                <a:gd name="connsiteY2" fmla="*/ 2396971 h 2611073"/>
                <a:gd name="connsiteX3" fmla="*/ 390618 w 941033"/>
                <a:gd name="connsiteY3" fmla="*/ 1189608 h 2611073"/>
                <a:gd name="connsiteX4" fmla="*/ 408373 w 941033"/>
                <a:gd name="connsiteY4" fmla="*/ 355107 h 2611073"/>
                <a:gd name="connsiteX5" fmla="*/ 0 w 941033"/>
                <a:gd name="connsiteY5" fmla="*/ 0 h 261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33" h="2611073">
                  <a:moveTo>
                    <a:pt x="941033" y="2592280"/>
                  </a:moveTo>
                  <a:cubicBezTo>
                    <a:pt x="824143" y="2608555"/>
                    <a:pt x="707254" y="2624831"/>
                    <a:pt x="621437" y="2592280"/>
                  </a:cubicBezTo>
                  <a:cubicBezTo>
                    <a:pt x="535620" y="2559729"/>
                    <a:pt x="464598" y="2630750"/>
                    <a:pt x="426128" y="2396971"/>
                  </a:cubicBezTo>
                  <a:cubicBezTo>
                    <a:pt x="387658" y="2163192"/>
                    <a:pt x="393577" y="1529919"/>
                    <a:pt x="390618" y="1189608"/>
                  </a:cubicBezTo>
                  <a:cubicBezTo>
                    <a:pt x="387659" y="849297"/>
                    <a:pt x="473476" y="553375"/>
                    <a:pt x="408373" y="355107"/>
                  </a:cubicBezTo>
                  <a:cubicBezTo>
                    <a:pt x="343270" y="156839"/>
                    <a:pt x="56225" y="56225"/>
                    <a:pt x="0" y="0"/>
                  </a:cubicBez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CB3C5F-417C-498D-A370-1799CEED8D87}"/>
              </a:ext>
            </a:extLst>
          </p:cNvPr>
          <p:cNvGrpSpPr/>
          <p:nvPr/>
        </p:nvGrpSpPr>
        <p:grpSpPr>
          <a:xfrm>
            <a:off x="3844560" y="1225118"/>
            <a:ext cx="1990350" cy="1615736"/>
            <a:chOff x="2794714" y="2752077"/>
            <a:chExt cx="1990350" cy="16157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A0C60E-54E6-4FCC-BA66-58AFEE229E56}"/>
                </a:ext>
              </a:extLst>
            </p:cNvPr>
            <p:cNvGrpSpPr/>
            <p:nvPr/>
          </p:nvGrpSpPr>
          <p:grpSpPr>
            <a:xfrm>
              <a:off x="3075004" y="2752077"/>
              <a:ext cx="1710060" cy="1615736"/>
              <a:chOff x="3075004" y="2752077"/>
              <a:chExt cx="1710060" cy="161573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DB12CB1-7F00-407A-9972-7C4EDA0D57EB}"/>
                  </a:ext>
                </a:extLst>
              </p:cNvPr>
              <p:cNvSpPr/>
              <p:nvPr/>
            </p:nvSpPr>
            <p:spPr>
              <a:xfrm>
                <a:off x="3313963" y="3021732"/>
                <a:ext cx="1136341" cy="113634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8302F88-9513-40D0-8CF5-5641E895ABDC}"/>
                  </a:ext>
                </a:extLst>
              </p:cNvPr>
              <p:cNvSpPr/>
              <p:nvPr/>
            </p:nvSpPr>
            <p:spPr>
              <a:xfrm>
                <a:off x="4039340" y="3522724"/>
                <a:ext cx="745724" cy="374573"/>
              </a:xfrm>
              <a:custGeom>
                <a:avLst/>
                <a:gdLst>
                  <a:gd name="connsiteX0" fmla="*/ 0 w 745724"/>
                  <a:gd name="connsiteY0" fmla="*/ 54977 h 374573"/>
                  <a:gd name="connsiteX1" fmla="*/ 248575 w 745724"/>
                  <a:gd name="connsiteY1" fmla="*/ 54977 h 374573"/>
                  <a:gd name="connsiteX2" fmla="*/ 443883 w 745724"/>
                  <a:gd name="connsiteY2" fmla="*/ 125998 h 374573"/>
                  <a:gd name="connsiteX3" fmla="*/ 497149 w 745724"/>
                  <a:gd name="connsiteY3" fmla="*/ 54977 h 374573"/>
                  <a:gd name="connsiteX4" fmla="*/ 585926 w 745724"/>
                  <a:gd name="connsiteY4" fmla="*/ 19466 h 374573"/>
                  <a:gd name="connsiteX5" fmla="*/ 745724 w 745724"/>
                  <a:gd name="connsiteY5" fmla="*/ 374573 h 37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724" h="374573">
                    <a:moveTo>
                      <a:pt x="0" y="54977"/>
                    </a:moveTo>
                    <a:cubicBezTo>
                      <a:pt x="87297" y="49058"/>
                      <a:pt x="174595" y="43140"/>
                      <a:pt x="248575" y="54977"/>
                    </a:cubicBezTo>
                    <a:cubicBezTo>
                      <a:pt x="322556" y="66814"/>
                      <a:pt x="402454" y="125998"/>
                      <a:pt x="443883" y="125998"/>
                    </a:cubicBezTo>
                    <a:cubicBezTo>
                      <a:pt x="485312" y="125998"/>
                      <a:pt x="473475" y="72732"/>
                      <a:pt x="497149" y="54977"/>
                    </a:cubicBezTo>
                    <a:cubicBezTo>
                      <a:pt x="520823" y="37222"/>
                      <a:pt x="544497" y="-33800"/>
                      <a:pt x="585926" y="19466"/>
                    </a:cubicBezTo>
                    <a:cubicBezTo>
                      <a:pt x="627355" y="72732"/>
                      <a:pt x="698377" y="256204"/>
                      <a:pt x="745724" y="374573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A4BE7A-3406-48A6-9FC6-07C7DCA19A46}"/>
                  </a:ext>
                </a:extLst>
              </p:cNvPr>
              <p:cNvSpPr/>
              <p:nvPr/>
            </p:nvSpPr>
            <p:spPr>
              <a:xfrm flipH="1">
                <a:off x="3075004" y="2752077"/>
                <a:ext cx="1615736" cy="161573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2B8389-D1AE-4C74-9097-DD9EF9EC6D70}"/>
                  </a:ext>
                </a:extLst>
              </p:cNvPr>
              <p:cNvSpPr/>
              <p:nvPr/>
            </p:nvSpPr>
            <p:spPr>
              <a:xfrm>
                <a:off x="3843759" y="2849734"/>
                <a:ext cx="71021" cy="14381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53D20D-0A32-4768-8871-AA89F0D8852F}"/>
                  </a:ext>
                </a:extLst>
              </p:cNvPr>
              <p:cNvSpPr/>
              <p:nvPr/>
            </p:nvSpPr>
            <p:spPr>
              <a:xfrm>
                <a:off x="3789013" y="3902481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1AC75B-81B7-4859-85F4-A6C157B433C4}"/>
                  </a:ext>
                </a:extLst>
              </p:cNvPr>
              <p:cNvSpPr/>
              <p:nvPr/>
            </p:nvSpPr>
            <p:spPr>
              <a:xfrm>
                <a:off x="3923385" y="3903955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DBC779-99DA-42CE-8398-4011E3CF83FA}"/>
                  </a:ext>
                </a:extLst>
              </p:cNvPr>
              <p:cNvSpPr/>
              <p:nvPr/>
            </p:nvSpPr>
            <p:spPr>
              <a:xfrm>
                <a:off x="3789290" y="2815699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2C59D5-D3F4-43D9-99A2-CBD7781E6EC9}"/>
                  </a:ext>
                </a:extLst>
              </p:cNvPr>
              <p:cNvSpPr/>
              <p:nvPr/>
            </p:nvSpPr>
            <p:spPr>
              <a:xfrm>
                <a:off x="3923662" y="2817173"/>
                <a:ext cx="53266" cy="41206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807CA34-639C-43BA-A2D2-22D110171A74}"/>
                </a:ext>
              </a:extLst>
            </p:cNvPr>
            <p:cNvCxnSpPr/>
            <p:nvPr/>
          </p:nvCxnSpPr>
          <p:spPr>
            <a:xfrm>
              <a:off x="2794714" y="3577700"/>
              <a:ext cx="905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8CAAA3C-A2E8-4785-9B8E-1DFBCA07E53D}"/>
              </a:ext>
            </a:extLst>
          </p:cNvPr>
          <p:cNvSpPr txBox="1"/>
          <p:nvPr/>
        </p:nvSpPr>
        <p:spPr>
          <a:xfrm>
            <a:off x="5174666" y="1241110"/>
            <a:ext cx="61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4EFCD1-B912-4ADD-8526-2570588F8164}"/>
              </a:ext>
            </a:extLst>
          </p:cNvPr>
          <p:cNvSpPr txBox="1"/>
          <p:nvPr/>
        </p:nvSpPr>
        <p:spPr>
          <a:xfrm>
            <a:off x="6908656" y="1268054"/>
            <a:ext cx="61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BAAB46-C3F9-4218-AA40-8543183A3E45}"/>
              </a:ext>
            </a:extLst>
          </p:cNvPr>
          <p:cNvSpPr txBox="1"/>
          <p:nvPr/>
        </p:nvSpPr>
        <p:spPr>
          <a:xfrm>
            <a:off x="9238692" y="1268054"/>
            <a:ext cx="72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924E6-2F26-4ECC-BF5B-641E753B28B5}"/>
              </a:ext>
            </a:extLst>
          </p:cNvPr>
          <p:cNvSpPr txBox="1"/>
          <p:nvPr/>
        </p:nvSpPr>
        <p:spPr>
          <a:xfrm>
            <a:off x="4535443" y="1852042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1 2 3 4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F193EA-CFE0-4F5E-943B-9FEDB86E7011}"/>
              </a:ext>
            </a:extLst>
          </p:cNvPr>
          <p:cNvSpPr txBox="1"/>
          <p:nvPr/>
        </p:nvSpPr>
        <p:spPr>
          <a:xfrm>
            <a:off x="7034169" y="3069870"/>
            <a:ext cx="994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A</a:t>
            </a:r>
          </a:p>
          <a:p>
            <a:r>
              <a:rPr lang="en-US" sz="2000" dirty="0">
                <a:highlight>
                  <a:srgbClr val="FFFF00"/>
                </a:highlight>
              </a:rPr>
              <a:t>B</a:t>
            </a:r>
          </a:p>
          <a:p>
            <a:r>
              <a:rPr lang="en-US" sz="2000" dirty="0">
                <a:highlight>
                  <a:srgbClr val="FFFF00"/>
                </a:highligh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6068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3DE7-6D7E-4F0D-B4FA-4CA8DB52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668" y="452761"/>
            <a:ext cx="8229600" cy="45623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C064D2-02E4-4AF4-8B34-5FA80C26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182" y="4989250"/>
            <a:ext cx="8553636" cy="1793290"/>
          </a:xfrm>
        </p:spPr>
        <p:txBody>
          <a:bodyPr>
            <a:normAutofit fontScale="92500"/>
          </a:bodyPr>
          <a:lstStyle/>
          <a:p>
            <a:r>
              <a:rPr lang="en-US" dirty="0"/>
              <a:t>Data taken at 35 or 40 C setpoint</a:t>
            </a:r>
          </a:p>
          <a:p>
            <a:r>
              <a:rPr lang="en-US" dirty="0"/>
              <a:t>Almost all spots </a:t>
            </a:r>
            <a:r>
              <a:rPr lang="en-US" i="1" dirty="0"/>
              <a:t>technically</a:t>
            </a:r>
            <a:r>
              <a:rPr lang="en-US" dirty="0"/>
              <a:t> inside </a:t>
            </a:r>
            <a:r>
              <a:rPr lang="en-US" dirty="0" err="1"/>
              <a:t>thermo</a:t>
            </a:r>
            <a:r>
              <a:rPr lang="en-US" dirty="0"/>
              <a:t> accuracy (+- 2 C)</a:t>
            </a:r>
          </a:p>
          <a:p>
            <a:r>
              <a:rPr lang="en-US" dirty="0"/>
              <a:t>Measurable difference though</a:t>
            </a:r>
          </a:p>
          <a:p>
            <a:pPr lvl="1"/>
            <a:r>
              <a:rPr lang="en-US" dirty="0"/>
              <a:t>At least 8 samples per data point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8533ADF-E9B2-4534-A4B9-0602F99907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0330" y="896646"/>
          <a:ext cx="8637975" cy="2662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775">
                  <a:extLst>
                    <a:ext uri="{9D8B030D-6E8A-4147-A177-3AD203B41FA5}">
                      <a16:colId xmlns:a16="http://schemas.microsoft.com/office/drawing/2014/main" val="3744876650"/>
                    </a:ext>
                  </a:extLst>
                </a:gridCol>
                <a:gridCol w="959775">
                  <a:extLst>
                    <a:ext uri="{9D8B030D-6E8A-4147-A177-3AD203B41FA5}">
                      <a16:colId xmlns:a16="http://schemas.microsoft.com/office/drawing/2014/main" val="2921555661"/>
                    </a:ext>
                  </a:extLst>
                </a:gridCol>
                <a:gridCol w="959775">
                  <a:extLst>
                    <a:ext uri="{9D8B030D-6E8A-4147-A177-3AD203B41FA5}">
                      <a16:colId xmlns:a16="http://schemas.microsoft.com/office/drawing/2014/main" val="3662707410"/>
                    </a:ext>
                  </a:extLst>
                </a:gridCol>
                <a:gridCol w="959775">
                  <a:extLst>
                    <a:ext uri="{9D8B030D-6E8A-4147-A177-3AD203B41FA5}">
                      <a16:colId xmlns:a16="http://schemas.microsoft.com/office/drawing/2014/main" val="292131078"/>
                    </a:ext>
                  </a:extLst>
                </a:gridCol>
                <a:gridCol w="959775">
                  <a:extLst>
                    <a:ext uri="{9D8B030D-6E8A-4147-A177-3AD203B41FA5}">
                      <a16:colId xmlns:a16="http://schemas.microsoft.com/office/drawing/2014/main" val="2117296008"/>
                    </a:ext>
                  </a:extLst>
                </a:gridCol>
                <a:gridCol w="959775">
                  <a:extLst>
                    <a:ext uri="{9D8B030D-6E8A-4147-A177-3AD203B41FA5}">
                      <a16:colId xmlns:a16="http://schemas.microsoft.com/office/drawing/2014/main" val="218806296"/>
                    </a:ext>
                  </a:extLst>
                </a:gridCol>
                <a:gridCol w="959775">
                  <a:extLst>
                    <a:ext uri="{9D8B030D-6E8A-4147-A177-3AD203B41FA5}">
                      <a16:colId xmlns:a16="http://schemas.microsoft.com/office/drawing/2014/main" val="1735031130"/>
                    </a:ext>
                  </a:extLst>
                </a:gridCol>
                <a:gridCol w="959775">
                  <a:extLst>
                    <a:ext uri="{9D8B030D-6E8A-4147-A177-3AD203B41FA5}">
                      <a16:colId xmlns:a16="http://schemas.microsoft.com/office/drawing/2014/main" val="2390986681"/>
                    </a:ext>
                  </a:extLst>
                </a:gridCol>
                <a:gridCol w="959775">
                  <a:extLst>
                    <a:ext uri="{9D8B030D-6E8A-4147-A177-3AD203B41FA5}">
                      <a16:colId xmlns:a16="http://schemas.microsoft.com/office/drawing/2014/main" val="2754764885"/>
                    </a:ext>
                  </a:extLst>
                </a:gridCol>
              </a:tblGrid>
              <a:tr h="29585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Difference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03758"/>
                  </a:ext>
                </a:extLst>
              </a:tr>
              <a:tr h="29585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9506225"/>
                  </a:ext>
                </a:extLst>
              </a:tr>
              <a:tr h="2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-2.07125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0.91229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-0.55274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0.58518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1.73701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0.23556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743626"/>
                  </a:ext>
                </a:extLst>
              </a:tr>
              <a:tr h="2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-1.13167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0.4922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1.38554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0.4407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5128069"/>
                  </a:ext>
                </a:extLst>
              </a:tr>
              <a:tr h="2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-0.92247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0.62455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-1.16125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0.2817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0.40486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0653345"/>
                  </a:ext>
                </a:extLst>
              </a:tr>
              <a:tr h="29585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Diff as % of mounted </a:t>
                      </a:r>
                      <a:r>
                        <a:rPr lang="en-US" sz="1800" u="none" strike="noStrike" dirty="0" err="1">
                          <a:effectLst/>
                        </a:rPr>
                        <a:t>Thermo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4610563"/>
                  </a:ext>
                </a:extLst>
              </a:tr>
              <a:tr h="2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-4.78612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2.01199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-1.38517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1.46467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4.37883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0.5836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1432186"/>
                  </a:ext>
                </a:extLst>
              </a:tr>
              <a:tr h="2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-2.84694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1.18845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3.48456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1.08041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698098"/>
                  </a:ext>
                </a:extLst>
              </a:tr>
              <a:tr h="2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-2.33066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1.57622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-3.26931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0.77702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-5.16996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1.03194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986398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B8E8A37-FC5B-4B46-BFDD-28452515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59305"/>
            <a:ext cx="9144000" cy="14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8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BA8C-B789-4AA3-AF16-429B38A9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Thermocouple in through top and bottom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4AAA7EC-B971-4893-B8F4-05A29B1B511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96358" y="1914994"/>
          <a:ext cx="7076814" cy="494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3" imgW="4174560" imgH="2916000" progId="Origin50.Graph">
                  <p:embed/>
                </p:oleObj>
              </mc:Choice>
              <mc:Fallback>
                <p:oleObj name="Graph" r:id="rId3" imgW="4174560" imgH="291600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4AAA7EC-B971-4893-B8F4-05A29B1B51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6358" y="1914994"/>
                        <a:ext cx="7076814" cy="4943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30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Widescreen</PresentationFormat>
  <Paragraphs>119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Theme</vt:lpstr>
      <vt:lpstr>Graph</vt:lpstr>
      <vt:lpstr>PowerPoint Presentation</vt:lpstr>
      <vt:lpstr>Sample Holder</vt:lpstr>
      <vt:lpstr>Heater</vt:lpstr>
      <vt:lpstr>Insulation (top cap not shown)</vt:lpstr>
      <vt:lpstr>Insulation with top cap shown</vt:lpstr>
      <vt:lpstr>Thermo position differences setup</vt:lpstr>
      <vt:lpstr>Results</vt:lpstr>
      <vt:lpstr>Difference between Thermocouple in through top and bottom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gabe fires</dc:creator>
  <cp:lastModifiedBy>gabe fires</cp:lastModifiedBy>
  <cp:revision>1</cp:revision>
  <dcterms:created xsi:type="dcterms:W3CDTF">2018-09-04T20:08:55Z</dcterms:created>
  <dcterms:modified xsi:type="dcterms:W3CDTF">2018-09-04T20:09:22Z</dcterms:modified>
</cp:coreProperties>
</file>