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经信委项目</a:t>
            </a:r>
            <a:r>
              <a:rPr lang="en-US" altLang="zh-CN" sz="4000" dirty="0" smtClean="0"/>
              <a:t>10.09</a:t>
            </a:r>
            <a:r>
              <a:rPr lang="zh-CN" altLang="en-US" sz="4000" dirty="0" smtClean="0"/>
              <a:t>号会议最新</a:t>
            </a:r>
            <a:r>
              <a:rPr lang="zh-CN" altLang="en-US" sz="4000" dirty="0" smtClean="0"/>
              <a:t>需求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485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942" y="10629"/>
            <a:ext cx="9108057" cy="684737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数据库导出，合并。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 </a:t>
            </a:r>
            <a:r>
              <a:rPr lang="en-US" altLang="zh-CN" sz="3200" dirty="0" smtClean="0"/>
              <a:t>     </a:t>
            </a:r>
            <a:r>
              <a:rPr lang="zh-CN" altLang="en-US" sz="1800" dirty="0" smtClean="0"/>
              <a:t>对方先把数据库导出，我们加入我们添加的表结构后导出给对方，附带文档。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2800" b="1" dirty="0"/>
              <a:t>2.</a:t>
            </a:r>
            <a:r>
              <a:rPr lang="zh-CN" altLang="en-US" sz="2800" b="1" dirty="0"/>
              <a:t>通知公告 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实现通知公告的展示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可能会需要加入筛选或者搜索功能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，读取数据库表展示数据，也需要更新状态。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类似邮件的未读和已读状态</a:t>
            </a:r>
            <a:r>
              <a:rPr lang="en-US" altLang="zh-CN" sz="1800" dirty="0" smtClean="0"/>
              <a:t>)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2800" b="1" dirty="0">
                <a:solidFill>
                  <a:srgbClr val="FF0000"/>
                </a:solidFill>
              </a:rPr>
              <a:t>3.</a:t>
            </a:r>
            <a:r>
              <a:rPr lang="zh-CN" altLang="en-US" sz="2800" b="1" dirty="0">
                <a:solidFill>
                  <a:srgbClr val="FF0000"/>
                </a:solidFill>
              </a:rPr>
              <a:t>计划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变更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	</a:t>
            </a:r>
            <a:r>
              <a:rPr lang="zh-CN" altLang="en-US" sz="1800" dirty="0" smtClean="0">
                <a:solidFill>
                  <a:srgbClr val="FF0000"/>
                </a:solidFill>
              </a:rPr>
              <a:t>前端</a:t>
            </a:r>
            <a:r>
              <a:rPr lang="zh-CN" altLang="en-US" sz="1800" dirty="0">
                <a:solidFill>
                  <a:srgbClr val="FF0000"/>
                </a:solidFill>
              </a:rPr>
              <a:t>创建计划、审核</a:t>
            </a:r>
            <a:r>
              <a:rPr lang="zh-CN" altLang="en-US" sz="1800" dirty="0" smtClean="0">
                <a:solidFill>
                  <a:srgbClr val="FF0000"/>
                </a:solidFill>
              </a:rPr>
              <a:t>计划</a:t>
            </a:r>
            <a:r>
              <a:rPr lang="zh-CN" altLang="en-US" sz="1800" dirty="0">
                <a:solidFill>
                  <a:srgbClr val="FF0000"/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显示计划。读取数据库内容，只有计划发起人能看到自己的计划。分为计划列表和计划详情两个界面</a:t>
            </a:r>
            <a:r>
              <a:rPr lang="en-US" altLang="zh-CN" sz="1800" dirty="0" smtClean="0">
                <a:solidFill>
                  <a:srgbClr val="FF0000"/>
                </a:solidFill>
              </a:rPr>
              <a:t>.</a:t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2800" b="1" dirty="0">
                <a:solidFill>
                  <a:srgbClr val="FF0000"/>
                </a:solidFill>
              </a:rPr>
              <a:t>4.</a:t>
            </a:r>
            <a:r>
              <a:rPr lang="zh-CN" altLang="en-US" sz="2800" b="1" dirty="0">
                <a:solidFill>
                  <a:srgbClr val="FF0000"/>
                </a:solidFill>
              </a:rPr>
              <a:t>活动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（变更）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>
                <a:solidFill>
                  <a:srgbClr val="FF0000"/>
                </a:solidFill>
              </a:rPr>
              <a:t>	</a:t>
            </a:r>
            <a:r>
              <a:rPr lang="zh-CN" altLang="en-US" sz="1800" dirty="0">
                <a:solidFill>
                  <a:srgbClr val="FF0000"/>
                </a:solidFill>
              </a:rPr>
              <a:t>团青活动、自筹</a:t>
            </a:r>
            <a:r>
              <a:rPr lang="zh-CN" altLang="en-US" sz="1800" dirty="0" smtClean="0">
                <a:solidFill>
                  <a:srgbClr val="FF0000"/>
                </a:solidFill>
              </a:rPr>
              <a:t>活动。前端创建活动、显示活动。需要</a:t>
            </a:r>
            <a:r>
              <a:rPr lang="zh-CN" altLang="en-US" sz="1800" dirty="0">
                <a:solidFill>
                  <a:srgbClr val="FF0000"/>
                </a:solidFill>
              </a:rPr>
              <a:t>写入</a:t>
            </a:r>
            <a:r>
              <a:rPr lang="zh-CN" altLang="en-US" sz="1800" dirty="0" smtClean="0">
                <a:solidFill>
                  <a:srgbClr val="FF0000"/>
                </a:solidFill>
              </a:rPr>
              <a:t>数据库、读取数据显示内容，调用他们的</a:t>
            </a:r>
            <a:r>
              <a:rPr lang="en-US" altLang="zh-CN" sz="1800" dirty="0" smtClean="0">
                <a:solidFill>
                  <a:srgbClr val="FF0000"/>
                </a:solidFill>
              </a:rPr>
              <a:t>restful</a:t>
            </a:r>
            <a:r>
              <a:rPr lang="zh-CN" altLang="en-US" sz="1800" dirty="0" smtClean="0">
                <a:solidFill>
                  <a:srgbClr val="FF0000"/>
                </a:solidFill>
              </a:rPr>
              <a:t>工作流。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00B050"/>
                </a:solidFill>
              </a:rPr>
              <a:t/>
            </a:r>
            <a:br>
              <a:rPr lang="en-US" altLang="zh-CN" sz="1800" dirty="0" smtClean="0">
                <a:solidFill>
                  <a:srgbClr val="00B050"/>
                </a:solidFill>
              </a:rPr>
            </a:br>
            <a:r>
              <a:rPr lang="en-US" altLang="zh-CN" sz="2800" b="1" dirty="0">
                <a:solidFill>
                  <a:srgbClr val="00B050"/>
                </a:solidFill>
              </a:rPr>
              <a:t>5.</a:t>
            </a:r>
            <a:r>
              <a:rPr lang="zh-CN" altLang="en-US" sz="2800" b="1" dirty="0">
                <a:solidFill>
                  <a:srgbClr val="00B050"/>
                </a:solidFill>
              </a:rPr>
              <a:t>需求</a:t>
            </a:r>
            <a:r>
              <a:rPr lang="en-US" altLang="zh-CN" sz="2800" b="1" dirty="0">
                <a:solidFill>
                  <a:srgbClr val="00B050"/>
                </a:solidFill>
              </a:rPr>
              <a:t>(</a:t>
            </a:r>
            <a:r>
              <a:rPr lang="zh-CN" altLang="en-US" sz="2800" b="1" dirty="0">
                <a:solidFill>
                  <a:srgbClr val="00B050"/>
                </a:solidFill>
              </a:rPr>
              <a:t>新增</a:t>
            </a:r>
            <a:r>
              <a:rPr lang="en-US" altLang="zh-CN" sz="2800" b="1" dirty="0">
                <a:solidFill>
                  <a:srgbClr val="00B050"/>
                </a:solidFill>
              </a:rPr>
              <a:t>)</a:t>
            </a:r>
            <a:r>
              <a:rPr lang="en-US" altLang="zh-CN" sz="2800" b="1" dirty="0">
                <a:solidFill>
                  <a:srgbClr val="00B050"/>
                </a:solidFill>
              </a:rPr>
              <a:t/>
            </a:r>
            <a:br>
              <a:rPr lang="en-US" altLang="zh-CN" sz="2800" b="1" dirty="0">
                <a:solidFill>
                  <a:srgbClr val="00B050"/>
                </a:solidFill>
              </a:rPr>
            </a:br>
            <a:r>
              <a:rPr lang="en-US" altLang="zh-CN" sz="2800" b="1" dirty="0">
                <a:solidFill>
                  <a:srgbClr val="00B050"/>
                </a:solidFill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</a:rPr>
              <a:t>    	</a:t>
            </a:r>
            <a:r>
              <a:rPr lang="zh-CN" altLang="en-US" sz="1800" dirty="0">
                <a:solidFill>
                  <a:srgbClr val="00B050"/>
                </a:solidFill>
              </a:rPr>
              <a:t>企业和个人的服务和需求发布都要有，前端增加个人发布需求、后端增加发布需求，审核在后台</a:t>
            </a:r>
            <a:r>
              <a:rPr lang="zh-CN" altLang="en-US" sz="1800" dirty="0" smtClean="0">
                <a:solidFill>
                  <a:srgbClr val="00B050"/>
                </a:solidFill>
              </a:rPr>
              <a:t>。</a:t>
            </a:r>
            <a:r>
              <a:rPr lang="en-US" altLang="zh-CN" sz="1800" dirty="0" smtClean="0">
                <a:solidFill>
                  <a:srgbClr val="00B050"/>
                </a:solidFill>
              </a:rPr>
              <a:t/>
            </a:r>
            <a:br>
              <a:rPr lang="en-US" altLang="zh-CN" sz="1800" dirty="0" smtClean="0">
                <a:solidFill>
                  <a:srgbClr val="00B050"/>
                </a:solidFill>
              </a:rPr>
            </a:br>
            <a:r>
              <a:rPr lang="en-US" altLang="zh-CN" sz="1800" dirty="0">
                <a:solidFill>
                  <a:srgbClr val="00B050"/>
                </a:solidFill>
              </a:rPr>
              <a:t/>
            </a:r>
            <a:br>
              <a:rPr lang="en-US" altLang="zh-CN" sz="1800" dirty="0">
                <a:solidFill>
                  <a:srgbClr val="00B050"/>
                </a:solidFill>
              </a:rPr>
            </a:br>
            <a:r>
              <a:rPr lang="en-US" altLang="zh-CN" sz="2800" b="1" dirty="0">
                <a:solidFill>
                  <a:srgbClr val="00B050"/>
                </a:solidFill>
              </a:rPr>
              <a:t>6.</a:t>
            </a:r>
            <a:r>
              <a:rPr lang="zh-CN" altLang="en-US" sz="2800" b="1" dirty="0">
                <a:solidFill>
                  <a:srgbClr val="00B050"/>
                </a:solidFill>
              </a:rPr>
              <a:t>包装</a:t>
            </a:r>
            <a:r>
              <a:rPr lang="en-US" altLang="zh-CN" sz="2800" b="1" dirty="0">
                <a:solidFill>
                  <a:srgbClr val="00B050"/>
                </a:solidFill>
              </a:rPr>
              <a:t>App (</a:t>
            </a:r>
            <a:r>
              <a:rPr lang="zh-CN" altLang="en-US" sz="2800" b="1" dirty="0">
                <a:solidFill>
                  <a:srgbClr val="00B050"/>
                </a:solidFill>
              </a:rPr>
              <a:t>新增</a:t>
            </a:r>
            <a:r>
              <a:rPr lang="en-US" altLang="zh-CN" sz="2800" b="1" dirty="0">
                <a:solidFill>
                  <a:srgbClr val="00B050"/>
                </a:solidFill>
              </a:rPr>
              <a:t>)</a:t>
            </a:r>
            <a:r>
              <a:rPr lang="en-US" altLang="zh-CN" sz="1800" dirty="0">
                <a:solidFill>
                  <a:srgbClr val="00B050"/>
                </a:solidFill>
              </a:rPr>
              <a:t/>
            </a:r>
            <a:br>
              <a:rPr lang="en-US" altLang="zh-CN" sz="1800" dirty="0">
                <a:solidFill>
                  <a:srgbClr val="00B050"/>
                </a:solidFill>
              </a:rPr>
            </a:br>
            <a:r>
              <a:rPr lang="en-US" altLang="zh-CN" sz="1800" dirty="0">
                <a:solidFill>
                  <a:srgbClr val="00B050"/>
                </a:solidFill>
              </a:rPr>
              <a:t>	</a:t>
            </a:r>
            <a:r>
              <a:rPr lang="zh-CN" altLang="en-US" sz="1800" dirty="0">
                <a:solidFill>
                  <a:srgbClr val="00B050"/>
                </a:solidFill>
              </a:rPr>
              <a:t>把现有功能包装成</a:t>
            </a:r>
            <a:r>
              <a:rPr lang="en-US" altLang="zh-CN" sz="1800" dirty="0">
                <a:solidFill>
                  <a:srgbClr val="00B050"/>
                </a:solidFill>
              </a:rPr>
              <a:t>Web App.</a:t>
            </a:r>
            <a:r>
              <a:rPr lang="en-US" altLang="zh-CN" sz="1800" dirty="0" smtClean="0">
                <a:solidFill>
                  <a:schemeClr val="tx2"/>
                </a:solidFill>
              </a:rPr>
              <a:t/>
            </a:r>
            <a:br>
              <a:rPr lang="en-US" altLang="zh-CN" sz="1800" dirty="0" smtClean="0">
                <a:solidFill>
                  <a:schemeClr val="tx2"/>
                </a:solidFill>
              </a:rPr>
            </a:br>
            <a:r>
              <a:rPr lang="en-US" altLang="zh-CN" sz="1800" dirty="0" smtClean="0">
                <a:solidFill>
                  <a:schemeClr val="tx2"/>
                </a:solidFill>
              </a:rPr>
              <a:t/>
            </a:r>
            <a:br>
              <a:rPr lang="en-US" altLang="zh-CN" sz="1800" dirty="0" smtClean="0">
                <a:solidFill>
                  <a:schemeClr val="tx2"/>
                </a:solidFill>
              </a:rPr>
            </a:br>
            <a:r>
              <a:rPr lang="en-US" altLang="zh-CN" sz="1800" dirty="0">
                <a:solidFill>
                  <a:schemeClr val="tx2"/>
                </a:solidFill>
              </a:rPr>
              <a:t/>
            </a:r>
            <a:br>
              <a:rPr lang="en-US" altLang="zh-CN" sz="1800" dirty="0">
                <a:solidFill>
                  <a:schemeClr val="tx2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PS</a:t>
            </a:r>
            <a:r>
              <a:rPr lang="en-US" altLang="zh-CN" sz="1800" b="1" dirty="0">
                <a:solidFill>
                  <a:srgbClr val="FF0000"/>
                </a:solidFill>
              </a:rPr>
              <a:t>:</a:t>
            </a:r>
            <a:r>
              <a:rPr lang="zh-CN" altLang="en-US" sz="1800" b="1" dirty="0">
                <a:solidFill>
                  <a:srgbClr val="FF0000"/>
                </a:solidFill>
              </a:rPr>
              <a:t>按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顺序实现功能需求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1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endParaRPr lang="zh-CN" alt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1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经信委项目10.09号会议最新需求 </vt:lpstr>
      <vt:lpstr>1.数据库导出，合并。       对方先把数据库导出，我们加入我们添加的表结构后导出给对方，附带文档。 2.通知公告   实现通知公告的展示(可能会需要加入筛选或者搜索功能)，读取数据库表展示数据，也需要更新状态。(类似邮件的未读和已读状态)  3.计划(变更)  前端创建计划、审核计划、显示计划。读取数据库内容，只有计划发起人能看到自己的计划。分为计划列表和计划详情两个界面. 4.活动(（变更）  团青活动、自筹活动。前端创建活动、显示活动。需要写入数据库、读取数据显示内容，调用他们的restful工作流。  5.需求(新增)       企业和个人的服务和需求发布都要有，前端增加个人发布需求、后端增加发布需求，审核在后台。  6.包装App (新增)  把现有功能包装成Web App.   PS:按顺序实现功能需求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经信委项目10.09号会议最新需求</dc:title>
  <dc:creator>admin</dc:creator>
  <cp:lastModifiedBy>admin</cp:lastModifiedBy>
  <cp:revision>3</cp:revision>
  <dcterms:created xsi:type="dcterms:W3CDTF">2016-10-09T02:03:16Z</dcterms:created>
  <dcterms:modified xsi:type="dcterms:W3CDTF">2016-10-09T03:16:33Z</dcterms:modified>
</cp:coreProperties>
</file>