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2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20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7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88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58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7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9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8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748-EF46-4783-94C4-76CD25D3A925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09075-BA51-460E-ABD8-1A38C1ECA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44" y="1829768"/>
            <a:ext cx="7766936" cy="1646302"/>
          </a:xfrm>
        </p:spPr>
        <p:txBody>
          <a:bodyPr/>
          <a:lstStyle/>
          <a:p>
            <a:r>
              <a:rPr lang="en-US" altLang="zh-CN" dirty="0" err="1" smtClean="0"/>
              <a:t>PathFinder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1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Transformation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52" y="1803904"/>
            <a:ext cx="396105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8" y="1677410"/>
            <a:ext cx="2743583" cy="413442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11261" y="4023360"/>
            <a:ext cx="3332580" cy="40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0416" y="2823031"/>
            <a:ext cx="239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 divided by 6, height divided by 6.</a:t>
            </a:r>
          </a:p>
          <a:p>
            <a:r>
              <a:rPr lang="en-US" altLang="zh-CN" dirty="0" smtClean="0"/>
              <a:t>Cut in half</a:t>
            </a:r>
          </a:p>
          <a:p>
            <a:r>
              <a:rPr lang="en-US" altLang="zh-CN" dirty="0" smtClean="0"/>
              <a:t>Binary 2-D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14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PathFinder</a:t>
            </a:r>
            <a:r>
              <a:rPr lang="en-US" altLang="zh-CN" dirty="0" smtClean="0"/>
              <a:t> Algorithm (Dijkstra)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7892"/>
            <a:ext cx="9825203" cy="4396965"/>
          </a:xfrm>
        </p:spPr>
        <p:txBody>
          <a:bodyPr/>
          <a:lstStyle/>
          <a:p>
            <a:r>
              <a:rPr lang="en-US" altLang="zh-CN" dirty="0" smtClean="0"/>
              <a:t>Mapped building coordinates with respect to GUI and 2-D matrix</a:t>
            </a:r>
          </a:p>
          <a:p>
            <a:r>
              <a:rPr lang="en-US" altLang="zh-CN" dirty="0" smtClean="0"/>
              <a:t>2-D matrix represents an adjacency matrix of each pixels of the image. (Road 1, others 0)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" y="2932749"/>
            <a:ext cx="3228975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61" y="2994661"/>
            <a:ext cx="3314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759" y="609600"/>
            <a:ext cx="5630121" cy="5634446"/>
          </a:xfrm>
        </p:spPr>
        <p:txBody>
          <a:bodyPr/>
          <a:lstStyle/>
          <a:p>
            <a:r>
              <a:rPr lang="en-US" altLang="zh-CN" sz="3200" dirty="0" smtClean="0"/>
              <a:t>Python GUI</a:t>
            </a:r>
          </a:p>
          <a:p>
            <a:r>
              <a:rPr lang="en-US" altLang="zh-CN" dirty="0" err="1" smtClean="0"/>
              <a:t>QtDesigner</a:t>
            </a:r>
            <a:r>
              <a:rPr lang="en-US" altLang="zh-CN" dirty="0" smtClean="0"/>
              <a:t> Library</a:t>
            </a:r>
          </a:p>
          <a:p>
            <a:r>
              <a:rPr lang="en-US" altLang="zh-CN" dirty="0" smtClean="0"/>
              <a:t>Class inheritance</a:t>
            </a:r>
            <a:endParaRPr lang="en-US" altLang="zh-CN" dirty="0"/>
          </a:p>
          <a:p>
            <a:r>
              <a:rPr lang="en-US" altLang="zh-CN" dirty="0" smtClean="0"/>
              <a:t>Class overloading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smtClean="0"/>
              <a:t>Functionality </a:t>
            </a:r>
          </a:p>
          <a:p>
            <a:r>
              <a:rPr lang="en-US" altLang="zh-CN" dirty="0" smtClean="0"/>
              <a:t>Find shortest path between two points and draw the path on image</a:t>
            </a:r>
          </a:p>
          <a:p>
            <a:r>
              <a:rPr lang="en-US" altLang="zh-CN" dirty="0" smtClean="0"/>
              <a:t>Save the path alone with the image as users’ will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" y="486999"/>
            <a:ext cx="53054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4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63</TotalTime>
  <Words>86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Facet</vt:lpstr>
      <vt:lpstr>PathFinder</vt:lpstr>
      <vt:lpstr>Image Transformation </vt:lpstr>
      <vt:lpstr>PathFinder Algorithm (Dijkstra)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</dc:title>
  <dc:creator>Kuo Tian</dc:creator>
  <cp:lastModifiedBy>Kuo Tian</cp:lastModifiedBy>
  <cp:revision>4</cp:revision>
  <dcterms:created xsi:type="dcterms:W3CDTF">2016-04-28T19:09:33Z</dcterms:created>
  <dcterms:modified xsi:type="dcterms:W3CDTF">2016-04-28T20:13:29Z</dcterms:modified>
</cp:coreProperties>
</file>