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6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6B8B41-C18C-4784-8586-CA826865A31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450B5D-F4DC-4917-BA7D-A931F2EE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D86A-8FE0-478C-A901-50F1BB59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US"/>
              <a:t>Atm simulator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9153-386B-410E-A7F3-A6CA86F9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56170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CREATED BY : </a:t>
            </a:r>
          </a:p>
          <a:p>
            <a:pPr algn="ctr"/>
            <a:r>
              <a:rPr lang="en-US" dirty="0"/>
              <a:t>ABHIJEET KARMAKER (C0720286)</a:t>
            </a:r>
          </a:p>
          <a:p>
            <a:pPr algn="ctr"/>
            <a:r>
              <a:rPr lang="en-US" dirty="0"/>
              <a:t>NARESH GUNIMANIKULA(C0719672)</a:t>
            </a:r>
          </a:p>
          <a:p>
            <a:pPr algn="ctr"/>
            <a:r>
              <a:rPr lang="en-US" dirty="0"/>
              <a:t>PRIYANKA MODI (C0717925)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8974-F9CF-42A9-AF0D-3E9C793A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49" y="4054553"/>
            <a:ext cx="1120726" cy="11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BBD59-CB11-4C43-AA13-ED1A03322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2EDB-A0A0-4532-B047-83CF270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Problems we Handled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F6BA-FDE2-4268-8CC6-75B6D0FC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Combo Box Data and Radio Button Data insertion into database.</a:t>
            </a:r>
          </a:p>
          <a:p>
            <a:r>
              <a:rPr lang="en-US" dirty="0"/>
              <a:t>Adding multiple Checkbox list Data into a single column.</a:t>
            </a:r>
          </a:p>
          <a:p>
            <a:r>
              <a:rPr lang="en-US" dirty="0"/>
              <a:t>Sending emails to the account holder with mail and activation jar file.</a:t>
            </a:r>
          </a:p>
          <a:p>
            <a:r>
              <a:rPr lang="en-US" dirty="0"/>
              <a:t>Creating PDF file with iTextpdf jar file.</a:t>
            </a:r>
          </a:p>
          <a:p>
            <a:r>
              <a:rPr lang="en-US" dirty="0"/>
              <a:t>Transferring of values from one page to another without saving the data in database and inserting all data together into the database from the last page.</a:t>
            </a:r>
          </a:p>
        </p:txBody>
      </p:sp>
    </p:spTree>
    <p:extLst>
      <p:ext uri="{BB962C8B-B14F-4D97-AF65-F5344CB8AC3E}">
        <p14:creationId xmlns:p14="http://schemas.microsoft.com/office/powerpoint/2010/main" val="96079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FF36-DB6D-4690-A311-AF0F1C1B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sequence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F4925-3940-492A-87A5-E85034CF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pic>
        <p:nvPicPr>
          <p:cNvPr id="11" name="Content Placeholder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493B74-A8A7-45FF-AA9D-1D6BF4B74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631852"/>
            <a:ext cx="10058400" cy="4965896"/>
          </a:xfrm>
        </p:spPr>
      </p:pic>
    </p:spTree>
    <p:extLst>
      <p:ext uri="{BB962C8B-B14F-4D97-AF65-F5344CB8AC3E}">
        <p14:creationId xmlns:p14="http://schemas.microsoft.com/office/powerpoint/2010/main" val="150970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A6ADA-F231-4711-8DB3-C6886D3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A97F-A907-42C2-A59C-E1681A37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Junit Testing </a:t>
            </a:r>
          </a:p>
          <a:p>
            <a:pPr lvl="1"/>
            <a:r>
              <a:rPr lang="en-US" dirty="0"/>
              <a:t>Junit testing of the Database Class.</a:t>
            </a:r>
          </a:p>
          <a:p>
            <a:pPr lvl="1"/>
            <a:r>
              <a:rPr lang="en-US" dirty="0"/>
              <a:t>Junit testing of the User Account and User Transaction Class.</a:t>
            </a:r>
          </a:p>
          <a:p>
            <a:pPr lvl="1"/>
            <a:endParaRPr lang="en-US" dirty="0"/>
          </a:p>
          <a:p>
            <a:r>
              <a:rPr lang="en-US" dirty="0"/>
              <a:t>End User Testing</a:t>
            </a:r>
          </a:p>
          <a:p>
            <a:pPr lvl="1"/>
            <a:r>
              <a:rPr lang="en-US" dirty="0"/>
              <a:t>Manually tested by end users.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6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1BA1-AC5B-4563-A23D-DCE143F0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A5E60-028B-454F-A263-594E3F5C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2121408"/>
            <a:ext cx="4426225" cy="405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9AF01-2C87-4D43-8005-F4BD3550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47" y="2121408"/>
            <a:ext cx="46418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FB522-F2C3-4B74-B33D-12D2CB1CD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20DD9-29D5-4F48-B80D-CBFC489C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BCD3-252B-4A2E-808F-DB7BF0C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 of Digital Banking in future.</a:t>
            </a:r>
          </a:p>
          <a:p>
            <a:endParaRPr lang="en-US" dirty="0"/>
          </a:p>
          <a:p>
            <a:r>
              <a:rPr lang="en-US" dirty="0"/>
              <a:t>Finger Print Reader and Eye Detection System for Security Purpose.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46B2B-6BB9-4375-A2F5-C3E4D7FD1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F1446-D460-4CF6-AD70-927539ED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 page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173F5B-0197-4CBA-A0E3-7571389D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415" y="506438"/>
            <a:ext cx="5528603" cy="55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2DA2-F7B9-410E-A40A-F498120F5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E032B-B813-47CB-A29E-37194D5E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F48800-C286-4C9E-805D-2240801C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1537252"/>
            <a:ext cx="6074467" cy="4634948"/>
          </a:xfrm>
        </p:spPr>
        <p:txBody>
          <a:bodyPr anchor="ctr">
            <a:normAutofit/>
          </a:bodyPr>
          <a:lstStyle/>
          <a:p>
            <a:r>
              <a:rPr lang="en-US" dirty="0"/>
              <a:t>Automated teller machine, a machine at a bank branch or other location which enables a customer to perform basic banking activities even when bank is closed.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Designed and Implemented an ATM Simulator that simulates the functions of a real ATM and more.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ATM will support PIN authentication, Balance Inquiry, Deposit, Withdrawal, Fast Cash, Mini Statement, Pin Change, Email Alerts and Registration for opening bank account.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509-8667-49DD-9E62-24F2CAEC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ARCHITECHTURE OF ATM 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670FE-762D-4821-9CEA-87EF84AD2065}"/>
              </a:ext>
            </a:extLst>
          </p:cNvPr>
          <p:cNvSpPr/>
          <p:nvPr/>
        </p:nvSpPr>
        <p:spPr>
          <a:xfrm>
            <a:off x="5307496" y="1762672"/>
            <a:ext cx="1577008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26EDA-148E-457A-A321-F1CDE55C9DCD}"/>
              </a:ext>
            </a:extLst>
          </p:cNvPr>
          <p:cNvSpPr/>
          <p:nvPr/>
        </p:nvSpPr>
        <p:spPr>
          <a:xfrm>
            <a:off x="4101549" y="2954439"/>
            <a:ext cx="1577008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687E4-EC62-4E1E-AB1B-10E65ACBBC31}"/>
              </a:ext>
            </a:extLst>
          </p:cNvPr>
          <p:cNvSpPr/>
          <p:nvPr/>
        </p:nvSpPr>
        <p:spPr>
          <a:xfrm>
            <a:off x="6399136" y="2954439"/>
            <a:ext cx="1842050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074E-C387-41B1-8D67-38FF72CE27BD}"/>
              </a:ext>
            </a:extLst>
          </p:cNvPr>
          <p:cNvSpPr/>
          <p:nvPr/>
        </p:nvSpPr>
        <p:spPr>
          <a:xfrm>
            <a:off x="4018721" y="4099823"/>
            <a:ext cx="1941444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A4477-ED89-4EB2-80D8-8ADC7EECD9AD}"/>
              </a:ext>
            </a:extLst>
          </p:cNvPr>
          <p:cNvSpPr/>
          <p:nvPr/>
        </p:nvSpPr>
        <p:spPr>
          <a:xfrm>
            <a:off x="705678" y="5282650"/>
            <a:ext cx="158694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9631C-87A4-42CA-93B1-40A3D77F82B6}"/>
              </a:ext>
            </a:extLst>
          </p:cNvPr>
          <p:cNvSpPr/>
          <p:nvPr/>
        </p:nvSpPr>
        <p:spPr>
          <a:xfrm>
            <a:off x="2587488" y="5282650"/>
            <a:ext cx="1787385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F4227-D8DE-479E-83A1-6C6896C3A607}"/>
              </a:ext>
            </a:extLst>
          </p:cNvPr>
          <p:cNvSpPr/>
          <p:nvPr/>
        </p:nvSpPr>
        <p:spPr>
          <a:xfrm>
            <a:off x="4623351" y="5282649"/>
            <a:ext cx="158694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CASH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C52D7-2E7D-4955-8087-841653B50688}"/>
              </a:ext>
            </a:extLst>
          </p:cNvPr>
          <p:cNvSpPr/>
          <p:nvPr/>
        </p:nvSpPr>
        <p:spPr>
          <a:xfrm>
            <a:off x="6480310" y="5282649"/>
            <a:ext cx="158694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A09A3-9539-4070-BF17-FCEB948FC1AA}"/>
              </a:ext>
            </a:extLst>
          </p:cNvPr>
          <p:cNvSpPr/>
          <p:nvPr/>
        </p:nvSpPr>
        <p:spPr>
          <a:xfrm>
            <a:off x="8362120" y="5282649"/>
            <a:ext cx="158694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 CHANGE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34E7B7-A9A6-4431-8931-AD72C0FC4964}"/>
              </a:ext>
            </a:extLst>
          </p:cNvPr>
          <p:cNvSpPr/>
          <p:nvPr/>
        </p:nvSpPr>
        <p:spPr>
          <a:xfrm>
            <a:off x="10167731" y="5282649"/>
            <a:ext cx="158694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INQUIRY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E583DB-73F0-472A-92AC-D10E7E177F47}"/>
              </a:ext>
            </a:extLst>
          </p:cNvPr>
          <p:cNvCxnSpPr>
            <a:cxnSpLocks/>
          </p:cNvCxnSpPr>
          <p:nvPr/>
        </p:nvCxnSpPr>
        <p:spPr>
          <a:xfrm>
            <a:off x="6096000" y="2266255"/>
            <a:ext cx="0" cy="45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25AD8B-65D2-438B-80D1-E7CC2FB5EEBF}"/>
              </a:ext>
            </a:extLst>
          </p:cNvPr>
          <p:cNvCxnSpPr/>
          <p:nvPr/>
        </p:nvCxnSpPr>
        <p:spPr>
          <a:xfrm>
            <a:off x="4989443" y="2716696"/>
            <a:ext cx="2330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BE5B47-3C83-40A1-8108-C72DBE844313}"/>
              </a:ext>
            </a:extLst>
          </p:cNvPr>
          <p:cNvCxnSpPr/>
          <p:nvPr/>
        </p:nvCxnSpPr>
        <p:spPr>
          <a:xfrm>
            <a:off x="4989443" y="2716696"/>
            <a:ext cx="0" cy="2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5F335-4AB3-4BD6-85C6-CAE8233CCC50}"/>
              </a:ext>
            </a:extLst>
          </p:cNvPr>
          <p:cNvCxnSpPr/>
          <p:nvPr/>
        </p:nvCxnSpPr>
        <p:spPr>
          <a:xfrm>
            <a:off x="7320161" y="2716696"/>
            <a:ext cx="0" cy="2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1D0FAF-F31B-4D66-A38A-00C2F9040120}"/>
              </a:ext>
            </a:extLst>
          </p:cNvPr>
          <p:cNvCxnSpPr>
            <a:endCxn id="7" idx="0"/>
          </p:cNvCxnSpPr>
          <p:nvPr/>
        </p:nvCxnSpPr>
        <p:spPr>
          <a:xfrm>
            <a:off x="4989443" y="3524282"/>
            <a:ext cx="0" cy="57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E5D7F9-76E7-48BE-8673-371972F54866}"/>
              </a:ext>
            </a:extLst>
          </p:cNvPr>
          <p:cNvCxnSpPr/>
          <p:nvPr/>
        </p:nvCxnSpPr>
        <p:spPr>
          <a:xfrm>
            <a:off x="4989443" y="4669666"/>
            <a:ext cx="0" cy="27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838CC2-6618-45C8-8C4F-C7605F6E1A0B}"/>
              </a:ext>
            </a:extLst>
          </p:cNvPr>
          <p:cNvCxnSpPr/>
          <p:nvPr/>
        </p:nvCxnSpPr>
        <p:spPr>
          <a:xfrm>
            <a:off x="1499151" y="4943062"/>
            <a:ext cx="9462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F688B3-C21C-4EBB-BEC6-F3CC0D0687BE}"/>
              </a:ext>
            </a:extLst>
          </p:cNvPr>
          <p:cNvCxnSpPr/>
          <p:nvPr/>
        </p:nvCxnSpPr>
        <p:spPr>
          <a:xfrm>
            <a:off x="1499151" y="4943061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542F08-7DB5-4D42-A42E-C2ADC5C52484}"/>
              </a:ext>
            </a:extLst>
          </p:cNvPr>
          <p:cNvCxnSpPr/>
          <p:nvPr/>
        </p:nvCxnSpPr>
        <p:spPr>
          <a:xfrm>
            <a:off x="3481180" y="4943061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59A874-45E0-4152-8186-FA01148CECC0}"/>
              </a:ext>
            </a:extLst>
          </p:cNvPr>
          <p:cNvCxnSpPr/>
          <p:nvPr/>
        </p:nvCxnSpPr>
        <p:spPr>
          <a:xfrm>
            <a:off x="5396116" y="4949689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C89979-21FB-4962-B2AC-9E106BDDF802}"/>
              </a:ext>
            </a:extLst>
          </p:cNvPr>
          <p:cNvCxnSpPr/>
          <p:nvPr/>
        </p:nvCxnSpPr>
        <p:spPr>
          <a:xfrm>
            <a:off x="7284546" y="4943065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324A88-6D27-4DB0-8E51-05FA0EBE1933}"/>
              </a:ext>
            </a:extLst>
          </p:cNvPr>
          <p:cNvCxnSpPr/>
          <p:nvPr/>
        </p:nvCxnSpPr>
        <p:spPr>
          <a:xfrm>
            <a:off x="9146474" y="4949693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4A6197-B65C-4D3D-92E5-68E36296B124}"/>
              </a:ext>
            </a:extLst>
          </p:cNvPr>
          <p:cNvCxnSpPr/>
          <p:nvPr/>
        </p:nvCxnSpPr>
        <p:spPr>
          <a:xfrm>
            <a:off x="10955398" y="4943069"/>
            <a:ext cx="0" cy="3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FB973662-35D7-4A76-8F9D-935CF226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22A-7D76-4821-9AE5-B784EB75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6BE5F-681A-4FEF-AA0B-F4622513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33" y="2422318"/>
            <a:ext cx="4953139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7272E-86AF-46F6-B25B-05E60046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648" y="2422318"/>
            <a:ext cx="4800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F2AA2-5807-4926-B0EC-DD51EC9E2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D2EF-E131-4674-A286-18D3D9BB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Contributions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7FAE-5200-4F9E-B8F6-F739743D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System Design and Database Implementation:	By Priyanka Modi and Abhijeet Karmaker</a:t>
            </a:r>
          </a:p>
          <a:p>
            <a:endParaRPr lang="en-US" dirty="0"/>
          </a:p>
          <a:p>
            <a:r>
              <a:rPr lang="en-US" dirty="0"/>
              <a:t>Implementation and Execution:			By Abhijeet Karmaker and Naresh 	Gunimanikula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 and Deployment: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By Naresh Gunimanikula and Priyanka 	Modi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74EE9-F24F-412A-A832-83119637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54727-1F55-4C77-A51E-4ADA59E5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WHY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F593-B47C-46EB-AD51-6A1FB9A1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FASTER CASH DEPOSIT AND WITHDRAWAL.</a:t>
            </a:r>
          </a:p>
          <a:p>
            <a:r>
              <a:rPr lang="en-US" dirty="0"/>
              <a:t>INSTANT BALANCE INQUIRY.</a:t>
            </a:r>
          </a:p>
          <a:p>
            <a:r>
              <a:rPr lang="en-US" dirty="0"/>
              <a:t>MONTHLY STATEMENT TO BE SENT TO YOUR REGISTERED EMAIL.</a:t>
            </a:r>
            <a:endParaRPr lang="en-US" b="1" dirty="0"/>
          </a:p>
          <a:p>
            <a:r>
              <a:rPr lang="en-US" dirty="0"/>
              <a:t>CHANGING OF PIN.</a:t>
            </a:r>
          </a:p>
          <a:p>
            <a:r>
              <a:rPr lang="en-US" dirty="0"/>
              <a:t>MAXIMUM TRANSACTION OF $500 PER DAY</a:t>
            </a:r>
          </a:p>
          <a:p>
            <a:r>
              <a:rPr lang="en-US" dirty="0"/>
              <a:t>OPENING NEW BANK ACCOUNT INSTANTLY</a:t>
            </a:r>
          </a:p>
        </p:txBody>
      </p:sp>
    </p:spTree>
    <p:extLst>
      <p:ext uri="{BB962C8B-B14F-4D97-AF65-F5344CB8AC3E}">
        <p14:creationId xmlns:p14="http://schemas.microsoft.com/office/powerpoint/2010/main" val="18940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92A89-16D8-4806-9DC2-B2633BB42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81BF01-8380-486E-B60A-4719238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TECHNIQUES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7EE-7FEE-4B6C-99F5-A6589AF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JAVA (FXML)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 (MAMP SERVER using PHPMYADMIN)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NETBEANS 8.2, </a:t>
            </a:r>
            <a:r>
              <a:rPr lang="fr-FR" dirty="0"/>
              <a:t>Java(TM) SE Runtime Environment 1.8.0_144, Scene Builder 2.0 </a:t>
            </a:r>
            <a:endParaRPr lang="en-US" dirty="0"/>
          </a:p>
          <a:p>
            <a:r>
              <a:rPr lang="en-US" dirty="0"/>
              <a:t>CONNECTIVITY</a:t>
            </a:r>
          </a:p>
          <a:p>
            <a:pPr lvl="1"/>
            <a:r>
              <a:rPr lang="en-US" dirty="0"/>
              <a:t>JDBC-MYSQL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EE610-A3A2-4F35-A085-BF09BA5C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9F124-46D7-4859-8DD4-1FF12FE8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EF65-E062-497A-A2B1-21F99A0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The implementation of ATM Simulator includes designing the user interface using Java FXML </a:t>
            </a:r>
          </a:p>
          <a:p>
            <a:r>
              <a:rPr lang="en-US" dirty="0"/>
              <a:t>This uses different panels for placing various controls on it. </a:t>
            </a:r>
          </a:p>
          <a:p>
            <a:r>
              <a:rPr lang="en-US" dirty="0"/>
              <a:t>The application maintains the connection with the database using JDBC.</a:t>
            </a:r>
          </a:p>
          <a:p>
            <a:r>
              <a:rPr lang="en-US" dirty="0"/>
              <a:t> Various actions implements ATM Database System applications are:</a:t>
            </a:r>
          </a:p>
          <a:p>
            <a:pPr lvl="1"/>
            <a:r>
              <a:rPr lang="en-US" dirty="0"/>
              <a:t>Creating new banking account instantly which will insert all data into the database.</a:t>
            </a:r>
          </a:p>
          <a:p>
            <a:pPr lvl="1"/>
            <a:r>
              <a:rPr lang="en-US" dirty="0"/>
              <a:t>Fetching account details from database to authenticate login page and give access for transactions.</a:t>
            </a:r>
          </a:p>
          <a:p>
            <a:pPr lvl="1"/>
            <a:r>
              <a:rPr lang="en-US" dirty="0"/>
              <a:t>Transaction details will be inserted into the database table which is linked with the user account table.</a:t>
            </a:r>
          </a:p>
          <a:p>
            <a:pPr lvl="1"/>
            <a:r>
              <a:rPr lang="en-US" dirty="0"/>
              <a:t>Email will be sent to the respective account holder for each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1070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E45D-07E4-4139-8322-564D122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CEB363-D9B4-49B7-9C94-DF1BBDF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694" y="6013176"/>
            <a:ext cx="815365" cy="844824"/>
          </a:xfrm>
          <a:prstGeom prst="rect">
            <a:avLst/>
          </a:prstGeom>
        </p:spPr>
      </p:pic>
      <p:pic>
        <p:nvPicPr>
          <p:cNvPr id="24" name="Content Placeholder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8453C6-2620-4B89-888F-56D56397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1589649"/>
            <a:ext cx="6119446" cy="5162843"/>
          </a:xfrm>
        </p:spPr>
      </p:pic>
    </p:spTree>
    <p:extLst>
      <p:ext uri="{BB962C8B-B14F-4D97-AF65-F5344CB8AC3E}">
        <p14:creationId xmlns:p14="http://schemas.microsoft.com/office/powerpoint/2010/main" val="229906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1710</TotalTime>
  <Words>444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Rockwell</vt:lpstr>
      <vt:lpstr>Rockwell Condensed</vt:lpstr>
      <vt:lpstr>Rockwell Extra Bold</vt:lpstr>
      <vt:lpstr>Wingdings</vt:lpstr>
      <vt:lpstr>Wood Type</vt:lpstr>
      <vt:lpstr>Atm simulator</vt:lpstr>
      <vt:lpstr>DESCRIPTION</vt:lpstr>
      <vt:lpstr>ARCHITECHTURE OF ATM SIMULATOR</vt:lpstr>
      <vt:lpstr>Designs</vt:lpstr>
      <vt:lpstr>Contributions to project</vt:lpstr>
      <vt:lpstr>WHY THIS?</vt:lpstr>
      <vt:lpstr>TECHNIQUES USED IN THIS PROJECT</vt:lpstr>
      <vt:lpstr>HOW IT IS IMPLEMENTED</vt:lpstr>
      <vt:lpstr>USE Case diagram</vt:lpstr>
      <vt:lpstr>Problems we Handled</vt:lpstr>
      <vt:lpstr>Use sequence diagram</vt:lpstr>
      <vt:lpstr>Testing</vt:lpstr>
      <vt:lpstr>Test Modules</vt:lpstr>
      <vt:lpstr>Future enhancement</vt:lpstr>
      <vt:lpstr>Thank you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simulator</dc:title>
  <dc:creator>Abhijeet Karmaker</dc:creator>
  <cp:lastModifiedBy>Abhijeet Karmaker</cp:lastModifiedBy>
  <cp:revision>28</cp:revision>
  <dcterms:created xsi:type="dcterms:W3CDTF">2018-04-18T01:23:58Z</dcterms:created>
  <dcterms:modified xsi:type="dcterms:W3CDTF">2018-04-19T19:48:57Z</dcterms:modified>
</cp:coreProperties>
</file>