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c38be0dd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c38be0dd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c38be0dd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c38be0dd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c38be0dd4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c38be0dd4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c38be0dd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c38be0dd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c38be0dd4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c38be0dd4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c38be0dd4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c38be0dd4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38be0dd4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c38be0dd4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c38be0dd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c38be0dd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linkedin.com/in/kumarreddy88/" TargetMode="External"/><Relationship Id="rId4" Type="http://schemas.openxmlformats.org/officeDocument/2006/relationships/hyperlink" Target="https://twitter.com/kumarreddy_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 Path for Mobile Engineer </a:t>
            </a:r>
            <a:r>
              <a:rPr lang="en"/>
              <a:t>🚀🚀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Kumar Reddy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Engineering Manager, Motive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Engineering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70900" y="11920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Mobile engineering is a dynamic and rapidly evolving field with exciting opportunities.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Product Engineer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Design Engineer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Testing and Automation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Consultant/F</a:t>
            </a: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reelancer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Entrepreneur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Blogger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Where do you see yourself few years from now ?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Understand the </a:t>
            </a: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journey</a:t>
            </a: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opportunities</a:t>
            </a: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 ?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Tie up your passion and the </a:t>
            </a: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opportunities</a:t>
            </a: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 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Junior Engineer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12882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Junior Mobile Engineer: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Basic understanding of mobile app architecture and design patterns.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Strong problem-solving skills.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Learning from senior engineers and mentors.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Assisting in the development of mobile applications.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</a:t>
            </a:r>
            <a:r>
              <a:rPr lang="en"/>
              <a:t> Level</a:t>
            </a:r>
            <a:r>
              <a:rPr lang="en"/>
              <a:t> Engineer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79650" y="12882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Middle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 Level Engineer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Experience with app development frameworks 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Ability to work independently and in a team.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Understanding of mobile UI/UX principles.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Opportunities to lead larger projects and contribute to technical decisions.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</a:t>
            </a:r>
            <a:r>
              <a:rPr lang="en"/>
              <a:t> Level Engineer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35925" y="13406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Senior Level Engineer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Architecting scalable and maintainable solutions.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Providing technical guidance and mentorship.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Deep knowledge of mobile app architecture and performance optimization.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Hybrid Frameworks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Knowledge about running technologies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4675" y="11132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Engineering Manager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Team Leadership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Project Management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Technical Strategy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Mobile Solution Architect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System Design Expertise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Technology Evaluation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Cross-Platform Integration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Level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Hungry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62175" y="14544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Staying updated with emerging technologies and best practices.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Participating in conferences, workshops, and online courses.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sz="1400">
                <a:latin typeface="Cambria"/>
                <a:ea typeface="Cambria"/>
                <a:cs typeface="Cambria"/>
                <a:sym typeface="Cambria"/>
              </a:rPr>
              <a:t>Pursuing advanced degrees or certifications in mobile development or related fields.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53425" y="2259150"/>
            <a:ext cx="41664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connect me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LinkedIn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Twitter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