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7620000" cy="10160000"/>
  <p:embeddedFontLst>
    <p:embeddedFont>
      <p:font typeface="Corsiva"/>
      <p:regular r:id="rId19"/>
      <p:bold r:id="rId20"/>
      <p:italic r:id="rId21"/>
      <p:boldItalic r:id="rId22"/>
    </p:embeddedFont>
    <p:embeddedFont>
      <p:font typeface="Raleway"/>
      <p:regular r:id="rId23"/>
      <p:bold r:id="rId24"/>
      <p:italic r:id="rId25"/>
      <p:boldItalic r:id="rId26"/>
    </p:embeddedFont>
    <p:embeddedFont>
      <p:font typeface="Robo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1" roundtripDataSignature="AMtx7mgWUFaFS+T0YkM/UFLI8nYxzQiqC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Corsiva-bold.fntdata"/><Relationship Id="rId22" Type="http://schemas.openxmlformats.org/officeDocument/2006/relationships/font" Target="fonts/Corsiva-boldItalic.fntdata"/><Relationship Id="rId21" Type="http://schemas.openxmlformats.org/officeDocument/2006/relationships/font" Target="fonts/Corsiva-italic.fntdata"/><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italic.fntdata"/><Relationship Id="rId7" Type="http://schemas.openxmlformats.org/officeDocument/2006/relationships/slide" Target="slides/slide3.xml"/><Relationship Id="rId8" Type="http://schemas.openxmlformats.org/officeDocument/2006/relationships/slide" Target="slides/slide4.xml"/><Relationship Id="rId31" Type="http://customschemas.google.com/relationships/presentationmetadata" Target="metadata"/><Relationship Id="rId30" Type="http://schemas.openxmlformats.org/officeDocument/2006/relationships/font" Target="fonts/Roboto-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Corsiva-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423542" y="762000"/>
            <a:ext cx="6773700" cy="381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62000" y="4826000"/>
            <a:ext cx="6096000" cy="45720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1:notes"/>
          <p:cNvSpPr/>
          <p:nvPr>
            <p:ph idx="2" type="sldImg"/>
          </p:nvPr>
        </p:nvSpPr>
        <p:spPr>
          <a:xfrm>
            <a:off x="423539" y="762000"/>
            <a:ext cx="6773700" cy="381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1:notes"/>
          <p:cNvSpPr txBox="1"/>
          <p:nvPr>
            <p:ph idx="1" type="body"/>
          </p:nvPr>
        </p:nvSpPr>
        <p:spPr>
          <a:xfrm>
            <a:off x="762000" y="4826000"/>
            <a:ext cx="6096000" cy="457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0:notes"/>
          <p:cNvSpPr/>
          <p:nvPr>
            <p:ph idx="2" type="sldImg"/>
          </p:nvPr>
        </p:nvSpPr>
        <p:spPr>
          <a:xfrm>
            <a:off x="423550" y="762000"/>
            <a:ext cx="6773700" cy="381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10:notes"/>
          <p:cNvSpPr txBox="1"/>
          <p:nvPr>
            <p:ph idx="1" type="body"/>
          </p:nvPr>
        </p:nvSpPr>
        <p:spPr>
          <a:xfrm>
            <a:off x="762000" y="4826000"/>
            <a:ext cx="6096000" cy="457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466">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1:notes"/>
          <p:cNvSpPr/>
          <p:nvPr>
            <p:ph idx="2" type="sldImg"/>
          </p:nvPr>
        </p:nvSpPr>
        <p:spPr>
          <a:xfrm>
            <a:off x="423550" y="762000"/>
            <a:ext cx="6773700" cy="381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11:notes"/>
          <p:cNvSpPr txBox="1"/>
          <p:nvPr>
            <p:ph idx="1" type="body"/>
          </p:nvPr>
        </p:nvSpPr>
        <p:spPr>
          <a:xfrm>
            <a:off x="762000" y="4826000"/>
            <a:ext cx="6096000" cy="457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466">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2:notes"/>
          <p:cNvSpPr/>
          <p:nvPr>
            <p:ph idx="2" type="sldImg"/>
          </p:nvPr>
        </p:nvSpPr>
        <p:spPr>
          <a:xfrm>
            <a:off x="423550" y="762000"/>
            <a:ext cx="6773700" cy="381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12:notes"/>
          <p:cNvSpPr txBox="1"/>
          <p:nvPr>
            <p:ph idx="1" type="body"/>
          </p:nvPr>
        </p:nvSpPr>
        <p:spPr>
          <a:xfrm>
            <a:off x="762000" y="4826000"/>
            <a:ext cx="6096000" cy="457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466">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3:notes"/>
          <p:cNvSpPr/>
          <p:nvPr>
            <p:ph idx="2" type="sldImg"/>
          </p:nvPr>
        </p:nvSpPr>
        <p:spPr>
          <a:xfrm>
            <a:off x="423542" y="762000"/>
            <a:ext cx="6773700" cy="381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13:notes"/>
          <p:cNvSpPr txBox="1"/>
          <p:nvPr>
            <p:ph idx="1" type="body"/>
          </p:nvPr>
        </p:nvSpPr>
        <p:spPr>
          <a:xfrm>
            <a:off x="762000" y="4826000"/>
            <a:ext cx="6096000" cy="457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4:notes"/>
          <p:cNvSpPr/>
          <p:nvPr>
            <p:ph idx="2" type="sldImg"/>
          </p:nvPr>
        </p:nvSpPr>
        <p:spPr>
          <a:xfrm>
            <a:off x="423550" y="762000"/>
            <a:ext cx="6773700" cy="381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4:notes"/>
          <p:cNvSpPr txBox="1"/>
          <p:nvPr>
            <p:ph idx="1" type="body"/>
          </p:nvPr>
        </p:nvSpPr>
        <p:spPr>
          <a:xfrm>
            <a:off x="762000" y="4826000"/>
            <a:ext cx="6096000" cy="457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sz="1466">
                <a:solidFill>
                  <a:srgbClr val="000000"/>
                </a:solidFill>
                <a:latin typeface="Arial"/>
                <a:ea typeface="Arial"/>
                <a:cs typeface="Arial"/>
                <a:sym typeface="Arial"/>
              </a:rPr>
              <a:t>Activity 1</a:t>
            </a:r>
            <a:endParaRPr sz="1466">
              <a:solidFill>
                <a:srgbClr val="000000"/>
              </a:solidFill>
              <a:latin typeface="Arial"/>
              <a:ea typeface="Arial"/>
              <a:cs typeface="Arial"/>
              <a:sym typeface="Arial"/>
            </a:endParaRPr>
          </a:p>
          <a:p>
            <a:pPr indent="0" lvl="0" marL="0" rtl="0" algn="l">
              <a:lnSpc>
                <a:spcPct val="100000"/>
              </a:lnSpc>
              <a:spcBef>
                <a:spcPts val="0"/>
              </a:spcBef>
              <a:spcAft>
                <a:spcPts val="0"/>
              </a:spcAft>
              <a:buSzPts val="1400"/>
              <a:buNone/>
            </a:pPr>
            <a:r>
              <a:t/>
            </a:r>
            <a:endParaRPr sz="1466">
              <a:solidFill>
                <a:srgbClr val="000000"/>
              </a:solidFill>
              <a:latin typeface="Arial"/>
              <a:ea typeface="Arial"/>
              <a:cs typeface="Arial"/>
              <a:sym typeface="Arial"/>
            </a:endParaRPr>
          </a:p>
          <a:p>
            <a:pPr indent="0" lvl="0" marL="0" rtl="0" algn="l">
              <a:lnSpc>
                <a:spcPct val="100000"/>
              </a:lnSpc>
              <a:spcBef>
                <a:spcPts val="0"/>
              </a:spcBef>
              <a:spcAft>
                <a:spcPts val="0"/>
              </a:spcAft>
              <a:buSzPts val="1400"/>
              <a:buNone/>
            </a:pPr>
            <a:r>
              <a:rPr lang="en-US" sz="1466">
                <a:solidFill>
                  <a:srgbClr val="000000"/>
                </a:solidFill>
                <a:latin typeface="Arial"/>
                <a:ea typeface="Arial"/>
                <a:cs typeface="Arial"/>
                <a:sym typeface="Arial"/>
              </a:rPr>
              <a:t> - Study </a:t>
            </a:r>
            <a:endParaRPr sz="1466">
              <a:solidFill>
                <a:srgbClr val="000000"/>
              </a:solidFill>
              <a:latin typeface="Arial"/>
              <a:ea typeface="Arial"/>
              <a:cs typeface="Arial"/>
              <a:sym typeface="Arial"/>
            </a:endParaRPr>
          </a:p>
          <a:p>
            <a:pPr indent="0" lvl="0" marL="0" rtl="0" algn="l">
              <a:lnSpc>
                <a:spcPct val="100000"/>
              </a:lnSpc>
              <a:spcBef>
                <a:spcPts val="0"/>
              </a:spcBef>
              <a:spcAft>
                <a:spcPts val="0"/>
              </a:spcAft>
              <a:buSzPts val="1400"/>
              <a:buNone/>
            </a:pPr>
            <a:r>
              <a:rPr b="0" i="0" lang="en-US" sz="1320">
                <a:solidFill>
                  <a:srgbClr val="000000"/>
                </a:solidFill>
                <a:latin typeface="arial"/>
                <a:ea typeface="arial"/>
                <a:cs typeface="arial"/>
                <a:sym typeface="arial"/>
              </a:rPr>
              <a:t>Make a conscious effort to improve attention to detail everywhere. Wherever you go, look for things to recall later. When you're shopping look for three things to study. Take 15 to 20 seconds to study each object. After returning home, write down specific things about the objects. Make notes of the size, the shape, the color.</a:t>
            </a:r>
            <a:r>
              <a:rPr lang="en-US" sz="1466">
                <a:solidFill>
                  <a:srgbClr val="000000"/>
                </a:solidFill>
                <a:latin typeface="Arial"/>
                <a:ea typeface="Arial"/>
                <a:cs typeface="Arial"/>
                <a:sym typeface="Arial"/>
              </a:rPr>
              <a:t> </a:t>
            </a:r>
            <a:endParaRPr sz="1466">
              <a:solidFill>
                <a:srgbClr val="000000"/>
              </a:solidFill>
              <a:latin typeface="Arial"/>
              <a:ea typeface="Arial"/>
              <a:cs typeface="Arial"/>
              <a:sym typeface="Arial"/>
            </a:endParaRPr>
          </a:p>
          <a:p>
            <a:pPr indent="0" lvl="0" marL="0" rtl="0" algn="l">
              <a:lnSpc>
                <a:spcPct val="100000"/>
              </a:lnSpc>
              <a:spcBef>
                <a:spcPts val="0"/>
              </a:spcBef>
              <a:spcAft>
                <a:spcPts val="0"/>
              </a:spcAft>
              <a:buSzPts val="1400"/>
              <a:buNone/>
            </a:pPr>
            <a:r>
              <a:t/>
            </a:r>
            <a:endParaRPr sz="1466">
              <a:solidFill>
                <a:srgbClr val="000000"/>
              </a:solidFill>
              <a:latin typeface="Arial"/>
              <a:ea typeface="Arial"/>
              <a:cs typeface="Arial"/>
              <a:sym typeface="Arial"/>
            </a:endParaRPr>
          </a:p>
          <a:p>
            <a:pPr indent="0" lvl="0" marL="0" rtl="0" algn="l">
              <a:lnSpc>
                <a:spcPct val="100000"/>
              </a:lnSpc>
              <a:spcBef>
                <a:spcPts val="0"/>
              </a:spcBef>
              <a:spcAft>
                <a:spcPts val="0"/>
              </a:spcAft>
              <a:buSzPts val="1400"/>
              <a:buNone/>
            </a:pPr>
            <a:r>
              <a:t/>
            </a:r>
            <a:endParaRPr sz="1466">
              <a:solidFill>
                <a:srgbClr val="000000"/>
              </a:solidFill>
              <a:latin typeface="Arial"/>
              <a:ea typeface="Arial"/>
              <a:cs typeface="Arial"/>
              <a:sym typeface="Arial"/>
            </a:endParaRPr>
          </a:p>
          <a:p>
            <a:pPr indent="0" lvl="0" marL="0" rtl="0" algn="l">
              <a:lnSpc>
                <a:spcPct val="100000"/>
              </a:lnSpc>
              <a:spcBef>
                <a:spcPts val="0"/>
              </a:spcBef>
              <a:spcAft>
                <a:spcPts val="0"/>
              </a:spcAft>
              <a:buSzPts val="1400"/>
              <a:buNone/>
            </a:pPr>
            <a:r>
              <a:t/>
            </a:r>
            <a:endParaRPr sz="1466">
              <a:solidFill>
                <a:srgbClr val="000000"/>
              </a:solidFill>
              <a:latin typeface="Arial"/>
              <a:ea typeface="Arial"/>
              <a:cs typeface="Arial"/>
              <a:sym typeface="Arial"/>
            </a:endParaRPr>
          </a:p>
          <a:p>
            <a:pPr indent="0" lvl="0" marL="0" rtl="0" algn="l">
              <a:lnSpc>
                <a:spcPct val="100000"/>
              </a:lnSpc>
              <a:spcBef>
                <a:spcPts val="0"/>
              </a:spcBef>
              <a:spcAft>
                <a:spcPts val="0"/>
              </a:spcAft>
              <a:buSzPts val="1400"/>
              <a:buNone/>
            </a:pPr>
            <a:r>
              <a:rPr lang="en-US" sz="1466">
                <a:solidFill>
                  <a:srgbClr val="000000"/>
                </a:solidFill>
                <a:latin typeface="Arial"/>
                <a:ea typeface="Arial"/>
                <a:cs typeface="Arial"/>
                <a:sym typeface="Arial"/>
              </a:rPr>
              <a:t> Activity 2    </a:t>
            </a:r>
            <a:endParaRPr sz="1466">
              <a:solidFill>
                <a:srgbClr val="000000"/>
              </a:solidFill>
              <a:latin typeface="Arial"/>
              <a:ea typeface="Arial"/>
              <a:cs typeface="Arial"/>
              <a:sym typeface="Arial"/>
            </a:endParaRPr>
          </a:p>
          <a:p>
            <a:pPr indent="0" lvl="0" marL="0" rtl="0" algn="l">
              <a:lnSpc>
                <a:spcPct val="100000"/>
              </a:lnSpc>
              <a:spcBef>
                <a:spcPts val="0"/>
              </a:spcBef>
              <a:spcAft>
                <a:spcPts val="0"/>
              </a:spcAft>
              <a:buSzPts val="1400"/>
              <a:buNone/>
            </a:pPr>
            <a:r>
              <a:t/>
            </a:r>
            <a:endParaRPr sz="1466">
              <a:solidFill>
                <a:srgbClr val="000000"/>
              </a:solidFill>
              <a:latin typeface="Arial"/>
              <a:ea typeface="Arial"/>
              <a:cs typeface="Arial"/>
              <a:sym typeface="Arial"/>
            </a:endParaRPr>
          </a:p>
          <a:p>
            <a:pPr indent="0" lvl="0" marL="0" rtl="0" algn="l">
              <a:lnSpc>
                <a:spcPct val="100000"/>
              </a:lnSpc>
              <a:spcBef>
                <a:spcPts val="0"/>
              </a:spcBef>
              <a:spcAft>
                <a:spcPts val="0"/>
              </a:spcAft>
              <a:buSzPts val="1400"/>
              <a:buNone/>
            </a:pPr>
            <a:br>
              <a:rPr lang="en-US" sz="1466">
                <a:solidFill>
                  <a:srgbClr val="000000"/>
                </a:solidFill>
                <a:latin typeface="Arial"/>
                <a:ea typeface="Arial"/>
                <a:cs typeface="Arial"/>
                <a:sym typeface="Arial"/>
              </a:rPr>
            </a:br>
            <a:r>
              <a:rPr lang="en-US" sz="1466">
                <a:solidFill>
                  <a:srgbClr val="000000"/>
                </a:solidFill>
                <a:latin typeface="Arial"/>
                <a:ea typeface="Arial"/>
                <a:cs typeface="Arial"/>
                <a:sym typeface="Arial"/>
              </a:rPr>
              <a:t>- Recollection          </a:t>
            </a:r>
            <a:endParaRPr sz="1466">
              <a:solidFill>
                <a:srgbClr val="000000"/>
              </a:solidFill>
              <a:latin typeface="Arial"/>
              <a:ea typeface="Arial"/>
              <a:cs typeface="Arial"/>
              <a:sym typeface="Arial"/>
            </a:endParaRPr>
          </a:p>
          <a:p>
            <a:pPr indent="0" lvl="0" marL="0" rtl="0" algn="l">
              <a:lnSpc>
                <a:spcPct val="100000"/>
              </a:lnSpc>
              <a:spcBef>
                <a:spcPts val="0"/>
              </a:spcBef>
              <a:spcAft>
                <a:spcPts val="0"/>
              </a:spcAft>
              <a:buSzPts val="1400"/>
              <a:buNone/>
            </a:pPr>
            <a:r>
              <a:rPr lang="en-US" sz="1466">
                <a:solidFill>
                  <a:srgbClr val="000000"/>
                </a:solidFill>
                <a:latin typeface="Arial"/>
                <a:ea typeface="Arial"/>
                <a:cs typeface="Arial"/>
                <a:sym typeface="Arial"/>
              </a:rPr>
              <a:t>People tend to get careless about the things in which they are familiar. Complacency especially during routine actions does not exercise the mind. Make a point to look for details and notice things as often as possible. Have you noticed the number of steps you need to climb from the ground to reach 3rd floor and 4th floor  at QBurst.63,85)</a:t>
            </a:r>
            <a:endParaRPr sz="1466">
              <a:solidFill>
                <a:srgbClr val="000000"/>
              </a:solidFill>
              <a:latin typeface="Arial"/>
              <a:ea typeface="Arial"/>
              <a:cs typeface="Arial"/>
              <a:sym typeface="Arial"/>
            </a:endParaRPr>
          </a:p>
          <a:p>
            <a:pPr indent="0" lvl="0" marL="0" rtl="0" algn="l">
              <a:lnSpc>
                <a:spcPct val="100000"/>
              </a:lnSpc>
              <a:spcBef>
                <a:spcPts val="0"/>
              </a:spcBef>
              <a:spcAft>
                <a:spcPts val="0"/>
              </a:spcAft>
              <a:buSzPts val="1400"/>
              <a:buNone/>
            </a:pPr>
            <a:r>
              <a:t/>
            </a:r>
            <a:endParaRPr sz="1466">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2:notes"/>
          <p:cNvSpPr/>
          <p:nvPr>
            <p:ph idx="2" type="sldImg"/>
          </p:nvPr>
        </p:nvSpPr>
        <p:spPr>
          <a:xfrm>
            <a:off x="423550" y="762000"/>
            <a:ext cx="6773700" cy="381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2:notes"/>
          <p:cNvSpPr txBox="1"/>
          <p:nvPr>
            <p:ph idx="1" type="body"/>
          </p:nvPr>
        </p:nvSpPr>
        <p:spPr>
          <a:xfrm>
            <a:off x="762000" y="4826000"/>
            <a:ext cx="6096000" cy="457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466">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3:notes"/>
          <p:cNvSpPr/>
          <p:nvPr>
            <p:ph idx="2" type="sldImg"/>
          </p:nvPr>
        </p:nvSpPr>
        <p:spPr>
          <a:xfrm>
            <a:off x="423550" y="762000"/>
            <a:ext cx="6773700" cy="381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3:notes"/>
          <p:cNvSpPr txBox="1"/>
          <p:nvPr>
            <p:ph idx="1" type="body"/>
          </p:nvPr>
        </p:nvSpPr>
        <p:spPr>
          <a:xfrm>
            <a:off x="762000" y="4826000"/>
            <a:ext cx="6096000" cy="457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466">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4:notes"/>
          <p:cNvSpPr/>
          <p:nvPr>
            <p:ph idx="2" type="sldImg"/>
          </p:nvPr>
        </p:nvSpPr>
        <p:spPr>
          <a:xfrm>
            <a:off x="423550" y="762000"/>
            <a:ext cx="6773700" cy="381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4:notes"/>
          <p:cNvSpPr txBox="1"/>
          <p:nvPr>
            <p:ph idx="1" type="body"/>
          </p:nvPr>
        </p:nvSpPr>
        <p:spPr>
          <a:xfrm>
            <a:off x="762000" y="4826000"/>
            <a:ext cx="6096000" cy="457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466">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5:notes"/>
          <p:cNvSpPr/>
          <p:nvPr>
            <p:ph idx="2" type="sldImg"/>
          </p:nvPr>
        </p:nvSpPr>
        <p:spPr>
          <a:xfrm>
            <a:off x="423550" y="762000"/>
            <a:ext cx="6773700" cy="381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5:notes"/>
          <p:cNvSpPr txBox="1"/>
          <p:nvPr>
            <p:ph idx="1" type="body"/>
          </p:nvPr>
        </p:nvSpPr>
        <p:spPr>
          <a:xfrm>
            <a:off x="762000" y="4826000"/>
            <a:ext cx="6096000" cy="457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466">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6:notes"/>
          <p:cNvSpPr/>
          <p:nvPr>
            <p:ph idx="2" type="sldImg"/>
          </p:nvPr>
        </p:nvSpPr>
        <p:spPr>
          <a:xfrm>
            <a:off x="423550" y="762000"/>
            <a:ext cx="6773700" cy="381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6:notes"/>
          <p:cNvSpPr txBox="1"/>
          <p:nvPr>
            <p:ph idx="1" type="body"/>
          </p:nvPr>
        </p:nvSpPr>
        <p:spPr>
          <a:xfrm>
            <a:off x="762000" y="4826000"/>
            <a:ext cx="6096000" cy="457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466">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7:notes"/>
          <p:cNvSpPr/>
          <p:nvPr>
            <p:ph idx="2" type="sldImg"/>
          </p:nvPr>
        </p:nvSpPr>
        <p:spPr>
          <a:xfrm>
            <a:off x="423542" y="762000"/>
            <a:ext cx="6773700" cy="381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7:notes"/>
          <p:cNvSpPr txBox="1"/>
          <p:nvPr>
            <p:ph idx="1" type="body"/>
          </p:nvPr>
        </p:nvSpPr>
        <p:spPr>
          <a:xfrm>
            <a:off x="762000" y="4826000"/>
            <a:ext cx="6096000" cy="457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p:nvPr>
            <p:ph idx="2" type="sldImg"/>
          </p:nvPr>
        </p:nvSpPr>
        <p:spPr>
          <a:xfrm>
            <a:off x="423550" y="762000"/>
            <a:ext cx="6773700" cy="381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8:notes"/>
          <p:cNvSpPr txBox="1"/>
          <p:nvPr>
            <p:ph idx="1" type="body"/>
          </p:nvPr>
        </p:nvSpPr>
        <p:spPr>
          <a:xfrm>
            <a:off x="762000" y="4826000"/>
            <a:ext cx="6096000" cy="457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466">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9:notes"/>
          <p:cNvSpPr/>
          <p:nvPr>
            <p:ph idx="2" type="sldImg"/>
          </p:nvPr>
        </p:nvSpPr>
        <p:spPr>
          <a:xfrm>
            <a:off x="423550" y="762000"/>
            <a:ext cx="6773700" cy="381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9:notes"/>
          <p:cNvSpPr txBox="1"/>
          <p:nvPr>
            <p:ph idx="1" type="body"/>
          </p:nvPr>
        </p:nvSpPr>
        <p:spPr>
          <a:xfrm>
            <a:off x="762000" y="4826000"/>
            <a:ext cx="6096000" cy="457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466">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24c478d06b0_0_6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g24c478d06b0_0_6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g24c478d06b0_0_6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3" name="Google Shape;13;g24c478d06b0_0_6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g24c478d06b0_0_6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g24c478d06b0_0_110"/>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dk2"/>
              </a:buClr>
              <a:buSzPts val="12000"/>
              <a:buNone/>
              <a:defRPr sz="12000">
                <a:solidFill>
                  <a:schemeClr val="dk2"/>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g24c478d06b0_0_110"/>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60" name="Google Shape;60;g24c478d06b0_0_1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g24c478d06b0_0_11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g24c478d06b0_0_68"/>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7" name="Google Shape;17;g24c478d06b0_0_6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g24c478d06b0_0_71"/>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g24c478d06b0_0_71"/>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g24c478d06b0_0_7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2" name="Google Shape;22;g24c478d06b0_0_71"/>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3" name="Google Shape;23;g24c478d06b0_0_7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g24c478d06b0_0_77"/>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g24c478d06b0_0_77"/>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g24c478d06b0_0_7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8" name="Google Shape;28;g24c478d06b0_0_77"/>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9" name="Google Shape;29;g24c478d06b0_0_77"/>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0" name="Google Shape;30;g24c478d06b0_0_7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g24c478d06b0_0_84"/>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g24c478d06b0_0_84"/>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g24c478d06b0_0_84"/>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5" name="Google Shape;35;g24c478d06b0_0_8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g24c478d06b0_0_89"/>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g24c478d06b0_0_89"/>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g24c478d06b0_0_89"/>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 name="Google Shape;40;g24c478d06b0_0_89"/>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Clr>
                <a:schemeClr val="lt1"/>
              </a:buClr>
              <a:buSzPts val="1200"/>
              <a:buChar char="●"/>
              <a:defRPr sz="1200">
                <a:solidFill>
                  <a:schemeClr val="lt1"/>
                </a:solidFill>
              </a:defRPr>
            </a:lvl1pPr>
            <a:lvl2pPr indent="-304800" lvl="1" marL="914400" rtl="0">
              <a:spcBef>
                <a:spcPts val="0"/>
              </a:spcBef>
              <a:spcAft>
                <a:spcPts val="0"/>
              </a:spcAft>
              <a:buClr>
                <a:schemeClr val="lt1"/>
              </a:buClr>
              <a:buSzPts val="1200"/>
              <a:buChar char="○"/>
              <a:defRPr sz="1200">
                <a:solidFill>
                  <a:schemeClr val="lt1"/>
                </a:solidFill>
              </a:defRPr>
            </a:lvl2pPr>
            <a:lvl3pPr indent="-304800" lvl="2" marL="1371600" rtl="0">
              <a:spcBef>
                <a:spcPts val="0"/>
              </a:spcBef>
              <a:spcAft>
                <a:spcPts val="0"/>
              </a:spcAft>
              <a:buClr>
                <a:schemeClr val="lt1"/>
              </a:buClr>
              <a:buSzPts val="1200"/>
              <a:buChar char="■"/>
              <a:defRPr sz="1200">
                <a:solidFill>
                  <a:schemeClr val="lt1"/>
                </a:solidFill>
              </a:defRPr>
            </a:lvl3pPr>
            <a:lvl4pPr indent="-304800" lvl="3" marL="1828800" rtl="0">
              <a:spcBef>
                <a:spcPts val="0"/>
              </a:spcBef>
              <a:spcAft>
                <a:spcPts val="0"/>
              </a:spcAft>
              <a:buClr>
                <a:schemeClr val="lt1"/>
              </a:buClr>
              <a:buSzPts val="1200"/>
              <a:buChar char="●"/>
              <a:defRPr sz="1200">
                <a:solidFill>
                  <a:schemeClr val="lt1"/>
                </a:solidFill>
              </a:defRPr>
            </a:lvl4pPr>
            <a:lvl5pPr indent="-304800" lvl="4" marL="2286000" rtl="0">
              <a:spcBef>
                <a:spcPts val="0"/>
              </a:spcBef>
              <a:spcAft>
                <a:spcPts val="0"/>
              </a:spcAft>
              <a:buClr>
                <a:schemeClr val="lt1"/>
              </a:buClr>
              <a:buSzPts val="1200"/>
              <a:buChar char="○"/>
              <a:defRPr sz="1200">
                <a:solidFill>
                  <a:schemeClr val="lt1"/>
                </a:solidFill>
              </a:defRPr>
            </a:lvl5pPr>
            <a:lvl6pPr indent="-304800" lvl="5" marL="2743200" rtl="0">
              <a:spcBef>
                <a:spcPts val="0"/>
              </a:spcBef>
              <a:spcAft>
                <a:spcPts val="0"/>
              </a:spcAft>
              <a:buClr>
                <a:schemeClr val="lt1"/>
              </a:buClr>
              <a:buSzPts val="1200"/>
              <a:buChar char="■"/>
              <a:defRPr sz="1200">
                <a:solidFill>
                  <a:schemeClr val="lt1"/>
                </a:solidFill>
              </a:defRPr>
            </a:lvl6pPr>
            <a:lvl7pPr indent="-304800" lvl="6" marL="3200400" rtl="0">
              <a:spcBef>
                <a:spcPts val="0"/>
              </a:spcBef>
              <a:spcAft>
                <a:spcPts val="0"/>
              </a:spcAft>
              <a:buClr>
                <a:schemeClr val="lt1"/>
              </a:buClr>
              <a:buSzPts val="1200"/>
              <a:buChar char="●"/>
              <a:defRPr sz="1200">
                <a:solidFill>
                  <a:schemeClr val="lt1"/>
                </a:solidFill>
              </a:defRPr>
            </a:lvl7pPr>
            <a:lvl8pPr indent="-304800" lvl="7" marL="3657600" rtl="0">
              <a:spcBef>
                <a:spcPts val="0"/>
              </a:spcBef>
              <a:spcAft>
                <a:spcPts val="0"/>
              </a:spcAft>
              <a:buClr>
                <a:schemeClr val="lt1"/>
              </a:buClr>
              <a:buSzPts val="1200"/>
              <a:buChar char="○"/>
              <a:defRPr sz="1200">
                <a:solidFill>
                  <a:schemeClr val="lt1"/>
                </a:solidFill>
              </a:defRPr>
            </a:lvl8pPr>
            <a:lvl9pPr indent="-304800" lvl="8" marL="4114800" rtl="0">
              <a:spcBef>
                <a:spcPts val="0"/>
              </a:spcBef>
              <a:spcAft>
                <a:spcPts val="0"/>
              </a:spcAft>
              <a:buClr>
                <a:schemeClr val="lt1"/>
              </a:buClr>
              <a:buSzPts val="1200"/>
              <a:buChar char="■"/>
              <a:defRPr sz="1200">
                <a:solidFill>
                  <a:schemeClr val="lt1"/>
                </a:solidFill>
              </a:defRPr>
            </a:lvl9pPr>
          </a:lstStyle>
          <a:p/>
        </p:txBody>
      </p:sp>
      <p:sp>
        <p:nvSpPr>
          <p:cNvPr id="41" name="Google Shape;41;g24c478d06b0_0_8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g24c478d06b0_0_95"/>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44" name="Google Shape;44;g24c478d06b0_0_9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g24c478d06b0_0_98"/>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g24c478d06b0_0_98"/>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g24c478d06b0_0_98"/>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dk2"/>
              </a:buClr>
              <a:buSzPts val="4200"/>
              <a:buNone/>
              <a:defRPr sz="4200">
                <a:solidFill>
                  <a:schemeClr val="dk2"/>
                </a:solidFill>
              </a:defRPr>
            </a:lvl1pPr>
            <a:lvl2pPr lvl="1" rtl="0" algn="ctr">
              <a:spcBef>
                <a:spcPts val="0"/>
              </a:spcBef>
              <a:spcAft>
                <a:spcPts val="0"/>
              </a:spcAft>
              <a:buClr>
                <a:schemeClr val="dk2"/>
              </a:buClr>
              <a:buSzPts val="4200"/>
              <a:buNone/>
              <a:defRPr sz="4200">
                <a:solidFill>
                  <a:schemeClr val="dk2"/>
                </a:solidFill>
              </a:defRPr>
            </a:lvl2pPr>
            <a:lvl3pPr lvl="2" rtl="0" algn="ctr">
              <a:spcBef>
                <a:spcPts val="0"/>
              </a:spcBef>
              <a:spcAft>
                <a:spcPts val="0"/>
              </a:spcAft>
              <a:buClr>
                <a:schemeClr val="dk2"/>
              </a:buClr>
              <a:buSzPts val="4200"/>
              <a:buNone/>
              <a:defRPr sz="4200">
                <a:solidFill>
                  <a:schemeClr val="dk2"/>
                </a:solidFill>
              </a:defRPr>
            </a:lvl3pPr>
            <a:lvl4pPr lvl="3" rtl="0" algn="ctr">
              <a:spcBef>
                <a:spcPts val="0"/>
              </a:spcBef>
              <a:spcAft>
                <a:spcPts val="0"/>
              </a:spcAft>
              <a:buClr>
                <a:schemeClr val="dk2"/>
              </a:buClr>
              <a:buSzPts val="4200"/>
              <a:buNone/>
              <a:defRPr sz="4200">
                <a:solidFill>
                  <a:schemeClr val="dk2"/>
                </a:solidFill>
              </a:defRPr>
            </a:lvl4pPr>
            <a:lvl5pPr lvl="4" rtl="0" algn="ctr">
              <a:spcBef>
                <a:spcPts val="0"/>
              </a:spcBef>
              <a:spcAft>
                <a:spcPts val="0"/>
              </a:spcAft>
              <a:buClr>
                <a:schemeClr val="dk2"/>
              </a:buClr>
              <a:buSzPts val="4200"/>
              <a:buNone/>
              <a:defRPr sz="4200">
                <a:solidFill>
                  <a:schemeClr val="dk2"/>
                </a:solidFill>
              </a:defRPr>
            </a:lvl5pPr>
            <a:lvl6pPr lvl="5" rtl="0" algn="ctr">
              <a:spcBef>
                <a:spcPts val="0"/>
              </a:spcBef>
              <a:spcAft>
                <a:spcPts val="0"/>
              </a:spcAft>
              <a:buClr>
                <a:schemeClr val="dk2"/>
              </a:buClr>
              <a:buSzPts val="4200"/>
              <a:buNone/>
              <a:defRPr sz="4200">
                <a:solidFill>
                  <a:schemeClr val="dk2"/>
                </a:solidFill>
              </a:defRPr>
            </a:lvl6pPr>
            <a:lvl7pPr lvl="6" rtl="0" algn="ctr">
              <a:spcBef>
                <a:spcPts val="0"/>
              </a:spcBef>
              <a:spcAft>
                <a:spcPts val="0"/>
              </a:spcAft>
              <a:buClr>
                <a:schemeClr val="dk2"/>
              </a:buClr>
              <a:buSzPts val="4200"/>
              <a:buNone/>
              <a:defRPr sz="4200">
                <a:solidFill>
                  <a:schemeClr val="dk2"/>
                </a:solidFill>
              </a:defRPr>
            </a:lvl7pPr>
            <a:lvl8pPr lvl="7" rtl="0" algn="ctr">
              <a:spcBef>
                <a:spcPts val="0"/>
              </a:spcBef>
              <a:spcAft>
                <a:spcPts val="0"/>
              </a:spcAft>
              <a:buClr>
                <a:schemeClr val="dk2"/>
              </a:buClr>
              <a:buSzPts val="4200"/>
              <a:buNone/>
              <a:defRPr sz="4200">
                <a:solidFill>
                  <a:schemeClr val="dk2"/>
                </a:solidFill>
              </a:defRPr>
            </a:lvl8pPr>
            <a:lvl9pPr lvl="8" rtl="0" algn="ctr">
              <a:spcBef>
                <a:spcPts val="0"/>
              </a:spcBef>
              <a:spcAft>
                <a:spcPts val="0"/>
              </a:spcAft>
              <a:buClr>
                <a:schemeClr val="dk2"/>
              </a:buClr>
              <a:buSzPts val="4200"/>
              <a:buNone/>
              <a:defRPr sz="4200">
                <a:solidFill>
                  <a:schemeClr val="dk2"/>
                </a:solidFill>
              </a:defRPr>
            </a:lvl9pPr>
          </a:lstStyle>
          <a:p/>
        </p:txBody>
      </p:sp>
      <p:sp>
        <p:nvSpPr>
          <p:cNvPr id="49" name="Google Shape;49;g24c478d06b0_0_98"/>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0" name="Google Shape;50;g24c478d06b0_0_98"/>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51" name="Google Shape;51;g24c478d06b0_0_9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g24c478d06b0_0_105"/>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g24c478d06b0_0_105"/>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g24c478d06b0_0_105"/>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g24c478d06b0_0_10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g24c478d06b0_0_58"/>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g24c478d06b0_0_58"/>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g24c478d06b0_0_5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2"/>
                </a:solidFill>
                <a:latin typeface="Roboto"/>
                <a:ea typeface="Roboto"/>
                <a:cs typeface="Roboto"/>
                <a:sym typeface="Roboto"/>
              </a:defRPr>
            </a:lvl1pPr>
            <a:lvl2pPr lvl="1" rtl="0" algn="r">
              <a:buNone/>
              <a:defRPr sz="1000">
                <a:solidFill>
                  <a:schemeClr val="lt2"/>
                </a:solidFill>
                <a:latin typeface="Roboto"/>
                <a:ea typeface="Roboto"/>
                <a:cs typeface="Roboto"/>
                <a:sym typeface="Roboto"/>
              </a:defRPr>
            </a:lvl2pPr>
            <a:lvl3pPr lvl="2" rtl="0" algn="r">
              <a:buNone/>
              <a:defRPr sz="1000">
                <a:solidFill>
                  <a:schemeClr val="lt2"/>
                </a:solidFill>
                <a:latin typeface="Roboto"/>
                <a:ea typeface="Roboto"/>
                <a:cs typeface="Roboto"/>
                <a:sym typeface="Roboto"/>
              </a:defRPr>
            </a:lvl3pPr>
            <a:lvl4pPr lvl="3" rtl="0" algn="r">
              <a:buNone/>
              <a:defRPr sz="1000">
                <a:solidFill>
                  <a:schemeClr val="lt2"/>
                </a:solidFill>
                <a:latin typeface="Roboto"/>
                <a:ea typeface="Roboto"/>
                <a:cs typeface="Roboto"/>
                <a:sym typeface="Roboto"/>
              </a:defRPr>
            </a:lvl4pPr>
            <a:lvl5pPr lvl="4" rtl="0" algn="r">
              <a:buNone/>
              <a:defRPr sz="1000">
                <a:solidFill>
                  <a:schemeClr val="lt2"/>
                </a:solidFill>
                <a:latin typeface="Roboto"/>
                <a:ea typeface="Roboto"/>
                <a:cs typeface="Roboto"/>
                <a:sym typeface="Roboto"/>
              </a:defRPr>
            </a:lvl5pPr>
            <a:lvl6pPr lvl="5" rtl="0" algn="r">
              <a:buNone/>
              <a:defRPr sz="1000">
                <a:solidFill>
                  <a:schemeClr val="lt2"/>
                </a:solidFill>
                <a:latin typeface="Roboto"/>
                <a:ea typeface="Roboto"/>
                <a:cs typeface="Roboto"/>
                <a:sym typeface="Roboto"/>
              </a:defRPr>
            </a:lvl6pPr>
            <a:lvl7pPr lvl="6" rtl="0" algn="r">
              <a:buNone/>
              <a:defRPr sz="1000">
                <a:solidFill>
                  <a:schemeClr val="lt2"/>
                </a:solidFill>
                <a:latin typeface="Roboto"/>
                <a:ea typeface="Roboto"/>
                <a:cs typeface="Roboto"/>
                <a:sym typeface="Roboto"/>
              </a:defRPr>
            </a:lvl7pPr>
            <a:lvl8pPr lvl="7" rtl="0" algn="r">
              <a:buNone/>
              <a:defRPr sz="1000">
                <a:solidFill>
                  <a:schemeClr val="lt2"/>
                </a:solidFill>
                <a:latin typeface="Roboto"/>
                <a:ea typeface="Roboto"/>
                <a:cs typeface="Roboto"/>
                <a:sym typeface="Roboto"/>
              </a:defRPr>
            </a:lvl8pPr>
            <a:lvl9pPr lvl="8" rtl="0"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6" name="Shape 66"/>
        <p:cNvGrpSpPr/>
        <p:nvPr/>
      </p:nvGrpSpPr>
      <p:grpSpPr>
        <a:xfrm>
          <a:off x="0" y="0"/>
          <a:ext cx="0" cy="0"/>
          <a:chOff x="0" y="0"/>
          <a:chExt cx="0" cy="0"/>
        </a:xfrm>
      </p:grpSpPr>
      <p:sp>
        <p:nvSpPr>
          <p:cNvPr id="67" name="Google Shape;67;p1"/>
          <p:cNvSpPr txBox="1"/>
          <p:nvPr/>
        </p:nvSpPr>
        <p:spPr>
          <a:xfrm>
            <a:off x="6369625" y="4759025"/>
            <a:ext cx="2670600" cy="259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000"/>
              <a:buFont typeface="Arial"/>
              <a:buNone/>
            </a:pPr>
            <a:r>
              <a:rPr b="0" i="0" lang="en-US" sz="1000" u="none" cap="none" strike="noStrike">
                <a:solidFill>
                  <a:srgbClr val="B7B7B7"/>
                </a:solidFill>
                <a:latin typeface="Raleway"/>
                <a:ea typeface="Raleway"/>
                <a:cs typeface="Raleway"/>
                <a:sym typeface="Raleway"/>
              </a:rPr>
              <a:t>Mobile Development</a:t>
            </a:r>
            <a:endParaRPr b="0" i="0" sz="1000" u="none" cap="none" strike="noStrike">
              <a:solidFill>
                <a:srgbClr val="B7B7B7"/>
              </a:solidFill>
              <a:latin typeface="Raleway"/>
              <a:ea typeface="Raleway"/>
              <a:cs typeface="Raleway"/>
              <a:sym typeface="Raleway"/>
            </a:endParaRPr>
          </a:p>
        </p:txBody>
      </p:sp>
      <p:sp>
        <p:nvSpPr>
          <p:cNvPr id="68" name="Google Shape;68;p1"/>
          <p:cNvSpPr txBox="1"/>
          <p:nvPr/>
        </p:nvSpPr>
        <p:spPr>
          <a:xfrm>
            <a:off x="175050" y="2765925"/>
            <a:ext cx="4694400" cy="1586400"/>
          </a:xfrm>
          <a:prstGeom prst="rect">
            <a:avLst/>
          </a:prstGeom>
          <a:noFill/>
          <a:ln>
            <a:noFill/>
          </a:ln>
        </p:spPr>
        <p:txBody>
          <a:bodyPr anchorCtr="0" anchor="t" bIns="38100" lIns="38100" spcFirstLastPara="1" rIns="38100" wrap="square" tIns="38100">
            <a:noAutofit/>
          </a:bodyPr>
          <a:lstStyle/>
          <a:p>
            <a:pPr indent="0" lvl="0" marL="0" marR="0" rtl="0" algn="l">
              <a:lnSpc>
                <a:spcPct val="100000"/>
              </a:lnSpc>
              <a:spcBef>
                <a:spcPts val="0"/>
              </a:spcBef>
              <a:spcAft>
                <a:spcPts val="0"/>
              </a:spcAft>
              <a:buClr>
                <a:srgbClr val="000000"/>
              </a:buClr>
              <a:buSzPts val="3300"/>
              <a:buFont typeface="Arial"/>
              <a:buNone/>
            </a:pPr>
            <a:r>
              <a:rPr b="1" i="0" lang="en-US" sz="3300" u="none" cap="none" strike="noStrike">
                <a:solidFill>
                  <a:srgbClr val="000000"/>
                </a:solidFill>
                <a:latin typeface="Arial"/>
                <a:ea typeface="Arial"/>
                <a:cs typeface="Arial"/>
                <a:sym typeface="Arial"/>
              </a:rPr>
              <a:t>Implementing Communication to IoT Devices in iOS</a:t>
            </a:r>
            <a:endParaRPr b="1" i="0" sz="3300" u="none" cap="none" strike="noStrike">
              <a:solidFill>
                <a:srgbClr val="000000"/>
              </a:solidFill>
              <a:latin typeface="Arial"/>
              <a:ea typeface="Arial"/>
              <a:cs typeface="Arial"/>
              <a:sym typeface="Arial"/>
            </a:endParaRPr>
          </a:p>
        </p:txBody>
      </p:sp>
      <p:sp>
        <p:nvSpPr>
          <p:cNvPr id="69" name="Google Shape;69;p1"/>
          <p:cNvSpPr txBox="1"/>
          <p:nvPr/>
        </p:nvSpPr>
        <p:spPr>
          <a:xfrm>
            <a:off x="5941950" y="4194400"/>
            <a:ext cx="2952300" cy="4617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400"/>
              <a:buFont typeface="Arial"/>
              <a:buNone/>
            </a:pPr>
            <a:r>
              <a:rPr b="1" i="0" lang="en-US" sz="1800" u="none" cap="none" strike="noStrike">
                <a:solidFill>
                  <a:srgbClr val="000000"/>
                </a:solidFill>
                <a:latin typeface="Arial"/>
                <a:ea typeface="Arial"/>
                <a:cs typeface="Arial"/>
                <a:sym typeface="Arial"/>
              </a:rPr>
              <a:t>ARPIT KULSRESHTHA</a:t>
            </a:r>
            <a:endParaRPr b="1" i="0" sz="18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2" name="Shape 142"/>
        <p:cNvGrpSpPr/>
        <p:nvPr/>
      </p:nvGrpSpPr>
      <p:grpSpPr>
        <a:xfrm>
          <a:off x="0" y="0"/>
          <a:ext cx="0" cy="0"/>
          <a:chOff x="0" y="0"/>
          <a:chExt cx="0" cy="0"/>
        </a:xfrm>
      </p:grpSpPr>
      <p:sp>
        <p:nvSpPr>
          <p:cNvPr id="143" name="Google Shape;143;p10"/>
          <p:cNvSpPr txBox="1"/>
          <p:nvPr/>
        </p:nvSpPr>
        <p:spPr>
          <a:xfrm>
            <a:off x="365760" y="205740"/>
            <a:ext cx="4549200" cy="393600"/>
          </a:xfrm>
          <a:prstGeom prst="rect">
            <a:avLst/>
          </a:prstGeom>
          <a:noFill/>
          <a:ln>
            <a:noFill/>
          </a:ln>
        </p:spPr>
        <p:txBody>
          <a:bodyPr anchorCtr="0" anchor="t" bIns="31425" lIns="31425" spcFirstLastPara="1" rIns="31425" wrap="square" tIns="31425">
            <a:noAutofit/>
          </a:bodyPr>
          <a:lstStyle/>
          <a:p>
            <a:pPr indent="0" lvl="0" marL="0" marR="0" rtl="0" algn="l">
              <a:lnSpc>
                <a:spcPct val="100000"/>
              </a:lnSpc>
              <a:spcBef>
                <a:spcPts val="0"/>
              </a:spcBef>
              <a:spcAft>
                <a:spcPts val="0"/>
              </a:spcAft>
              <a:buClr>
                <a:srgbClr val="000000"/>
              </a:buClr>
              <a:buSzPts val="2600"/>
              <a:buFont typeface="Arial"/>
              <a:buNone/>
            </a:pPr>
            <a:r>
              <a:rPr b="0" i="0" lang="en-US" sz="2600" u="none" cap="none" strike="noStrike">
                <a:solidFill>
                  <a:srgbClr val="000000"/>
                </a:solidFill>
                <a:latin typeface="Arial"/>
                <a:ea typeface="Arial"/>
                <a:cs typeface="Arial"/>
                <a:sym typeface="Arial"/>
              </a:rPr>
              <a:t> </a:t>
            </a:r>
            <a:endParaRPr b="0" i="0" sz="2600" u="none" cap="none" strike="noStrike">
              <a:solidFill>
                <a:srgbClr val="000000"/>
              </a:solidFill>
              <a:latin typeface="Arial"/>
              <a:ea typeface="Arial"/>
              <a:cs typeface="Arial"/>
              <a:sym typeface="Arial"/>
            </a:endParaRPr>
          </a:p>
        </p:txBody>
      </p:sp>
      <p:sp>
        <p:nvSpPr>
          <p:cNvPr id="144" name="Google Shape;144;p10"/>
          <p:cNvSpPr txBox="1"/>
          <p:nvPr/>
        </p:nvSpPr>
        <p:spPr>
          <a:xfrm>
            <a:off x="152735" y="156390"/>
            <a:ext cx="7485300" cy="492300"/>
          </a:xfrm>
          <a:prstGeom prst="rect">
            <a:avLst/>
          </a:prstGeom>
          <a:noFill/>
          <a:ln>
            <a:noFill/>
          </a:ln>
        </p:spPr>
        <p:txBody>
          <a:bodyPr anchorCtr="0" anchor="t" bIns="75425" lIns="75425" spcFirstLastPara="1" rIns="75425" wrap="square" tIns="75425">
            <a:noAutofit/>
          </a:bodyPr>
          <a:lstStyle/>
          <a:p>
            <a:pPr indent="0" lvl="0" marL="0" marR="0" rtl="0" algn="l">
              <a:lnSpc>
                <a:spcPct val="100000"/>
              </a:lnSpc>
              <a:spcBef>
                <a:spcPts val="0"/>
              </a:spcBef>
              <a:spcAft>
                <a:spcPts val="0"/>
              </a:spcAft>
              <a:buClr>
                <a:srgbClr val="000000"/>
              </a:buClr>
              <a:buSzPts val="2500"/>
              <a:buFont typeface="Arial"/>
              <a:buNone/>
            </a:pPr>
            <a:r>
              <a:rPr b="1" i="0" lang="en-US" sz="2500" u="none" cap="none" strike="noStrike">
                <a:solidFill>
                  <a:srgbClr val="000000"/>
                </a:solidFill>
                <a:latin typeface="Arial"/>
                <a:ea typeface="Arial"/>
                <a:cs typeface="Arial"/>
                <a:sym typeface="Arial"/>
              </a:rPr>
              <a:t>Architecture of Communication IoT Device</a:t>
            </a:r>
            <a:endParaRPr b="1" i="0" sz="2500" u="none" cap="none" strike="noStrike">
              <a:solidFill>
                <a:srgbClr val="000000"/>
              </a:solidFill>
              <a:latin typeface="Arial"/>
              <a:ea typeface="Arial"/>
              <a:cs typeface="Arial"/>
              <a:sym typeface="Arial"/>
            </a:endParaRPr>
          </a:p>
        </p:txBody>
      </p:sp>
      <p:sp>
        <p:nvSpPr>
          <p:cNvPr id="145" name="Google Shape;145;p10"/>
          <p:cNvSpPr txBox="1"/>
          <p:nvPr/>
        </p:nvSpPr>
        <p:spPr>
          <a:xfrm>
            <a:off x="365750" y="1055075"/>
            <a:ext cx="8115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6" name="Google Shape;146;p10"/>
          <p:cNvPicPr preferRelativeResize="0"/>
          <p:nvPr/>
        </p:nvPicPr>
        <p:blipFill rotWithShape="1">
          <a:blip r:embed="rId4">
            <a:alphaModFix/>
          </a:blip>
          <a:srcRect b="0" l="0" r="0" t="0"/>
          <a:stretch/>
        </p:blipFill>
        <p:spPr>
          <a:xfrm>
            <a:off x="314725" y="1055075"/>
            <a:ext cx="8585651" cy="3682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0" name="Shape 150"/>
        <p:cNvGrpSpPr/>
        <p:nvPr/>
      </p:nvGrpSpPr>
      <p:grpSpPr>
        <a:xfrm>
          <a:off x="0" y="0"/>
          <a:ext cx="0" cy="0"/>
          <a:chOff x="0" y="0"/>
          <a:chExt cx="0" cy="0"/>
        </a:xfrm>
      </p:grpSpPr>
      <p:sp>
        <p:nvSpPr>
          <p:cNvPr id="151" name="Google Shape;151;p11"/>
          <p:cNvSpPr txBox="1"/>
          <p:nvPr/>
        </p:nvSpPr>
        <p:spPr>
          <a:xfrm>
            <a:off x="365760" y="205740"/>
            <a:ext cx="4549200" cy="393600"/>
          </a:xfrm>
          <a:prstGeom prst="rect">
            <a:avLst/>
          </a:prstGeom>
          <a:noFill/>
          <a:ln>
            <a:noFill/>
          </a:ln>
        </p:spPr>
        <p:txBody>
          <a:bodyPr anchorCtr="0" anchor="t" bIns="31425" lIns="31425" spcFirstLastPara="1" rIns="31425" wrap="square" tIns="31425">
            <a:noAutofit/>
          </a:bodyPr>
          <a:lstStyle/>
          <a:p>
            <a:pPr indent="0" lvl="0" marL="0" marR="0" rtl="0" algn="l">
              <a:lnSpc>
                <a:spcPct val="100000"/>
              </a:lnSpc>
              <a:spcBef>
                <a:spcPts val="0"/>
              </a:spcBef>
              <a:spcAft>
                <a:spcPts val="0"/>
              </a:spcAft>
              <a:buClr>
                <a:srgbClr val="000000"/>
              </a:buClr>
              <a:buSzPts val="2600"/>
              <a:buFont typeface="Arial"/>
              <a:buNone/>
            </a:pPr>
            <a:r>
              <a:rPr b="0" i="0" lang="en-US" sz="2600" u="none" cap="none" strike="noStrike">
                <a:solidFill>
                  <a:srgbClr val="000000"/>
                </a:solidFill>
                <a:latin typeface="Arial"/>
                <a:ea typeface="Arial"/>
                <a:cs typeface="Arial"/>
                <a:sym typeface="Arial"/>
              </a:rPr>
              <a:t> </a:t>
            </a:r>
            <a:endParaRPr b="0" i="0" sz="2600" u="none" cap="none" strike="noStrike">
              <a:solidFill>
                <a:srgbClr val="000000"/>
              </a:solidFill>
              <a:latin typeface="Arial"/>
              <a:ea typeface="Arial"/>
              <a:cs typeface="Arial"/>
              <a:sym typeface="Arial"/>
            </a:endParaRPr>
          </a:p>
        </p:txBody>
      </p:sp>
      <p:sp>
        <p:nvSpPr>
          <p:cNvPr id="152" name="Google Shape;152;p11"/>
          <p:cNvSpPr txBox="1"/>
          <p:nvPr/>
        </p:nvSpPr>
        <p:spPr>
          <a:xfrm>
            <a:off x="152735" y="156390"/>
            <a:ext cx="7485300" cy="492300"/>
          </a:xfrm>
          <a:prstGeom prst="rect">
            <a:avLst/>
          </a:prstGeom>
          <a:noFill/>
          <a:ln>
            <a:noFill/>
          </a:ln>
        </p:spPr>
        <p:txBody>
          <a:bodyPr anchorCtr="0" anchor="t" bIns="75425" lIns="75425" spcFirstLastPara="1" rIns="75425" wrap="square" tIns="75425">
            <a:noAutofit/>
          </a:bodyPr>
          <a:lstStyle/>
          <a:p>
            <a:pPr indent="0" lvl="0" marL="0" marR="0" rtl="0" algn="l">
              <a:lnSpc>
                <a:spcPct val="100000"/>
              </a:lnSpc>
              <a:spcBef>
                <a:spcPts val="0"/>
              </a:spcBef>
              <a:spcAft>
                <a:spcPts val="0"/>
              </a:spcAft>
              <a:buClr>
                <a:srgbClr val="000000"/>
              </a:buClr>
              <a:buSzPts val="2500"/>
              <a:buFont typeface="Arial"/>
              <a:buNone/>
            </a:pPr>
            <a:r>
              <a:rPr b="1" i="0" lang="en-US" sz="2500" u="none" cap="none" strike="noStrike">
                <a:solidFill>
                  <a:srgbClr val="000000"/>
                </a:solidFill>
                <a:latin typeface="Arial"/>
                <a:ea typeface="Arial"/>
                <a:cs typeface="Arial"/>
                <a:sym typeface="Arial"/>
              </a:rPr>
              <a:t>Firmware Updates IoT Device</a:t>
            </a:r>
            <a:endParaRPr b="1" i="0" sz="2500" u="none" cap="none" strike="noStrike">
              <a:solidFill>
                <a:srgbClr val="000000"/>
              </a:solidFill>
              <a:latin typeface="Arial"/>
              <a:ea typeface="Arial"/>
              <a:cs typeface="Arial"/>
              <a:sym typeface="Arial"/>
            </a:endParaRPr>
          </a:p>
        </p:txBody>
      </p:sp>
      <p:sp>
        <p:nvSpPr>
          <p:cNvPr id="153" name="Google Shape;153;p11"/>
          <p:cNvSpPr txBox="1"/>
          <p:nvPr/>
        </p:nvSpPr>
        <p:spPr>
          <a:xfrm>
            <a:off x="365750" y="1055075"/>
            <a:ext cx="8115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1"/>
          <p:cNvSpPr txBox="1"/>
          <p:nvPr/>
        </p:nvSpPr>
        <p:spPr>
          <a:xfrm>
            <a:off x="426100" y="1176825"/>
            <a:ext cx="8247900" cy="24135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0"/>
              </a:spcBef>
              <a:spcAft>
                <a:spcPts val="0"/>
              </a:spcAft>
              <a:buClr>
                <a:schemeClr val="dk2"/>
              </a:buClr>
              <a:buSzPts val="1600"/>
              <a:buFont typeface="Trebuchet MS"/>
              <a:buChar char="●"/>
            </a:pPr>
            <a:r>
              <a:rPr b="1" i="0" lang="en-US" sz="1600" u="none" cap="none" strike="noStrike">
                <a:solidFill>
                  <a:schemeClr val="dk2"/>
                </a:solidFill>
                <a:latin typeface="Trebuchet MS"/>
                <a:ea typeface="Trebuchet MS"/>
                <a:cs typeface="Trebuchet MS"/>
                <a:sym typeface="Trebuchet MS"/>
              </a:rPr>
              <a:t>Once hardware is shipped out from manufacturing it is hard to change anything in that.</a:t>
            </a:r>
            <a:endParaRPr b="1" i="0" sz="1600" u="none" cap="none" strike="noStrike">
              <a:solidFill>
                <a:schemeClr val="dk2"/>
              </a:solidFill>
              <a:latin typeface="Trebuchet MS"/>
              <a:ea typeface="Trebuchet MS"/>
              <a:cs typeface="Trebuchet MS"/>
              <a:sym typeface="Trebuchet MS"/>
            </a:endParaRPr>
          </a:p>
          <a:p>
            <a:pPr indent="-330200" lvl="0" marL="457200" marR="0" rtl="0" algn="just">
              <a:lnSpc>
                <a:spcPct val="115000"/>
              </a:lnSpc>
              <a:spcBef>
                <a:spcPts val="0"/>
              </a:spcBef>
              <a:spcAft>
                <a:spcPts val="0"/>
              </a:spcAft>
              <a:buClr>
                <a:schemeClr val="dk2"/>
              </a:buClr>
              <a:buSzPts val="1600"/>
              <a:buFont typeface="Trebuchet MS"/>
              <a:buChar char="●"/>
            </a:pPr>
            <a:r>
              <a:rPr b="1" i="0" lang="en-US" sz="1600" u="none" cap="none" strike="noStrike">
                <a:solidFill>
                  <a:schemeClr val="dk2"/>
                </a:solidFill>
                <a:latin typeface="Trebuchet MS"/>
                <a:ea typeface="Trebuchet MS"/>
                <a:cs typeface="Trebuchet MS"/>
                <a:sym typeface="Trebuchet MS"/>
              </a:rPr>
              <a:t>So it’s really important to give capabilities of Firmware update.</a:t>
            </a:r>
            <a:endParaRPr b="1" i="0" sz="1600" u="none" cap="none" strike="noStrike">
              <a:solidFill>
                <a:schemeClr val="dk2"/>
              </a:solidFill>
              <a:latin typeface="Trebuchet MS"/>
              <a:ea typeface="Trebuchet MS"/>
              <a:cs typeface="Trebuchet MS"/>
              <a:sym typeface="Trebuchet MS"/>
            </a:endParaRPr>
          </a:p>
          <a:p>
            <a:pPr indent="-330200" lvl="0" marL="457200" marR="0" rtl="0" algn="just">
              <a:lnSpc>
                <a:spcPct val="115000"/>
              </a:lnSpc>
              <a:spcBef>
                <a:spcPts val="0"/>
              </a:spcBef>
              <a:spcAft>
                <a:spcPts val="0"/>
              </a:spcAft>
              <a:buClr>
                <a:schemeClr val="dk2"/>
              </a:buClr>
              <a:buSzPts val="1600"/>
              <a:buFont typeface="Trebuchet MS"/>
              <a:buChar char="●"/>
            </a:pPr>
            <a:r>
              <a:rPr b="1" i="0" lang="en-US" sz="1600" u="none" cap="none" strike="noStrike">
                <a:solidFill>
                  <a:schemeClr val="dk2"/>
                </a:solidFill>
                <a:latin typeface="Trebuchet MS"/>
                <a:ea typeface="Trebuchet MS"/>
                <a:cs typeface="Trebuchet MS"/>
                <a:sym typeface="Trebuchet MS"/>
              </a:rPr>
              <a:t>There could be two ways, If IoT MQTT is not connected to cloud or not yet setup (in case of ongoing development) then Firmware updates can be transferred via BLE.</a:t>
            </a:r>
            <a:endParaRPr b="1" i="0" sz="1600" u="none" cap="none" strike="noStrike">
              <a:solidFill>
                <a:schemeClr val="dk2"/>
              </a:solidFill>
              <a:latin typeface="Trebuchet MS"/>
              <a:ea typeface="Trebuchet MS"/>
              <a:cs typeface="Trebuchet MS"/>
              <a:sym typeface="Trebuchet MS"/>
            </a:endParaRPr>
          </a:p>
          <a:p>
            <a:pPr indent="-330200" lvl="0" marL="457200" marR="0" rtl="0" algn="just">
              <a:lnSpc>
                <a:spcPct val="115000"/>
              </a:lnSpc>
              <a:spcBef>
                <a:spcPts val="0"/>
              </a:spcBef>
              <a:spcAft>
                <a:spcPts val="0"/>
              </a:spcAft>
              <a:buClr>
                <a:schemeClr val="dk2"/>
              </a:buClr>
              <a:buSzPts val="1600"/>
              <a:buFont typeface="Trebuchet MS"/>
              <a:buChar char="●"/>
            </a:pPr>
            <a:r>
              <a:rPr b="1" i="0" lang="en-US" sz="1600" u="none" cap="none" strike="noStrike">
                <a:solidFill>
                  <a:schemeClr val="dk2"/>
                </a:solidFill>
                <a:latin typeface="Trebuchet MS"/>
                <a:ea typeface="Trebuchet MS"/>
                <a:cs typeface="Trebuchet MS"/>
                <a:sym typeface="Trebuchet MS"/>
              </a:rPr>
              <a:t>Otherwise if MQTT is setup, It can be triggered via admin from cloud or mobile app via user. </a:t>
            </a:r>
            <a:endParaRPr b="1" i="0" sz="1600" u="none" cap="none" strike="noStrike">
              <a:solidFill>
                <a:schemeClr val="dk2"/>
              </a:solidFill>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8" name="Shape 158"/>
        <p:cNvGrpSpPr/>
        <p:nvPr/>
      </p:nvGrpSpPr>
      <p:grpSpPr>
        <a:xfrm>
          <a:off x="0" y="0"/>
          <a:ext cx="0" cy="0"/>
          <a:chOff x="0" y="0"/>
          <a:chExt cx="0" cy="0"/>
        </a:xfrm>
      </p:grpSpPr>
      <p:sp>
        <p:nvSpPr>
          <p:cNvPr id="159" name="Google Shape;159;p12"/>
          <p:cNvSpPr txBox="1"/>
          <p:nvPr/>
        </p:nvSpPr>
        <p:spPr>
          <a:xfrm>
            <a:off x="365760" y="205740"/>
            <a:ext cx="4549200" cy="393600"/>
          </a:xfrm>
          <a:prstGeom prst="rect">
            <a:avLst/>
          </a:prstGeom>
          <a:noFill/>
          <a:ln>
            <a:noFill/>
          </a:ln>
        </p:spPr>
        <p:txBody>
          <a:bodyPr anchorCtr="0" anchor="t" bIns="31425" lIns="31425" spcFirstLastPara="1" rIns="31425" wrap="square" tIns="31425">
            <a:noAutofit/>
          </a:bodyPr>
          <a:lstStyle/>
          <a:p>
            <a:pPr indent="0" lvl="0" marL="0" marR="0" rtl="0" algn="l">
              <a:lnSpc>
                <a:spcPct val="100000"/>
              </a:lnSpc>
              <a:spcBef>
                <a:spcPts val="0"/>
              </a:spcBef>
              <a:spcAft>
                <a:spcPts val="0"/>
              </a:spcAft>
              <a:buClr>
                <a:srgbClr val="000000"/>
              </a:buClr>
              <a:buSzPts val="2600"/>
              <a:buFont typeface="Arial"/>
              <a:buNone/>
            </a:pPr>
            <a:r>
              <a:rPr b="0" i="0" lang="en-US" sz="2600" u="none" cap="none" strike="noStrike">
                <a:solidFill>
                  <a:srgbClr val="000000"/>
                </a:solidFill>
                <a:latin typeface="Arial"/>
                <a:ea typeface="Arial"/>
                <a:cs typeface="Arial"/>
                <a:sym typeface="Arial"/>
              </a:rPr>
              <a:t> </a:t>
            </a:r>
            <a:endParaRPr b="0" i="0" sz="2600" u="none" cap="none" strike="noStrike">
              <a:solidFill>
                <a:srgbClr val="000000"/>
              </a:solidFill>
              <a:latin typeface="Arial"/>
              <a:ea typeface="Arial"/>
              <a:cs typeface="Arial"/>
              <a:sym typeface="Arial"/>
            </a:endParaRPr>
          </a:p>
        </p:txBody>
      </p:sp>
      <p:sp>
        <p:nvSpPr>
          <p:cNvPr id="160" name="Google Shape;160;p12"/>
          <p:cNvSpPr txBox="1"/>
          <p:nvPr/>
        </p:nvSpPr>
        <p:spPr>
          <a:xfrm>
            <a:off x="152735" y="156390"/>
            <a:ext cx="7485300" cy="492300"/>
          </a:xfrm>
          <a:prstGeom prst="rect">
            <a:avLst/>
          </a:prstGeom>
          <a:noFill/>
          <a:ln>
            <a:noFill/>
          </a:ln>
        </p:spPr>
        <p:txBody>
          <a:bodyPr anchorCtr="0" anchor="t" bIns="75425" lIns="75425" spcFirstLastPara="1" rIns="75425" wrap="square" tIns="75425">
            <a:noAutofit/>
          </a:bodyPr>
          <a:lstStyle/>
          <a:p>
            <a:pPr indent="0" lvl="0" marL="0" marR="0" rtl="0" algn="l">
              <a:lnSpc>
                <a:spcPct val="110000"/>
              </a:lnSpc>
              <a:spcBef>
                <a:spcPts val="0"/>
              </a:spcBef>
              <a:spcAft>
                <a:spcPts val="0"/>
              </a:spcAft>
              <a:buClr>
                <a:srgbClr val="000000"/>
              </a:buClr>
              <a:buSzPts val="3000"/>
              <a:buFont typeface="Arial"/>
              <a:buNone/>
            </a:pPr>
            <a:r>
              <a:rPr b="1" i="0" lang="en-US" sz="3000" u="none" cap="none" strike="noStrike">
                <a:solidFill>
                  <a:srgbClr val="2E3A4D"/>
                </a:solidFill>
                <a:highlight>
                  <a:srgbClr val="FFFFFF"/>
                </a:highlight>
                <a:latin typeface="Arial"/>
                <a:ea typeface="Arial"/>
                <a:cs typeface="Arial"/>
                <a:sym typeface="Arial"/>
              </a:rPr>
              <a:t>Challenges And Limitations</a:t>
            </a:r>
            <a:endParaRPr b="1" i="0" sz="3000" u="none" cap="none" strike="noStrike">
              <a:solidFill>
                <a:srgbClr val="2E3A4D"/>
              </a:solidFill>
              <a:highlight>
                <a:srgbClr val="FFFFFF"/>
              </a:highlight>
              <a:latin typeface="Arial"/>
              <a:ea typeface="Arial"/>
              <a:cs typeface="Arial"/>
              <a:sym typeface="Arial"/>
            </a:endParaRPr>
          </a:p>
        </p:txBody>
      </p:sp>
      <p:sp>
        <p:nvSpPr>
          <p:cNvPr id="161" name="Google Shape;161;p12"/>
          <p:cNvSpPr txBox="1"/>
          <p:nvPr/>
        </p:nvSpPr>
        <p:spPr>
          <a:xfrm>
            <a:off x="476825" y="1166675"/>
            <a:ext cx="8126100" cy="25398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50000"/>
              </a:lnSpc>
              <a:spcBef>
                <a:spcPts val="0"/>
              </a:spcBef>
              <a:spcAft>
                <a:spcPts val="0"/>
              </a:spcAft>
              <a:buClr>
                <a:schemeClr val="dk2"/>
              </a:buClr>
              <a:buSzPts val="1800"/>
              <a:buFont typeface="Trebuchet MS"/>
              <a:buChar char="●"/>
            </a:pPr>
            <a:r>
              <a:rPr b="1" i="0" lang="en-US" sz="1800" u="none" cap="none" strike="noStrike">
                <a:solidFill>
                  <a:schemeClr val="dk2"/>
                </a:solidFill>
                <a:latin typeface="Trebuchet MS"/>
                <a:ea typeface="Trebuchet MS"/>
                <a:cs typeface="Trebuchet MS"/>
                <a:sym typeface="Trebuchet MS"/>
              </a:rPr>
              <a:t>If you want to implement this on cross app development platform then no direct libraries are available and you have to go for bridging / plugins to respective Native solutions.</a:t>
            </a:r>
            <a:endParaRPr b="1" i="0" sz="1800" u="none" cap="none" strike="noStrike">
              <a:solidFill>
                <a:schemeClr val="dk2"/>
              </a:solidFill>
              <a:latin typeface="Trebuchet MS"/>
              <a:ea typeface="Trebuchet MS"/>
              <a:cs typeface="Trebuchet MS"/>
              <a:sym typeface="Trebuchet MS"/>
            </a:endParaRPr>
          </a:p>
          <a:p>
            <a:pPr indent="-342900" lvl="0" marL="457200" marR="0" rtl="0" algn="l">
              <a:lnSpc>
                <a:spcPct val="150000"/>
              </a:lnSpc>
              <a:spcBef>
                <a:spcPts val="0"/>
              </a:spcBef>
              <a:spcAft>
                <a:spcPts val="0"/>
              </a:spcAft>
              <a:buClr>
                <a:srgbClr val="000000"/>
              </a:buClr>
              <a:buSzPts val="1800"/>
              <a:buFont typeface="Trebuchet MS"/>
              <a:buChar char="●"/>
            </a:pPr>
            <a:r>
              <a:rPr b="1" i="0" lang="en-US" sz="1800" u="none" cap="none" strike="noStrike">
                <a:solidFill>
                  <a:srgbClr val="000000"/>
                </a:solidFill>
                <a:latin typeface="Trebuchet MS"/>
                <a:ea typeface="Trebuchet MS"/>
                <a:cs typeface="Trebuchet MS"/>
                <a:sym typeface="Trebuchet MS"/>
              </a:rPr>
              <a:t>Most of the latest microcontroller chips not able to detect 5Ghz Wifi connections bands, which is still a technology limitations. That needs to be informed well to user in advance via UI on mobile devices.</a:t>
            </a:r>
            <a:endParaRPr b="1" i="0" sz="18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3"/>
          <p:cNvSpPr txBox="1"/>
          <p:nvPr>
            <p:ph idx="1" type="body"/>
          </p:nvPr>
        </p:nvSpPr>
        <p:spPr>
          <a:xfrm>
            <a:off x="3398575" y="213050"/>
            <a:ext cx="5288100" cy="4713300"/>
          </a:xfrm>
          <a:prstGeom prst="rect">
            <a:avLst/>
          </a:prstGeom>
          <a:noFill/>
          <a:ln>
            <a:noFill/>
          </a:ln>
        </p:spPr>
        <p:txBody>
          <a:bodyPr anchorCtr="0" anchor="t" bIns="91625" lIns="91625" spcFirstLastPara="1" rIns="91625" wrap="square" tIns="91625">
            <a:noAutofit/>
          </a:bodyPr>
          <a:lstStyle/>
          <a:p>
            <a:pPr indent="-342900" lvl="0" marL="457200" rtl="0" algn="l">
              <a:lnSpc>
                <a:spcPct val="150000"/>
              </a:lnSpc>
              <a:spcBef>
                <a:spcPts val="400"/>
              </a:spcBef>
              <a:spcAft>
                <a:spcPts val="0"/>
              </a:spcAft>
              <a:buClr>
                <a:schemeClr val="dk2"/>
              </a:buClr>
              <a:buSzPts val="1800"/>
              <a:buFont typeface="Trebuchet MS"/>
              <a:buChar char="●"/>
            </a:pPr>
            <a:r>
              <a:rPr b="1" lang="en-US">
                <a:solidFill>
                  <a:schemeClr val="dk2"/>
                </a:solidFill>
                <a:latin typeface="Trebuchet MS"/>
                <a:ea typeface="Trebuchet MS"/>
                <a:cs typeface="Trebuchet MS"/>
                <a:sym typeface="Trebuchet MS"/>
              </a:rPr>
              <a:t>Proper communication that device is able to connect with 2.4GHz.</a:t>
            </a:r>
            <a:endParaRPr b="1">
              <a:solidFill>
                <a:schemeClr val="dk2"/>
              </a:solidFill>
              <a:latin typeface="Trebuchet MS"/>
              <a:ea typeface="Trebuchet MS"/>
              <a:cs typeface="Trebuchet MS"/>
              <a:sym typeface="Trebuchet MS"/>
            </a:endParaRPr>
          </a:p>
          <a:p>
            <a:pPr indent="-342900" lvl="0" marL="457200" rtl="0" algn="l">
              <a:lnSpc>
                <a:spcPct val="150000"/>
              </a:lnSpc>
              <a:spcBef>
                <a:spcPts val="0"/>
              </a:spcBef>
              <a:spcAft>
                <a:spcPts val="0"/>
              </a:spcAft>
              <a:buClr>
                <a:schemeClr val="dk2"/>
              </a:buClr>
              <a:buSzPts val="1800"/>
              <a:buFont typeface="Trebuchet MS"/>
              <a:buChar char="●"/>
            </a:pPr>
            <a:r>
              <a:rPr b="1" lang="en-US">
                <a:solidFill>
                  <a:schemeClr val="dk2"/>
                </a:solidFill>
                <a:latin typeface="Trebuchet MS"/>
                <a:ea typeface="Trebuchet MS"/>
                <a:cs typeface="Trebuchet MS"/>
                <a:sym typeface="Trebuchet MS"/>
              </a:rPr>
              <a:t>Inability to show nearby availability of wifi connections in iOS. We can only show from which mobile is connected.</a:t>
            </a:r>
            <a:endParaRPr b="1">
              <a:solidFill>
                <a:schemeClr val="dk2"/>
              </a:solidFill>
              <a:latin typeface="Trebuchet MS"/>
              <a:ea typeface="Trebuchet MS"/>
              <a:cs typeface="Trebuchet MS"/>
              <a:sym typeface="Trebuchet MS"/>
            </a:endParaRPr>
          </a:p>
          <a:p>
            <a:pPr indent="-342900" lvl="0" marL="457200" rtl="0" algn="l">
              <a:lnSpc>
                <a:spcPct val="150000"/>
              </a:lnSpc>
              <a:spcBef>
                <a:spcPts val="0"/>
              </a:spcBef>
              <a:spcAft>
                <a:spcPts val="0"/>
              </a:spcAft>
              <a:buClr>
                <a:schemeClr val="dk2"/>
              </a:buClr>
              <a:buSzPts val="1800"/>
              <a:buFont typeface="Trebuchet MS"/>
              <a:buChar char="●"/>
            </a:pPr>
            <a:r>
              <a:rPr b="1" lang="en-US">
                <a:solidFill>
                  <a:schemeClr val="dk2"/>
                </a:solidFill>
                <a:latin typeface="Trebuchet MS"/>
                <a:ea typeface="Trebuchet MS"/>
                <a:cs typeface="Trebuchet MS"/>
                <a:sym typeface="Trebuchet MS"/>
              </a:rPr>
              <a:t>How to handle if Wifi Password input is wrong?  </a:t>
            </a:r>
            <a:endParaRPr b="1">
              <a:solidFill>
                <a:schemeClr val="dk2"/>
              </a:solidFill>
              <a:latin typeface="Trebuchet MS"/>
              <a:ea typeface="Trebuchet MS"/>
              <a:cs typeface="Trebuchet MS"/>
              <a:sym typeface="Trebuchet MS"/>
            </a:endParaRPr>
          </a:p>
        </p:txBody>
      </p:sp>
      <p:pic>
        <p:nvPicPr>
          <p:cNvPr id="167" name="Google Shape;167;p13"/>
          <p:cNvPicPr preferRelativeResize="0"/>
          <p:nvPr/>
        </p:nvPicPr>
        <p:blipFill rotWithShape="1">
          <a:blip r:embed="rId3">
            <a:alphaModFix/>
          </a:blip>
          <a:srcRect b="0" l="0" r="0" t="0"/>
          <a:stretch/>
        </p:blipFill>
        <p:spPr>
          <a:xfrm>
            <a:off x="152400" y="0"/>
            <a:ext cx="2444699" cy="49910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71" name="Shape 171"/>
        <p:cNvGrpSpPr/>
        <p:nvPr/>
      </p:nvGrpSpPr>
      <p:grpSpPr>
        <a:xfrm>
          <a:off x="0" y="0"/>
          <a:ext cx="0" cy="0"/>
          <a:chOff x="0" y="0"/>
          <a:chExt cx="0" cy="0"/>
        </a:xfrm>
      </p:grpSpPr>
      <p:sp>
        <p:nvSpPr>
          <p:cNvPr id="172" name="Google Shape;172;p14"/>
          <p:cNvSpPr txBox="1"/>
          <p:nvPr/>
        </p:nvSpPr>
        <p:spPr>
          <a:xfrm>
            <a:off x="1759670" y="2100836"/>
            <a:ext cx="5479500" cy="730800"/>
          </a:xfrm>
          <a:prstGeom prst="rect">
            <a:avLst/>
          </a:prstGeom>
          <a:noFill/>
          <a:ln>
            <a:noFill/>
          </a:ln>
        </p:spPr>
        <p:txBody>
          <a:bodyPr anchorCtr="0" anchor="t" bIns="31425" lIns="31425" spcFirstLastPara="1" rIns="31425" wrap="square" tIns="31425">
            <a:noAutofit/>
          </a:bodyPr>
          <a:lstStyle/>
          <a:p>
            <a:pPr indent="0" lvl="0" marL="0" marR="0" rtl="0" algn="ctr">
              <a:lnSpc>
                <a:spcPct val="100000"/>
              </a:lnSpc>
              <a:spcBef>
                <a:spcPts val="0"/>
              </a:spcBef>
              <a:spcAft>
                <a:spcPts val="0"/>
              </a:spcAft>
              <a:buClr>
                <a:srgbClr val="000000"/>
              </a:buClr>
              <a:buSzPts val="5000"/>
              <a:buFont typeface="Arial"/>
              <a:buNone/>
            </a:pPr>
            <a:r>
              <a:rPr b="1" i="0" lang="en-US" sz="5000" u="none" cap="none" strike="noStrike">
                <a:solidFill>
                  <a:schemeClr val="dk2"/>
                </a:solidFill>
                <a:latin typeface="Corsiva"/>
                <a:ea typeface="Corsiva"/>
                <a:cs typeface="Corsiva"/>
                <a:sym typeface="Corsiva"/>
              </a:rPr>
              <a:t>Thank you</a:t>
            </a:r>
            <a:endParaRPr b="1" i="0" sz="5000" u="none" cap="none" strike="noStrike">
              <a:solidFill>
                <a:schemeClr val="dk2"/>
              </a:solidFill>
              <a:latin typeface="Corsiva"/>
              <a:ea typeface="Corsiva"/>
              <a:cs typeface="Corsiva"/>
              <a:sym typeface="Corsi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73" name="Shape 73"/>
        <p:cNvGrpSpPr/>
        <p:nvPr/>
      </p:nvGrpSpPr>
      <p:grpSpPr>
        <a:xfrm>
          <a:off x="0" y="0"/>
          <a:ext cx="0" cy="0"/>
          <a:chOff x="0" y="0"/>
          <a:chExt cx="0" cy="0"/>
        </a:xfrm>
      </p:grpSpPr>
      <p:sp>
        <p:nvSpPr>
          <p:cNvPr id="74" name="Google Shape;74;p2"/>
          <p:cNvSpPr txBox="1"/>
          <p:nvPr/>
        </p:nvSpPr>
        <p:spPr>
          <a:xfrm>
            <a:off x="365760" y="205740"/>
            <a:ext cx="4549200" cy="393600"/>
          </a:xfrm>
          <a:prstGeom prst="rect">
            <a:avLst/>
          </a:prstGeom>
          <a:noFill/>
          <a:ln>
            <a:noFill/>
          </a:ln>
        </p:spPr>
        <p:txBody>
          <a:bodyPr anchorCtr="0" anchor="t" bIns="31425" lIns="31425" spcFirstLastPara="1" rIns="31425" wrap="square" tIns="31425">
            <a:noAutofit/>
          </a:bodyPr>
          <a:lstStyle/>
          <a:p>
            <a:pPr indent="0" lvl="0" marL="0" marR="0" rtl="0" algn="l">
              <a:lnSpc>
                <a:spcPct val="100000"/>
              </a:lnSpc>
              <a:spcBef>
                <a:spcPts val="0"/>
              </a:spcBef>
              <a:spcAft>
                <a:spcPts val="0"/>
              </a:spcAft>
              <a:buClr>
                <a:srgbClr val="000000"/>
              </a:buClr>
              <a:buSzPts val="2600"/>
              <a:buFont typeface="Arial"/>
              <a:buNone/>
            </a:pPr>
            <a:r>
              <a:rPr b="0" i="0" lang="en-US" sz="2600" u="none" cap="none" strike="noStrike">
                <a:solidFill>
                  <a:srgbClr val="000000"/>
                </a:solidFill>
                <a:latin typeface="Arial"/>
                <a:ea typeface="Arial"/>
                <a:cs typeface="Arial"/>
                <a:sym typeface="Arial"/>
              </a:rPr>
              <a:t> </a:t>
            </a:r>
            <a:endParaRPr b="0" i="0" sz="2600" u="none" cap="none" strike="noStrike">
              <a:solidFill>
                <a:srgbClr val="000000"/>
              </a:solidFill>
              <a:latin typeface="Arial"/>
              <a:ea typeface="Arial"/>
              <a:cs typeface="Arial"/>
              <a:sym typeface="Arial"/>
            </a:endParaRPr>
          </a:p>
        </p:txBody>
      </p:sp>
      <p:sp>
        <p:nvSpPr>
          <p:cNvPr id="75" name="Google Shape;75;p2"/>
          <p:cNvSpPr txBox="1"/>
          <p:nvPr/>
        </p:nvSpPr>
        <p:spPr>
          <a:xfrm>
            <a:off x="365828" y="1166046"/>
            <a:ext cx="7181700" cy="3623100"/>
          </a:xfrm>
          <a:prstGeom prst="rect">
            <a:avLst/>
          </a:prstGeom>
          <a:noFill/>
          <a:ln>
            <a:noFill/>
          </a:ln>
        </p:spPr>
        <p:txBody>
          <a:bodyPr anchorCtr="0" anchor="t" bIns="31425" lIns="31425" spcFirstLastPara="1" rIns="31425" wrap="square" tIns="3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3175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6" name="Google Shape;76;p2"/>
          <p:cNvSpPr txBox="1"/>
          <p:nvPr/>
        </p:nvSpPr>
        <p:spPr>
          <a:xfrm>
            <a:off x="365760" y="205740"/>
            <a:ext cx="7485300" cy="492300"/>
          </a:xfrm>
          <a:prstGeom prst="rect">
            <a:avLst/>
          </a:prstGeom>
          <a:noFill/>
          <a:ln>
            <a:noFill/>
          </a:ln>
        </p:spPr>
        <p:txBody>
          <a:bodyPr anchorCtr="0" anchor="t" bIns="75425" lIns="75425" spcFirstLastPara="1" rIns="75425" wrap="square" tIns="75425">
            <a:noAutofit/>
          </a:bodyPr>
          <a:lstStyle/>
          <a:p>
            <a:pPr indent="0" lvl="0" marL="0" marR="0" rtl="0" algn="l">
              <a:lnSpc>
                <a:spcPct val="100000"/>
              </a:lnSpc>
              <a:spcBef>
                <a:spcPts val="0"/>
              </a:spcBef>
              <a:spcAft>
                <a:spcPts val="0"/>
              </a:spcAft>
              <a:buClr>
                <a:srgbClr val="000000"/>
              </a:buClr>
              <a:buSzPts val="2500"/>
              <a:buFont typeface="Arial"/>
              <a:buNone/>
            </a:pPr>
            <a:r>
              <a:rPr b="1" i="0" lang="en-US" sz="2500" u="none" cap="none" strike="noStrike">
                <a:solidFill>
                  <a:srgbClr val="000000"/>
                </a:solidFill>
                <a:latin typeface="Trebuchet MS"/>
                <a:ea typeface="Trebuchet MS"/>
                <a:cs typeface="Trebuchet MS"/>
                <a:sym typeface="Trebuchet MS"/>
              </a:rPr>
              <a:t>Agenda of Session</a:t>
            </a:r>
            <a:endParaRPr b="1" i="0" sz="2500" u="none" cap="none" strike="noStrike">
              <a:solidFill>
                <a:srgbClr val="000000"/>
              </a:solidFill>
              <a:latin typeface="Trebuchet MS"/>
              <a:ea typeface="Trebuchet MS"/>
              <a:cs typeface="Trebuchet MS"/>
              <a:sym typeface="Trebuchet MS"/>
            </a:endParaRPr>
          </a:p>
        </p:txBody>
      </p:sp>
      <p:sp>
        <p:nvSpPr>
          <p:cNvPr id="77" name="Google Shape;77;p2"/>
          <p:cNvSpPr txBox="1"/>
          <p:nvPr/>
        </p:nvSpPr>
        <p:spPr>
          <a:xfrm>
            <a:off x="284050" y="1106050"/>
            <a:ext cx="8542200" cy="2546100"/>
          </a:xfrm>
          <a:prstGeom prst="rect">
            <a:avLst/>
          </a:prstGeom>
          <a:noFill/>
          <a:ln>
            <a:noFill/>
          </a:ln>
        </p:spPr>
        <p:txBody>
          <a:bodyPr anchorCtr="0" anchor="t" bIns="75425" lIns="75425" spcFirstLastPara="1" rIns="75425" wrap="square" tIns="75425">
            <a:noAutofit/>
          </a:bodyPr>
          <a:lstStyle/>
          <a:p>
            <a:pPr indent="-323850" lvl="0" marL="457200" marR="0" rtl="0" algn="l">
              <a:lnSpc>
                <a:spcPct val="200000"/>
              </a:lnSpc>
              <a:spcBef>
                <a:spcPts val="0"/>
              </a:spcBef>
              <a:spcAft>
                <a:spcPts val="0"/>
              </a:spcAft>
              <a:buClr>
                <a:schemeClr val="dk2"/>
              </a:buClr>
              <a:buSzPts val="1500"/>
              <a:buChar char="●"/>
            </a:pPr>
            <a:r>
              <a:rPr b="1" i="0" lang="en-US" sz="1500" u="none" cap="none" strike="noStrike">
                <a:solidFill>
                  <a:schemeClr val="dk2"/>
                </a:solidFill>
              </a:rPr>
              <a:t>Introduction to Espressif systems</a:t>
            </a:r>
            <a:endParaRPr b="1" i="0" sz="1500" u="none" cap="none" strike="noStrike">
              <a:solidFill>
                <a:schemeClr val="dk2"/>
              </a:solidFill>
            </a:endParaRPr>
          </a:p>
          <a:p>
            <a:pPr indent="-323850" lvl="0" marL="457200" marR="0" rtl="0" algn="l">
              <a:lnSpc>
                <a:spcPct val="200000"/>
              </a:lnSpc>
              <a:spcBef>
                <a:spcPts val="0"/>
              </a:spcBef>
              <a:spcAft>
                <a:spcPts val="0"/>
              </a:spcAft>
              <a:buClr>
                <a:schemeClr val="dk2"/>
              </a:buClr>
              <a:buSzPts val="1500"/>
              <a:buChar char="●"/>
            </a:pPr>
            <a:r>
              <a:rPr b="1" i="0" lang="en-US" sz="1500" u="none" cap="none" strike="noStrike">
                <a:solidFill>
                  <a:schemeClr val="dk2"/>
                </a:solidFill>
              </a:rPr>
              <a:t>Setup communication with devices via BLE</a:t>
            </a:r>
            <a:endParaRPr b="1" i="0" sz="1500" u="none" cap="none" strike="noStrike">
              <a:solidFill>
                <a:schemeClr val="dk2"/>
              </a:solidFill>
            </a:endParaRPr>
          </a:p>
          <a:p>
            <a:pPr indent="-323850" lvl="0" marL="457200" marR="0" rtl="0" algn="l">
              <a:lnSpc>
                <a:spcPct val="200000"/>
              </a:lnSpc>
              <a:spcBef>
                <a:spcPts val="0"/>
              </a:spcBef>
              <a:spcAft>
                <a:spcPts val="0"/>
              </a:spcAft>
              <a:buClr>
                <a:schemeClr val="dk2"/>
              </a:buClr>
              <a:buSzPts val="1500"/>
              <a:buChar char="●"/>
            </a:pPr>
            <a:r>
              <a:rPr b="1" i="0" lang="en-US" sz="1500" u="none" cap="none" strike="noStrike">
                <a:solidFill>
                  <a:schemeClr val="dk2"/>
                </a:solidFill>
              </a:rPr>
              <a:t>Device communication setup to AWS IoT</a:t>
            </a:r>
            <a:endParaRPr b="1" i="0" sz="1500" u="none" cap="none" strike="noStrike">
              <a:solidFill>
                <a:schemeClr val="dk2"/>
              </a:solidFill>
            </a:endParaRPr>
          </a:p>
          <a:p>
            <a:pPr indent="-323850" lvl="0" marL="457200" marR="0" rtl="0" algn="l">
              <a:lnSpc>
                <a:spcPct val="200000"/>
              </a:lnSpc>
              <a:spcBef>
                <a:spcPts val="0"/>
              </a:spcBef>
              <a:spcAft>
                <a:spcPts val="0"/>
              </a:spcAft>
              <a:buClr>
                <a:schemeClr val="dk2"/>
              </a:buClr>
              <a:buSzPts val="1500"/>
              <a:buChar char="●"/>
            </a:pPr>
            <a:r>
              <a:rPr b="1" i="0" lang="en-US" sz="1500" u="none" cap="none" strike="noStrike">
                <a:solidFill>
                  <a:schemeClr val="dk2"/>
                </a:solidFill>
              </a:rPr>
              <a:t>MQTT messaging between cloud and device</a:t>
            </a:r>
            <a:endParaRPr b="1" i="0" sz="1500" u="none" cap="none" strike="noStrike">
              <a:solidFill>
                <a:schemeClr val="dk2"/>
              </a:solidFill>
            </a:endParaRPr>
          </a:p>
          <a:p>
            <a:pPr indent="-323850" lvl="0" marL="457200" marR="0" rtl="0" algn="l">
              <a:lnSpc>
                <a:spcPct val="200000"/>
              </a:lnSpc>
              <a:spcBef>
                <a:spcPts val="0"/>
              </a:spcBef>
              <a:spcAft>
                <a:spcPts val="0"/>
              </a:spcAft>
              <a:buClr>
                <a:schemeClr val="dk2"/>
              </a:buClr>
              <a:buSzPts val="1500"/>
              <a:buChar char="●"/>
            </a:pPr>
            <a:r>
              <a:rPr b="1" i="0" lang="en-US" sz="1500" u="none" cap="none" strike="noStrike">
                <a:solidFill>
                  <a:schemeClr val="dk2"/>
                </a:solidFill>
              </a:rPr>
              <a:t>listening and control IoT device with AWS IoT.</a:t>
            </a:r>
            <a:endParaRPr b="1" i="0" sz="1500" u="none" cap="none" strike="noStrike">
              <a:solidFill>
                <a:schemeClr val="dk2"/>
              </a:solidFill>
            </a:endParaRPr>
          </a:p>
          <a:p>
            <a:pPr indent="-323850" lvl="0" marL="457200" marR="0" rtl="0" algn="l">
              <a:lnSpc>
                <a:spcPct val="200000"/>
              </a:lnSpc>
              <a:spcBef>
                <a:spcPts val="0"/>
              </a:spcBef>
              <a:spcAft>
                <a:spcPts val="0"/>
              </a:spcAft>
              <a:buClr>
                <a:schemeClr val="dk2"/>
              </a:buClr>
              <a:buSzPts val="1500"/>
              <a:buChar char="●"/>
            </a:pPr>
            <a:r>
              <a:rPr b="1" i="0" lang="en-US" sz="1500" u="none" cap="none" strike="noStrike">
                <a:solidFill>
                  <a:schemeClr val="dk2"/>
                </a:solidFill>
              </a:rPr>
              <a:t>Limitations and Challenges.</a:t>
            </a:r>
            <a:endParaRPr b="1" i="0" sz="1500" u="none" cap="none" strike="noStrike">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1" name="Shape 81"/>
        <p:cNvGrpSpPr/>
        <p:nvPr/>
      </p:nvGrpSpPr>
      <p:grpSpPr>
        <a:xfrm>
          <a:off x="0" y="0"/>
          <a:ext cx="0" cy="0"/>
          <a:chOff x="0" y="0"/>
          <a:chExt cx="0" cy="0"/>
        </a:xfrm>
      </p:grpSpPr>
      <p:sp>
        <p:nvSpPr>
          <p:cNvPr id="82" name="Google Shape;82;p3"/>
          <p:cNvSpPr txBox="1"/>
          <p:nvPr/>
        </p:nvSpPr>
        <p:spPr>
          <a:xfrm>
            <a:off x="365760" y="205740"/>
            <a:ext cx="4549200" cy="393600"/>
          </a:xfrm>
          <a:prstGeom prst="rect">
            <a:avLst/>
          </a:prstGeom>
          <a:noFill/>
          <a:ln>
            <a:noFill/>
          </a:ln>
        </p:spPr>
        <p:txBody>
          <a:bodyPr anchorCtr="0" anchor="t" bIns="31425" lIns="31425" spcFirstLastPara="1" rIns="31425" wrap="square" tIns="31425">
            <a:noAutofit/>
          </a:bodyPr>
          <a:lstStyle/>
          <a:p>
            <a:pPr indent="0" lvl="0" marL="0" marR="0" rtl="0" algn="l">
              <a:lnSpc>
                <a:spcPct val="100000"/>
              </a:lnSpc>
              <a:spcBef>
                <a:spcPts val="0"/>
              </a:spcBef>
              <a:spcAft>
                <a:spcPts val="0"/>
              </a:spcAft>
              <a:buClr>
                <a:srgbClr val="000000"/>
              </a:buClr>
              <a:buSzPts val="2600"/>
              <a:buFont typeface="Arial"/>
              <a:buNone/>
            </a:pPr>
            <a:r>
              <a:rPr b="0" i="0" lang="en-US" sz="2600" u="none" cap="none" strike="noStrike">
                <a:solidFill>
                  <a:srgbClr val="000000"/>
                </a:solidFill>
                <a:latin typeface="Arial"/>
                <a:ea typeface="Arial"/>
                <a:cs typeface="Arial"/>
                <a:sym typeface="Arial"/>
              </a:rPr>
              <a:t> </a:t>
            </a:r>
            <a:endParaRPr b="0" i="0" sz="2600" u="none" cap="none" strike="noStrike">
              <a:solidFill>
                <a:srgbClr val="000000"/>
              </a:solidFill>
              <a:latin typeface="Arial"/>
              <a:ea typeface="Arial"/>
              <a:cs typeface="Arial"/>
              <a:sym typeface="Arial"/>
            </a:endParaRPr>
          </a:p>
        </p:txBody>
      </p:sp>
      <p:sp>
        <p:nvSpPr>
          <p:cNvPr id="83" name="Google Shape;83;p3"/>
          <p:cNvSpPr txBox="1"/>
          <p:nvPr/>
        </p:nvSpPr>
        <p:spPr>
          <a:xfrm>
            <a:off x="152735" y="156390"/>
            <a:ext cx="7485300" cy="492300"/>
          </a:xfrm>
          <a:prstGeom prst="rect">
            <a:avLst/>
          </a:prstGeom>
          <a:noFill/>
          <a:ln>
            <a:noFill/>
          </a:ln>
        </p:spPr>
        <p:txBody>
          <a:bodyPr anchorCtr="0" anchor="t" bIns="75425" lIns="75425" spcFirstLastPara="1" rIns="75425" wrap="square" tIns="75425">
            <a:noAutofit/>
          </a:bodyPr>
          <a:lstStyle/>
          <a:p>
            <a:pPr indent="0" lvl="0" marL="0" marR="0" rtl="0" algn="l">
              <a:lnSpc>
                <a:spcPct val="100000"/>
              </a:lnSpc>
              <a:spcBef>
                <a:spcPts val="0"/>
              </a:spcBef>
              <a:spcAft>
                <a:spcPts val="0"/>
              </a:spcAft>
              <a:buClr>
                <a:srgbClr val="000000"/>
              </a:buClr>
              <a:buSzPts val="2500"/>
              <a:buFont typeface="Arial"/>
              <a:buNone/>
            </a:pPr>
            <a:r>
              <a:rPr b="1" i="0" lang="en-US" sz="2500" u="none" cap="none" strike="noStrike">
                <a:solidFill>
                  <a:srgbClr val="000000"/>
                </a:solidFill>
                <a:latin typeface="Arial"/>
                <a:ea typeface="Arial"/>
                <a:cs typeface="Arial"/>
                <a:sym typeface="Arial"/>
              </a:rPr>
              <a:t>Teams, Roles and Responsibilities</a:t>
            </a:r>
            <a:endParaRPr b="1" i="0" sz="2500" u="none" cap="none" strike="noStrike">
              <a:solidFill>
                <a:srgbClr val="000000"/>
              </a:solidFill>
              <a:latin typeface="Arial"/>
              <a:ea typeface="Arial"/>
              <a:cs typeface="Arial"/>
              <a:sym typeface="Arial"/>
            </a:endParaRPr>
          </a:p>
        </p:txBody>
      </p:sp>
      <p:sp>
        <p:nvSpPr>
          <p:cNvPr id="84" name="Google Shape;84;p3"/>
          <p:cNvSpPr/>
          <p:nvPr/>
        </p:nvSpPr>
        <p:spPr>
          <a:xfrm>
            <a:off x="497100" y="1582850"/>
            <a:ext cx="1856400" cy="1704000"/>
          </a:xfrm>
          <a:prstGeom prst="flowChartAlternateProcess">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Embedded Device Programming</a:t>
            </a:r>
            <a:endParaRPr b="1" i="0" sz="1400" u="none" cap="none" strike="noStrike">
              <a:solidFill>
                <a:srgbClr val="000000"/>
              </a:solidFill>
              <a:latin typeface="Arial"/>
              <a:ea typeface="Arial"/>
              <a:cs typeface="Arial"/>
              <a:sym typeface="Arial"/>
            </a:endParaRPr>
          </a:p>
        </p:txBody>
      </p:sp>
      <p:sp>
        <p:nvSpPr>
          <p:cNvPr id="85" name="Google Shape;85;p3"/>
          <p:cNvSpPr/>
          <p:nvPr/>
        </p:nvSpPr>
        <p:spPr>
          <a:xfrm>
            <a:off x="3437625" y="1618250"/>
            <a:ext cx="2076300" cy="1633200"/>
          </a:xfrm>
          <a:prstGeom prst="flowChartAlternateProcess">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IoT Cloud Management and control</a:t>
            </a:r>
            <a:endParaRPr b="1" i="0" sz="1400" u="none" cap="none" strike="noStrike">
              <a:solidFill>
                <a:srgbClr val="000000"/>
              </a:solidFill>
              <a:latin typeface="Arial"/>
              <a:ea typeface="Arial"/>
              <a:cs typeface="Arial"/>
              <a:sym typeface="Arial"/>
            </a:endParaRPr>
          </a:p>
        </p:txBody>
      </p:sp>
      <p:sp>
        <p:nvSpPr>
          <p:cNvPr id="86" name="Google Shape;86;p3"/>
          <p:cNvSpPr/>
          <p:nvPr/>
        </p:nvSpPr>
        <p:spPr>
          <a:xfrm>
            <a:off x="6467550" y="1618250"/>
            <a:ext cx="2008800" cy="1633200"/>
          </a:xfrm>
          <a:prstGeom prst="flowChartAlternateProcess">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Mobile App Development</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0" name="Shape 90"/>
        <p:cNvGrpSpPr/>
        <p:nvPr/>
      </p:nvGrpSpPr>
      <p:grpSpPr>
        <a:xfrm>
          <a:off x="0" y="0"/>
          <a:ext cx="0" cy="0"/>
          <a:chOff x="0" y="0"/>
          <a:chExt cx="0" cy="0"/>
        </a:xfrm>
      </p:grpSpPr>
      <p:sp>
        <p:nvSpPr>
          <p:cNvPr id="91" name="Google Shape;91;p4"/>
          <p:cNvSpPr txBox="1"/>
          <p:nvPr/>
        </p:nvSpPr>
        <p:spPr>
          <a:xfrm>
            <a:off x="365760" y="205740"/>
            <a:ext cx="4549200" cy="393600"/>
          </a:xfrm>
          <a:prstGeom prst="rect">
            <a:avLst/>
          </a:prstGeom>
          <a:noFill/>
          <a:ln>
            <a:noFill/>
          </a:ln>
        </p:spPr>
        <p:txBody>
          <a:bodyPr anchorCtr="0" anchor="t" bIns="31425" lIns="31425" spcFirstLastPara="1" rIns="31425" wrap="square" tIns="31425">
            <a:noAutofit/>
          </a:bodyPr>
          <a:lstStyle/>
          <a:p>
            <a:pPr indent="0" lvl="0" marL="0" marR="0" rtl="0" algn="l">
              <a:lnSpc>
                <a:spcPct val="100000"/>
              </a:lnSpc>
              <a:spcBef>
                <a:spcPts val="0"/>
              </a:spcBef>
              <a:spcAft>
                <a:spcPts val="0"/>
              </a:spcAft>
              <a:buClr>
                <a:srgbClr val="000000"/>
              </a:buClr>
              <a:buSzPts val="2600"/>
              <a:buFont typeface="Arial"/>
              <a:buNone/>
            </a:pPr>
            <a:r>
              <a:rPr b="0" i="0" lang="en-US" sz="2600" u="none" cap="none" strike="noStrike">
                <a:solidFill>
                  <a:srgbClr val="000000"/>
                </a:solidFill>
                <a:latin typeface="Arial"/>
                <a:ea typeface="Arial"/>
                <a:cs typeface="Arial"/>
                <a:sym typeface="Arial"/>
              </a:rPr>
              <a:t> </a:t>
            </a:r>
            <a:endParaRPr b="0" i="0" sz="2600" u="none" cap="none" strike="noStrike">
              <a:solidFill>
                <a:srgbClr val="000000"/>
              </a:solidFill>
              <a:latin typeface="Arial"/>
              <a:ea typeface="Arial"/>
              <a:cs typeface="Arial"/>
              <a:sym typeface="Arial"/>
            </a:endParaRPr>
          </a:p>
        </p:txBody>
      </p:sp>
      <p:sp>
        <p:nvSpPr>
          <p:cNvPr id="92" name="Google Shape;92;p4"/>
          <p:cNvSpPr txBox="1"/>
          <p:nvPr/>
        </p:nvSpPr>
        <p:spPr>
          <a:xfrm>
            <a:off x="152735" y="156390"/>
            <a:ext cx="7485300" cy="492300"/>
          </a:xfrm>
          <a:prstGeom prst="rect">
            <a:avLst/>
          </a:prstGeom>
          <a:noFill/>
          <a:ln>
            <a:noFill/>
          </a:ln>
        </p:spPr>
        <p:txBody>
          <a:bodyPr anchorCtr="0" anchor="t" bIns="75425" lIns="75425" spcFirstLastPara="1" rIns="75425" wrap="square" tIns="75425">
            <a:noAutofit/>
          </a:bodyPr>
          <a:lstStyle/>
          <a:p>
            <a:pPr indent="0" lvl="0" marL="0" marR="0" rtl="0" algn="l">
              <a:lnSpc>
                <a:spcPct val="110000"/>
              </a:lnSpc>
              <a:spcBef>
                <a:spcPts val="0"/>
              </a:spcBef>
              <a:spcAft>
                <a:spcPts val="0"/>
              </a:spcAft>
              <a:buClr>
                <a:schemeClr val="dk1"/>
              </a:buClr>
              <a:buSzPts val="1100"/>
              <a:buFont typeface="Arial"/>
              <a:buNone/>
            </a:pPr>
            <a:r>
              <a:rPr b="1" i="0" lang="en-US" sz="3000" u="none" cap="none" strike="noStrike">
                <a:solidFill>
                  <a:srgbClr val="2E3A4D"/>
                </a:solidFill>
                <a:highlight>
                  <a:srgbClr val="FFFFFF"/>
                </a:highlight>
                <a:latin typeface="Arial"/>
                <a:ea typeface="Arial"/>
                <a:cs typeface="Arial"/>
                <a:sym typeface="Arial"/>
              </a:rPr>
              <a:t>IoT controllers and microcomputers</a:t>
            </a:r>
            <a:endParaRPr b="1" i="0" sz="3000" u="none" cap="none" strike="noStrike">
              <a:solidFill>
                <a:srgbClr val="2E3A4D"/>
              </a:solidFill>
              <a:highlight>
                <a:srgbClr val="FFFFFF"/>
              </a:highlight>
              <a:latin typeface="Arial"/>
              <a:ea typeface="Arial"/>
              <a:cs typeface="Arial"/>
              <a:sym typeface="Arial"/>
            </a:endParaRPr>
          </a:p>
        </p:txBody>
      </p:sp>
      <p:sp>
        <p:nvSpPr>
          <p:cNvPr id="93" name="Google Shape;93;p4"/>
          <p:cNvSpPr txBox="1"/>
          <p:nvPr/>
        </p:nvSpPr>
        <p:spPr>
          <a:xfrm>
            <a:off x="476825" y="1166675"/>
            <a:ext cx="8126100" cy="997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600"/>
              <a:buFont typeface="Arial"/>
              <a:buNone/>
            </a:pPr>
            <a:r>
              <a:rPr b="0" i="0" lang="en-US" sz="1600" u="none" cap="none" strike="noStrike">
                <a:solidFill>
                  <a:schemeClr val="dk2"/>
                </a:solidFill>
                <a:latin typeface="Trebuchet MS"/>
                <a:ea typeface="Trebuchet MS"/>
                <a:cs typeface="Trebuchet MS"/>
                <a:sym typeface="Trebuchet MS"/>
              </a:rPr>
              <a:t>For the client sections of IoT applications, a microcontroller or board with a microchip is used. Usually, a high-level programming language, such as C, C++, Python, etc., can be used to programme microcontrollers.</a:t>
            </a:r>
            <a:endParaRPr b="0" i="0" sz="1600" u="none" cap="none" strike="noStrike">
              <a:solidFill>
                <a:schemeClr val="dk2"/>
              </a:solidFill>
              <a:latin typeface="Trebuchet MS"/>
              <a:ea typeface="Trebuchet MS"/>
              <a:cs typeface="Trebuchet MS"/>
              <a:sym typeface="Trebuchet MS"/>
            </a:endParaRPr>
          </a:p>
        </p:txBody>
      </p:sp>
      <p:sp>
        <p:nvSpPr>
          <p:cNvPr id="94" name="Google Shape;94;p4"/>
          <p:cNvSpPr txBox="1"/>
          <p:nvPr/>
        </p:nvSpPr>
        <p:spPr>
          <a:xfrm>
            <a:off x="598550" y="2373925"/>
            <a:ext cx="8055000" cy="20163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5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ESP8266</a:t>
            </a:r>
            <a:endParaRPr b="0" i="0" sz="1400" u="none" cap="none" strike="noStrike">
              <a:solidFill>
                <a:srgbClr val="000000"/>
              </a:solidFill>
              <a:latin typeface="Arial"/>
              <a:ea typeface="Arial"/>
              <a:cs typeface="Arial"/>
              <a:sym typeface="Arial"/>
            </a:endParaRPr>
          </a:p>
          <a:p>
            <a:pPr indent="-317500" lvl="0" marL="457200" marR="0" rtl="0" algn="l">
              <a:lnSpc>
                <a:spcPct val="15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Arduino</a:t>
            </a:r>
            <a:endParaRPr b="0" i="0" sz="1400" u="none" cap="none" strike="noStrike">
              <a:solidFill>
                <a:srgbClr val="000000"/>
              </a:solidFill>
              <a:latin typeface="Arial"/>
              <a:ea typeface="Arial"/>
              <a:cs typeface="Arial"/>
              <a:sym typeface="Arial"/>
            </a:endParaRPr>
          </a:p>
          <a:p>
            <a:pPr indent="-317500" lvl="0" marL="457200" marR="0" rtl="0" algn="l">
              <a:lnSpc>
                <a:spcPct val="15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STM</a:t>
            </a:r>
            <a:endParaRPr b="0" i="0" sz="1400" u="none" cap="none" strike="noStrike">
              <a:solidFill>
                <a:srgbClr val="000000"/>
              </a:solidFill>
              <a:latin typeface="Arial"/>
              <a:ea typeface="Arial"/>
              <a:cs typeface="Arial"/>
              <a:sym typeface="Arial"/>
            </a:endParaRPr>
          </a:p>
          <a:p>
            <a:pPr indent="-317500" lvl="0" marL="457200" marR="0" rtl="0" algn="l">
              <a:lnSpc>
                <a:spcPct val="150000"/>
              </a:lnSpc>
              <a:spcBef>
                <a:spcPts val="0"/>
              </a:spcBef>
              <a:spcAft>
                <a:spcPts val="0"/>
              </a:spcAft>
              <a:buClr>
                <a:srgbClr val="000000"/>
              </a:buClr>
              <a:buSzPts val="1400"/>
              <a:buFont typeface="Arial"/>
              <a:buChar char="●"/>
            </a:pPr>
            <a:r>
              <a:rPr b="1" i="0" lang="en-US" sz="1400" u="none" cap="none" strike="noStrike">
                <a:solidFill>
                  <a:srgbClr val="000000"/>
                </a:solidFill>
                <a:latin typeface="Arial"/>
                <a:ea typeface="Arial"/>
                <a:cs typeface="Arial"/>
                <a:sym typeface="Arial"/>
              </a:rPr>
              <a:t>ESP32 (ESPressif Systems)</a:t>
            </a:r>
            <a:endParaRPr b="1" i="0" sz="1400" u="none" cap="none" strike="noStrike">
              <a:solidFill>
                <a:srgbClr val="000000"/>
              </a:solidFill>
              <a:latin typeface="Arial"/>
              <a:ea typeface="Arial"/>
              <a:cs typeface="Arial"/>
              <a:sym typeface="Arial"/>
            </a:endParaRPr>
          </a:p>
          <a:p>
            <a:pPr indent="-317500" lvl="0" marL="457200" marR="0" rtl="0" algn="l">
              <a:lnSpc>
                <a:spcPct val="15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Asus Tinker Board</a:t>
            </a:r>
            <a:endParaRPr b="0" i="0" sz="1400" u="none" cap="none" strike="noStrike">
              <a:solidFill>
                <a:srgbClr val="000000"/>
              </a:solidFill>
              <a:latin typeface="Arial"/>
              <a:ea typeface="Arial"/>
              <a:cs typeface="Arial"/>
              <a:sym typeface="Arial"/>
            </a:endParaRPr>
          </a:p>
          <a:p>
            <a:pPr indent="-317500" lvl="0" marL="457200" marR="0" rtl="0" algn="l">
              <a:lnSpc>
                <a:spcPct val="15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Raspberry Pi</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8" name="Shape 98"/>
        <p:cNvGrpSpPr/>
        <p:nvPr/>
      </p:nvGrpSpPr>
      <p:grpSpPr>
        <a:xfrm>
          <a:off x="0" y="0"/>
          <a:ext cx="0" cy="0"/>
          <a:chOff x="0" y="0"/>
          <a:chExt cx="0" cy="0"/>
        </a:xfrm>
      </p:grpSpPr>
      <p:sp>
        <p:nvSpPr>
          <p:cNvPr id="99" name="Google Shape;99;p5"/>
          <p:cNvSpPr txBox="1"/>
          <p:nvPr/>
        </p:nvSpPr>
        <p:spPr>
          <a:xfrm>
            <a:off x="365760" y="205740"/>
            <a:ext cx="4549200" cy="393600"/>
          </a:xfrm>
          <a:prstGeom prst="rect">
            <a:avLst/>
          </a:prstGeom>
          <a:noFill/>
          <a:ln>
            <a:noFill/>
          </a:ln>
        </p:spPr>
        <p:txBody>
          <a:bodyPr anchorCtr="0" anchor="t" bIns="31425" lIns="31425" spcFirstLastPara="1" rIns="31425" wrap="square" tIns="31425">
            <a:noAutofit/>
          </a:bodyPr>
          <a:lstStyle/>
          <a:p>
            <a:pPr indent="0" lvl="0" marL="0" marR="0" rtl="0" algn="l">
              <a:lnSpc>
                <a:spcPct val="100000"/>
              </a:lnSpc>
              <a:spcBef>
                <a:spcPts val="0"/>
              </a:spcBef>
              <a:spcAft>
                <a:spcPts val="0"/>
              </a:spcAft>
              <a:buClr>
                <a:srgbClr val="000000"/>
              </a:buClr>
              <a:buSzPts val="2600"/>
              <a:buFont typeface="Arial"/>
              <a:buNone/>
            </a:pPr>
            <a:r>
              <a:rPr b="0" i="0" lang="en-US" sz="2600" u="none" cap="none" strike="noStrike">
                <a:solidFill>
                  <a:srgbClr val="000000"/>
                </a:solidFill>
                <a:latin typeface="Arial"/>
                <a:ea typeface="Arial"/>
                <a:cs typeface="Arial"/>
                <a:sym typeface="Arial"/>
              </a:rPr>
              <a:t> </a:t>
            </a:r>
            <a:endParaRPr b="0" i="0" sz="2600" u="none" cap="none" strike="noStrike">
              <a:solidFill>
                <a:srgbClr val="000000"/>
              </a:solidFill>
              <a:latin typeface="Arial"/>
              <a:ea typeface="Arial"/>
              <a:cs typeface="Arial"/>
              <a:sym typeface="Arial"/>
            </a:endParaRPr>
          </a:p>
        </p:txBody>
      </p:sp>
      <p:sp>
        <p:nvSpPr>
          <p:cNvPr id="100" name="Google Shape;100;p5"/>
          <p:cNvSpPr txBox="1"/>
          <p:nvPr/>
        </p:nvSpPr>
        <p:spPr>
          <a:xfrm>
            <a:off x="152735" y="156390"/>
            <a:ext cx="7485300" cy="492300"/>
          </a:xfrm>
          <a:prstGeom prst="rect">
            <a:avLst/>
          </a:prstGeom>
          <a:noFill/>
          <a:ln>
            <a:noFill/>
          </a:ln>
        </p:spPr>
        <p:txBody>
          <a:bodyPr anchorCtr="0" anchor="t" bIns="75425" lIns="75425" spcFirstLastPara="1" rIns="75425" wrap="square" tIns="75425">
            <a:noAutofit/>
          </a:bodyPr>
          <a:lstStyle/>
          <a:p>
            <a:pPr indent="0" lvl="0" marL="0" marR="0" rtl="0" algn="l">
              <a:lnSpc>
                <a:spcPct val="110000"/>
              </a:lnSpc>
              <a:spcBef>
                <a:spcPts val="0"/>
              </a:spcBef>
              <a:spcAft>
                <a:spcPts val="0"/>
              </a:spcAft>
              <a:buClr>
                <a:srgbClr val="000000"/>
              </a:buClr>
              <a:buSzPts val="3000"/>
              <a:buFont typeface="Arial"/>
              <a:buNone/>
            </a:pPr>
            <a:r>
              <a:rPr b="1" i="0" lang="en-US" sz="3000" u="none" cap="none" strike="noStrike">
                <a:solidFill>
                  <a:srgbClr val="2E3A4D"/>
                </a:solidFill>
                <a:highlight>
                  <a:srgbClr val="FFFFFF"/>
                </a:highlight>
                <a:latin typeface="Arial"/>
                <a:ea typeface="Arial"/>
                <a:cs typeface="Arial"/>
                <a:sym typeface="Arial"/>
              </a:rPr>
              <a:t>Why ESP32</a:t>
            </a:r>
            <a:endParaRPr b="1" i="0" sz="3000" u="none" cap="none" strike="noStrike">
              <a:solidFill>
                <a:srgbClr val="2E3A4D"/>
              </a:solidFill>
              <a:highlight>
                <a:srgbClr val="FFFFFF"/>
              </a:highlight>
              <a:latin typeface="Arial"/>
              <a:ea typeface="Arial"/>
              <a:cs typeface="Arial"/>
              <a:sym typeface="Arial"/>
            </a:endParaRPr>
          </a:p>
        </p:txBody>
      </p:sp>
      <p:sp>
        <p:nvSpPr>
          <p:cNvPr id="101" name="Google Shape;101;p5"/>
          <p:cNvSpPr txBox="1"/>
          <p:nvPr/>
        </p:nvSpPr>
        <p:spPr>
          <a:xfrm>
            <a:off x="476825" y="883438"/>
            <a:ext cx="8126100" cy="1169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000000"/>
                </a:solidFill>
                <a:latin typeface="Trebuchet MS"/>
                <a:ea typeface="Trebuchet MS"/>
                <a:cs typeface="Trebuchet MS"/>
                <a:sym typeface="Trebuchet MS"/>
              </a:rPr>
              <a:t>Microcontroller with a dual-core 32-bit processor, a clock frequency of 160 or 240 MHz and a performance up to 600 DMIPS (It's a measure of how many operations the CPU can perform in a single clock cycle)</a:t>
            </a:r>
            <a:endParaRPr b="0" i="0" sz="1600" u="none" cap="none" strike="noStrike">
              <a:solidFill>
                <a:srgbClr val="000000"/>
              </a:solidFill>
              <a:latin typeface="Trebuchet MS"/>
              <a:ea typeface="Trebuchet MS"/>
              <a:cs typeface="Trebuchet MS"/>
              <a:sym typeface="Trebuchet MS"/>
            </a:endParaRPr>
          </a:p>
        </p:txBody>
      </p:sp>
      <p:sp>
        <p:nvSpPr>
          <p:cNvPr id="102" name="Google Shape;102;p5"/>
          <p:cNvSpPr txBox="1"/>
          <p:nvPr/>
        </p:nvSpPr>
        <p:spPr>
          <a:xfrm>
            <a:off x="527550" y="2191325"/>
            <a:ext cx="5853600" cy="21918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50000"/>
              </a:lnSpc>
              <a:spcBef>
                <a:spcPts val="0"/>
              </a:spcBef>
              <a:spcAft>
                <a:spcPts val="0"/>
              </a:spcAft>
              <a:buClr>
                <a:schemeClr val="dk2"/>
              </a:buClr>
              <a:buSzPts val="1600"/>
              <a:buFont typeface="Trebuchet MS"/>
              <a:buChar char="●"/>
            </a:pPr>
            <a:r>
              <a:rPr b="0" i="0" lang="en-US" sz="1600" u="none" cap="none" strike="noStrike">
                <a:solidFill>
                  <a:schemeClr val="dk2"/>
                </a:solidFill>
                <a:highlight>
                  <a:srgbClr val="FFFFFF"/>
                </a:highlight>
                <a:latin typeface="Trebuchet MS"/>
                <a:ea typeface="Trebuchet MS"/>
                <a:cs typeface="Trebuchet MS"/>
                <a:sym typeface="Trebuchet MS"/>
              </a:rPr>
              <a:t>Support for dual-mode Bluetooth: “classic” and BLE, Wi-Fi </a:t>
            </a:r>
            <a:endParaRPr b="0" i="0" sz="1600" u="none" cap="none" strike="noStrike">
              <a:solidFill>
                <a:schemeClr val="dk2"/>
              </a:solidFill>
              <a:highlight>
                <a:srgbClr val="FFFFFF"/>
              </a:highlight>
              <a:latin typeface="Trebuchet MS"/>
              <a:ea typeface="Trebuchet MS"/>
              <a:cs typeface="Trebuchet MS"/>
              <a:sym typeface="Trebuchet MS"/>
            </a:endParaRPr>
          </a:p>
          <a:p>
            <a:pPr indent="-330200" lvl="0" marL="457200" marR="0" rtl="0" algn="just">
              <a:lnSpc>
                <a:spcPct val="150000"/>
              </a:lnSpc>
              <a:spcBef>
                <a:spcPts val="0"/>
              </a:spcBef>
              <a:spcAft>
                <a:spcPts val="0"/>
              </a:spcAft>
              <a:buClr>
                <a:schemeClr val="dk2"/>
              </a:buClr>
              <a:buSzPts val="1600"/>
              <a:buFont typeface="Trebuchet MS"/>
              <a:buChar char="●"/>
            </a:pPr>
            <a:r>
              <a:rPr b="0" i="0" lang="en-US" sz="1600" u="none" cap="none" strike="noStrike">
                <a:solidFill>
                  <a:schemeClr val="dk2"/>
                </a:solidFill>
                <a:highlight>
                  <a:srgbClr val="FFFFFF"/>
                </a:highlight>
                <a:latin typeface="Trebuchet MS"/>
                <a:ea typeface="Trebuchet MS"/>
                <a:cs typeface="Trebuchet MS"/>
                <a:sym typeface="Trebuchet MS"/>
              </a:rPr>
              <a:t>Wi-Fi mode support: client, access point</a:t>
            </a:r>
            <a:endParaRPr b="0" i="0" sz="1600" u="none" cap="none" strike="noStrike">
              <a:solidFill>
                <a:schemeClr val="dk2"/>
              </a:solidFill>
              <a:highlight>
                <a:srgbClr val="FFFFFF"/>
              </a:highlight>
              <a:latin typeface="Trebuchet MS"/>
              <a:ea typeface="Trebuchet MS"/>
              <a:cs typeface="Trebuchet MS"/>
              <a:sym typeface="Trebuchet MS"/>
            </a:endParaRPr>
          </a:p>
          <a:p>
            <a:pPr indent="-330200" lvl="0" marL="457200" marR="0" rtl="0" algn="just">
              <a:lnSpc>
                <a:spcPct val="150000"/>
              </a:lnSpc>
              <a:spcBef>
                <a:spcPts val="0"/>
              </a:spcBef>
              <a:spcAft>
                <a:spcPts val="0"/>
              </a:spcAft>
              <a:buClr>
                <a:schemeClr val="dk2"/>
              </a:buClr>
              <a:buSzPts val="1600"/>
              <a:buFont typeface="Trebuchet MS"/>
              <a:buChar char="●"/>
            </a:pPr>
            <a:r>
              <a:rPr b="0" i="0" lang="en-US" sz="1600" u="none" cap="none" strike="noStrike">
                <a:solidFill>
                  <a:schemeClr val="dk2"/>
                </a:solidFill>
                <a:highlight>
                  <a:srgbClr val="FFFFFF"/>
                </a:highlight>
                <a:latin typeface="Trebuchet MS"/>
                <a:ea typeface="Trebuchet MS"/>
                <a:cs typeface="Trebuchet MS"/>
                <a:sym typeface="Trebuchet MS"/>
              </a:rPr>
              <a:t>Wi-Fi Direct with minimum sensitivity is -98 dBm</a:t>
            </a:r>
            <a:endParaRPr b="0" i="0" sz="1600" u="none" cap="none" strike="noStrike">
              <a:solidFill>
                <a:schemeClr val="dk2"/>
              </a:solidFill>
              <a:highlight>
                <a:srgbClr val="FFFFFF"/>
              </a:highlight>
              <a:latin typeface="Trebuchet MS"/>
              <a:ea typeface="Trebuchet MS"/>
              <a:cs typeface="Trebuchet MS"/>
              <a:sym typeface="Trebuchet MS"/>
            </a:endParaRPr>
          </a:p>
          <a:p>
            <a:pPr indent="-330200" lvl="0" marL="457200" marR="0" rtl="0" algn="l">
              <a:lnSpc>
                <a:spcPct val="115000"/>
              </a:lnSpc>
              <a:spcBef>
                <a:spcPts val="0"/>
              </a:spcBef>
              <a:spcAft>
                <a:spcPts val="0"/>
              </a:spcAft>
              <a:buClr>
                <a:schemeClr val="dk2"/>
              </a:buClr>
              <a:buSzPts val="1600"/>
              <a:buFont typeface="Trebuchet MS"/>
              <a:buChar char="●"/>
            </a:pPr>
            <a:r>
              <a:rPr b="0" i="0" lang="en-US" sz="1600" u="none" cap="none" strike="noStrike">
                <a:solidFill>
                  <a:schemeClr val="dk2"/>
                </a:solidFill>
                <a:latin typeface="Trebuchet MS"/>
                <a:ea typeface="Trebuchet MS"/>
                <a:cs typeface="Trebuchet MS"/>
                <a:sym typeface="Trebuchet MS"/>
              </a:rPr>
              <a:t>Recommended platform for Espressif Systems, AWS IoT, and Google Cloud IoT.</a:t>
            </a:r>
            <a:endParaRPr b="0" i="0" sz="1600" u="none" cap="none" strike="noStrike">
              <a:solidFill>
                <a:schemeClr val="dk2"/>
              </a:solidFill>
              <a:latin typeface="Trebuchet MS"/>
              <a:ea typeface="Trebuchet MS"/>
              <a:cs typeface="Trebuchet MS"/>
              <a:sym typeface="Trebuchet MS"/>
            </a:endParaRPr>
          </a:p>
        </p:txBody>
      </p:sp>
      <p:pic>
        <p:nvPicPr>
          <p:cNvPr id="103" name="Google Shape;103;p5"/>
          <p:cNvPicPr preferRelativeResize="0"/>
          <p:nvPr/>
        </p:nvPicPr>
        <p:blipFill rotWithShape="1">
          <a:blip r:embed="rId4">
            <a:alphaModFix/>
          </a:blip>
          <a:srcRect b="0" l="0" r="0" t="0"/>
          <a:stretch/>
        </p:blipFill>
        <p:spPr>
          <a:xfrm>
            <a:off x="6533550" y="2255425"/>
            <a:ext cx="2458050" cy="2458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7" name="Shape 107"/>
        <p:cNvGrpSpPr/>
        <p:nvPr/>
      </p:nvGrpSpPr>
      <p:grpSpPr>
        <a:xfrm>
          <a:off x="0" y="0"/>
          <a:ext cx="0" cy="0"/>
          <a:chOff x="0" y="0"/>
          <a:chExt cx="0" cy="0"/>
        </a:xfrm>
      </p:grpSpPr>
      <p:sp>
        <p:nvSpPr>
          <p:cNvPr id="108" name="Google Shape;108;p6"/>
          <p:cNvSpPr txBox="1"/>
          <p:nvPr/>
        </p:nvSpPr>
        <p:spPr>
          <a:xfrm>
            <a:off x="365760" y="205740"/>
            <a:ext cx="4549200" cy="393600"/>
          </a:xfrm>
          <a:prstGeom prst="rect">
            <a:avLst/>
          </a:prstGeom>
          <a:noFill/>
          <a:ln>
            <a:noFill/>
          </a:ln>
        </p:spPr>
        <p:txBody>
          <a:bodyPr anchorCtr="0" anchor="t" bIns="31425" lIns="31425" spcFirstLastPara="1" rIns="31425" wrap="square" tIns="31425">
            <a:noAutofit/>
          </a:bodyPr>
          <a:lstStyle/>
          <a:p>
            <a:pPr indent="0" lvl="0" marL="0" marR="0" rtl="0" algn="l">
              <a:lnSpc>
                <a:spcPct val="100000"/>
              </a:lnSpc>
              <a:spcBef>
                <a:spcPts val="0"/>
              </a:spcBef>
              <a:spcAft>
                <a:spcPts val="0"/>
              </a:spcAft>
              <a:buClr>
                <a:srgbClr val="000000"/>
              </a:buClr>
              <a:buSzPts val="2600"/>
              <a:buFont typeface="Arial"/>
              <a:buNone/>
            </a:pPr>
            <a:r>
              <a:rPr b="0" i="0" lang="en-US" sz="2600" u="none" cap="none" strike="noStrike">
                <a:solidFill>
                  <a:srgbClr val="000000"/>
                </a:solidFill>
                <a:latin typeface="Arial"/>
                <a:ea typeface="Arial"/>
                <a:cs typeface="Arial"/>
                <a:sym typeface="Arial"/>
              </a:rPr>
              <a:t> </a:t>
            </a:r>
            <a:endParaRPr b="0" i="0" sz="2600" u="none" cap="none" strike="noStrike">
              <a:solidFill>
                <a:srgbClr val="000000"/>
              </a:solidFill>
              <a:latin typeface="Arial"/>
              <a:ea typeface="Arial"/>
              <a:cs typeface="Arial"/>
              <a:sym typeface="Arial"/>
            </a:endParaRPr>
          </a:p>
        </p:txBody>
      </p:sp>
      <p:sp>
        <p:nvSpPr>
          <p:cNvPr id="109" name="Google Shape;109;p6"/>
          <p:cNvSpPr txBox="1"/>
          <p:nvPr/>
        </p:nvSpPr>
        <p:spPr>
          <a:xfrm>
            <a:off x="152735" y="156390"/>
            <a:ext cx="7485300" cy="492300"/>
          </a:xfrm>
          <a:prstGeom prst="rect">
            <a:avLst/>
          </a:prstGeom>
          <a:noFill/>
          <a:ln>
            <a:noFill/>
          </a:ln>
        </p:spPr>
        <p:txBody>
          <a:bodyPr anchorCtr="0" anchor="t" bIns="75425" lIns="75425" spcFirstLastPara="1" rIns="75425" wrap="square" tIns="75425">
            <a:noAutofit/>
          </a:bodyPr>
          <a:lstStyle/>
          <a:p>
            <a:pPr indent="0" lvl="0" marL="0" marR="0" rtl="0" algn="l">
              <a:lnSpc>
                <a:spcPct val="100000"/>
              </a:lnSpc>
              <a:spcBef>
                <a:spcPts val="0"/>
              </a:spcBef>
              <a:spcAft>
                <a:spcPts val="0"/>
              </a:spcAft>
              <a:buClr>
                <a:srgbClr val="000000"/>
              </a:buClr>
              <a:buSzPts val="2500"/>
              <a:buFont typeface="Arial"/>
              <a:buNone/>
            </a:pPr>
            <a:r>
              <a:rPr b="1" i="0" lang="en-US" sz="2500" u="none" cap="none" strike="noStrike">
                <a:solidFill>
                  <a:srgbClr val="000000"/>
                </a:solidFill>
                <a:latin typeface="Arial"/>
                <a:ea typeface="Arial"/>
                <a:cs typeface="Arial"/>
                <a:sym typeface="Arial"/>
              </a:rPr>
              <a:t>ESP32 Configuration / Setup</a:t>
            </a:r>
            <a:endParaRPr b="1" i="0" sz="2500" u="none" cap="none" strike="noStrike">
              <a:solidFill>
                <a:srgbClr val="000000"/>
              </a:solidFill>
              <a:latin typeface="Arial"/>
              <a:ea typeface="Arial"/>
              <a:cs typeface="Arial"/>
              <a:sym typeface="Arial"/>
            </a:endParaRPr>
          </a:p>
        </p:txBody>
      </p:sp>
      <p:sp>
        <p:nvSpPr>
          <p:cNvPr id="110" name="Google Shape;110;p6"/>
          <p:cNvSpPr txBox="1"/>
          <p:nvPr/>
        </p:nvSpPr>
        <p:spPr>
          <a:xfrm>
            <a:off x="365750" y="1055075"/>
            <a:ext cx="8115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1" name="Google Shape;111;p6"/>
          <p:cNvPicPr preferRelativeResize="0"/>
          <p:nvPr/>
        </p:nvPicPr>
        <p:blipFill rotWithShape="1">
          <a:blip r:embed="rId4">
            <a:alphaModFix/>
          </a:blip>
          <a:srcRect b="0" l="0" r="0" t="0"/>
          <a:stretch/>
        </p:blipFill>
        <p:spPr>
          <a:xfrm>
            <a:off x="152725" y="1242475"/>
            <a:ext cx="5937664" cy="3383425"/>
          </a:xfrm>
          <a:prstGeom prst="rect">
            <a:avLst/>
          </a:prstGeom>
          <a:noFill/>
          <a:ln>
            <a:noFill/>
          </a:ln>
        </p:spPr>
      </p:pic>
      <p:sp>
        <p:nvSpPr>
          <p:cNvPr id="112" name="Google Shape;112;p6"/>
          <p:cNvSpPr txBox="1"/>
          <p:nvPr/>
        </p:nvSpPr>
        <p:spPr>
          <a:xfrm>
            <a:off x="6584075" y="984075"/>
            <a:ext cx="24651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Transport Type</a:t>
            </a:r>
            <a:endParaRPr b="1" i="0" sz="1400" u="none" cap="none" strike="noStrike">
              <a:solidFill>
                <a:srgbClr val="000000"/>
              </a:solidFill>
              <a:latin typeface="Arial"/>
              <a:ea typeface="Arial"/>
              <a:cs typeface="Arial"/>
              <a:sym typeface="Arial"/>
            </a:endParaRPr>
          </a:p>
          <a:p>
            <a:pPr indent="-317500" lvl="0" marL="457200" marR="0" rtl="0" algn="l">
              <a:lnSpc>
                <a:spcPct val="150000"/>
              </a:lnSpc>
              <a:spcBef>
                <a:spcPts val="0"/>
              </a:spcBef>
              <a:spcAft>
                <a:spcPts val="0"/>
              </a:spcAft>
              <a:buClr>
                <a:srgbClr val="000000"/>
              </a:buClr>
              <a:buSzPts val="1400"/>
              <a:buFont typeface="Arial"/>
              <a:buChar char="●"/>
            </a:pPr>
            <a:r>
              <a:rPr b="1" i="0" lang="en-US" sz="1400" u="none" cap="none" strike="noStrike">
                <a:solidFill>
                  <a:srgbClr val="000000"/>
                </a:solidFill>
                <a:latin typeface="Arial"/>
                <a:ea typeface="Arial"/>
                <a:cs typeface="Arial"/>
                <a:sym typeface="Arial"/>
              </a:rPr>
              <a:t>BLE</a:t>
            </a:r>
            <a:endParaRPr b="1" i="0" sz="1400" u="none" cap="none" strike="noStrike">
              <a:solidFill>
                <a:srgbClr val="000000"/>
              </a:solidFill>
              <a:latin typeface="Arial"/>
              <a:ea typeface="Arial"/>
              <a:cs typeface="Arial"/>
              <a:sym typeface="Arial"/>
            </a:endParaRPr>
          </a:p>
          <a:p>
            <a:pPr indent="-317500" lvl="0" marL="457200" marR="0" rtl="0" algn="l">
              <a:lnSpc>
                <a:spcPct val="150000"/>
              </a:lnSpc>
              <a:spcBef>
                <a:spcPts val="0"/>
              </a:spcBef>
              <a:spcAft>
                <a:spcPts val="0"/>
              </a:spcAft>
              <a:buClr>
                <a:srgbClr val="000000"/>
              </a:buClr>
              <a:buSzPts val="1400"/>
              <a:buFont typeface="Arial"/>
              <a:buChar char="●"/>
            </a:pPr>
            <a:r>
              <a:rPr b="1" i="0" lang="en-US" sz="1400" u="none" cap="none" strike="noStrike">
                <a:solidFill>
                  <a:srgbClr val="000000"/>
                </a:solidFill>
                <a:latin typeface="Arial"/>
                <a:ea typeface="Arial"/>
                <a:cs typeface="Arial"/>
                <a:sym typeface="Arial"/>
              </a:rPr>
              <a:t>WiFi Access Point</a:t>
            </a:r>
            <a:endParaRPr b="1" i="0" sz="1400" u="none" cap="none" strike="noStrike">
              <a:solidFill>
                <a:srgbClr val="000000"/>
              </a:solidFill>
              <a:latin typeface="Arial"/>
              <a:ea typeface="Arial"/>
              <a:cs typeface="Arial"/>
              <a:sym typeface="Arial"/>
            </a:endParaRPr>
          </a:p>
        </p:txBody>
      </p:sp>
      <p:sp>
        <p:nvSpPr>
          <p:cNvPr id="113" name="Google Shape;113;p6"/>
          <p:cNvSpPr txBox="1"/>
          <p:nvPr/>
        </p:nvSpPr>
        <p:spPr>
          <a:xfrm>
            <a:off x="6678900" y="2546650"/>
            <a:ext cx="24651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Security Type</a:t>
            </a:r>
            <a:endParaRPr b="1" i="0" sz="1400" u="none" cap="none" strike="noStrike">
              <a:solidFill>
                <a:srgbClr val="000000"/>
              </a:solidFill>
              <a:latin typeface="Arial"/>
              <a:ea typeface="Arial"/>
              <a:cs typeface="Arial"/>
              <a:sym typeface="Arial"/>
            </a:endParaRPr>
          </a:p>
          <a:p>
            <a:pPr indent="-317500" lvl="0" marL="457200" marR="0" rtl="0" algn="l">
              <a:lnSpc>
                <a:spcPct val="150000"/>
              </a:lnSpc>
              <a:spcBef>
                <a:spcPts val="0"/>
              </a:spcBef>
              <a:spcAft>
                <a:spcPts val="0"/>
              </a:spcAft>
              <a:buClr>
                <a:srgbClr val="000000"/>
              </a:buClr>
              <a:buSzPts val="1400"/>
              <a:buFont typeface="Arial"/>
              <a:buChar char="●"/>
            </a:pPr>
            <a:r>
              <a:rPr b="1" i="0" lang="en-US" sz="1400" u="none" cap="none" strike="noStrike">
                <a:solidFill>
                  <a:srgbClr val="000000"/>
                </a:solidFill>
                <a:latin typeface="Arial"/>
                <a:ea typeface="Arial"/>
                <a:cs typeface="Arial"/>
                <a:sym typeface="Arial"/>
              </a:rPr>
              <a:t>0 - No Encryption</a:t>
            </a:r>
            <a:endParaRPr b="1" i="0" sz="1400" u="none" cap="none" strike="noStrike">
              <a:solidFill>
                <a:srgbClr val="000000"/>
              </a:solidFill>
              <a:latin typeface="Arial"/>
              <a:ea typeface="Arial"/>
              <a:cs typeface="Arial"/>
              <a:sym typeface="Arial"/>
            </a:endParaRPr>
          </a:p>
          <a:p>
            <a:pPr indent="-317500" lvl="0" marL="457200" marR="0" rtl="0" algn="l">
              <a:lnSpc>
                <a:spcPct val="150000"/>
              </a:lnSpc>
              <a:spcBef>
                <a:spcPts val="0"/>
              </a:spcBef>
              <a:spcAft>
                <a:spcPts val="0"/>
              </a:spcAft>
              <a:buClr>
                <a:srgbClr val="000000"/>
              </a:buClr>
              <a:buSzPts val="1400"/>
              <a:buFont typeface="Arial"/>
              <a:buChar char="●"/>
            </a:pPr>
            <a:r>
              <a:rPr b="1" i="0" lang="en-US" sz="1400" u="none" cap="none" strike="noStrike">
                <a:solidFill>
                  <a:srgbClr val="000000"/>
                </a:solidFill>
                <a:latin typeface="Arial"/>
                <a:ea typeface="Arial"/>
                <a:cs typeface="Arial"/>
                <a:sym typeface="Arial"/>
              </a:rPr>
              <a:t>1 - Encrypted</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7"/>
          <p:cNvPicPr preferRelativeResize="0"/>
          <p:nvPr/>
        </p:nvPicPr>
        <p:blipFill rotWithShape="1">
          <a:blip r:embed="rId3">
            <a:alphaModFix/>
          </a:blip>
          <a:srcRect b="0" l="0" r="0" t="0"/>
          <a:stretch/>
        </p:blipFill>
        <p:spPr>
          <a:xfrm>
            <a:off x="0" y="527550"/>
            <a:ext cx="6401475" cy="4352176"/>
          </a:xfrm>
          <a:prstGeom prst="rect">
            <a:avLst/>
          </a:prstGeom>
          <a:noFill/>
          <a:ln>
            <a:noFill/>
          </a:ln>
        </p:spPr>
      </p:pic>
      <p:pic>
        <p:nvPicPr>
          <p:cNvPr id="119" name="Google Shape;119;p7"/>
          <p:cNvPicPr preferRelativeResize="0"/>
          <p:nvPr/>
        </p:nvPicPr>
        <p:blipFill rotWithShape="1">
          <a:blip r:embed="rId4">
            <a:alphaModFix/>
          </a:blip>
          <a:srcRect b="0" l="0" r="0" t="0"/>
          <a:stretch/>
        </p:blipFill>
        <p:spPr>
          <a:xfrm>
            <a:off x="6726325" y="334775"/>
            <a:ext cx="2236249" cy="4656326"/>
          </a:xfrm>
          <a:prstGeom prst="rect">
            <a:avLst/>
          </a:prstGeom>
          <a:noFill/>
          <a:ln>
            <a:noFill/>
          </a:ln>
        </p:spPr>
      </p:pic>
      <p:sp>
        <p:nvSpPr>
          <p:cNvPr id="120" name="Google Shape;120;p7"/>
          <p:cNvSpPr txBox="1"/>
          <p:nvPr/>
        </p:nvSpPr>
        <p:spPr>
          <a:xfrm>
            <a:off x="2059388" y="0"/>
            <a:ext cx="22827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Wifi Access Point</a:t>
            </a:r>
            <a:endParaRPr b="1" i="0" sz="1800" u="none" cap="none" strike="noStrike">
              <a:solidFill>
                <a:srgbClr val="000000"/>
              </a:solidFill>
              <a:latin typeface="Arial"/>
              <a:ea typeface="Arial"/>
              <a:cs typeface="Arial"/>
              <a:sym typeface="Arial"/>
            </a:endParaRPr>
          </a:p>
        </p:txBody>
      </p:sp>
      <p:sp>
        <p:nvSpPr>
          <p:cNvPr id="121" name="Google Shape;121;p7"/>
          <p:cNvSpPr txBox="1"/>
          <p:nvPr/>
        </p:nvSpPr>
        <p:spPr>
          <a:xfrm>
            <a:off x="6679875" y="0"/>
            <a:ext cx="22827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BLE Connect</a:t>
            </a:r>
            <a:endParaRPr b="1" i="0" sz="18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5" name="Shape 125"/>
        <p:cNvGrpSpPr/>
        <p:nvPr/>
      </p:nvGrpSpPr>
      <p:grpSpPr>
        <a:xfrm>
          <a:off x="0" y="0"/>
          <a:ext cx="0" cy="0"/>
          <a:chOff x="0" y="0"/>
          <a:chExt cx="0" cy="0"/>
        </a:xfrm>
      </p:grpSpPr>
      <p:sp>
        <p:nvSpPr>
          <p:cNvPr id="126" name="Google Shape;126;p8"/>
          <p:cNvSpPr txBox="1"/>
          <p:nvPr/>
        </p:nvSpPr>
        <p:spPr>
          <a:xfrm>
            <a:off x="365760" y="205740"/>
            <a:ext cx="4549200" cy="393600"/>
          </a:xfrm>
          <a:prstGeom prst="rect">
            <a:avLst/>
          </a:prstGeom>
          <a:noFill/>
          <a:ln>
            <a:noFill/>
          </a:ln>
        </p:spPr>
        <p:txBody>
          <a:bodyPr anchorCtr="0" anchor="t" bIns="31425" lIns="31425" spcFirstLastPara="1" rIns="31425" wrap="square" tIns="31425">
            <a:noAutofit/>
          </a:bodyPr>
          <a:lstStyle/>
          <a:p>
            <a:pPr indent="0" lvl="0" marL="0" marR="0" rtl="0" algn="l">
              <a:lnSpc>
                <a:spcPct val="100000"/>
              </a:lnSpc>
              <a:spcBef>
                <a:spcPts val="0"/>
              </a:spcBef>
              <a:spcAft>
                <a:spcPts val="0"/>
              </a:spcAft>
              <a:buClr>
                <a:srgbClr val="000000"/>
              </a:buClr>
              <a:buSzPts val="2600"/>
              <a:buFont typeface="Arial"/>
              <a:buNone/>
            </a:pPr>
            <a:r>
              <a:rPr b="0" i="0" lang="en-US" sz="2600" u="none" cap="none" strike="noStrike">
                <a:solidFill>
                  <a:srgbClr val="000000"/>
                </a:solidFill>
                <a:latin typeface="Arial"/>
                <a:ea typeface="Arial"/>
                <a:cs typeface="Arial"/>
                <a:sym typeface="Arial"/>
              </a:rPr>
              <a:t> </a:t>
            </a:r>
            <a:endParaRPr b="0" i="0" sz="2600" u="none" cap="none" strike="noStrike">
              <a:solidFill>
                <a:srgbClr val="000000"/>
              </a:solidFill>
              <a:latin typeface="Arial"/>
              <a:ea typeface="Arial"/>
              <a:cs typeface="Arial"/>
              <a:sym typeface="Arial"/>
            </a:endParaRPr>
          </a:p>
        </p:txBody>
      </p:sp>
      <p:sp>
        <p:nvSpPr>
          <p:cNvPr id="127" name="Google Shape;127;p8"/>
          <p:cNvSpPr txBox="1"/>
          <p:nvPr/>
        </p:nvSpPr>
        <p:spPr>
          <a:xfrm>
            <a:off x="152735" y="156390"/>
            <a:ext cx="7485300" cy="492300"/>
          </a:xfrm>
          <a:prstGeom prst="rect">
            <a:avLst/>
          </a:prstGeom>
          <a:noFill/>
          <a:ln>
            <a:noFill/>
          </a:ln>
        </p:spPr>
        <p:txBody>
          <a:bodyPr anchorCtr="0" anchor="t" bIns="75425" lIns="75425" spcFirstLastPara="1" rIns="75425" wrap="square" tIns="75425">
            <a:noAutofit/>
          </a:bodyPr>
          <a:lstStyle/>
          <a:p>
            <a:pPr indent="0" lvl="0" marL="0" marR="0" rtl="0" algn="l">
              <a:lnSpc>
                <a:spcPct val="100000"/>
              </a:lnSpc>
              <a:spcBef>
                <a:spcPts val="0"/>
              </a:spcBef>
              <a:spcAft>
                <a:spcPts val="0"/>
              </a:spcAft>
              <a:buClr>
                <a:srgbClr val="000000"/>
              </a:buClr>
              <a:buSzPts val="2500"/>
              <a:buFont typeface="Arial"/>
              <a:buNone/>
            </a:pPr>
            <a:r>
              <a:rPr b="1" i="0" lang="en-US" sz="2500" u="none" cap="none" strike="noStrike">
                <a:solidFill>
                  <a:srgbClr val="000000"/>
                </a:solidFill>
                <a:latin typeface="Arial"/>
                <a:ea typeface="Arial"/>
                <a:cs typeface="Arial"/>
                <a:sym typeface="Arial"/>
              </a:rPr>
              <a:t>Steps of Communication to IoT Device (Code)</a:t>
            </a:r>
            <a:endParaRPr b="1" i="0" sz="2500" u="none" cap="none" strike="noStrike">
              <a:solidFill>
                <a:srgbClr val="000000"/>
              </a:solidFill>
              <a:latin typeface="Arial"/>
              <a:ea typeface="Arial"/>
              <a:cs typeface="Arial"/>
              <a:sym typeface="Arial"/>
            </a:endParaRPr>
          </a:p>
        </p:txBody>
      </p:sp>
      <p:sp>
        <p:nvSpPr>
          <p:cNvPr id="128" name="Google Shape;128;p8"/>
          <p:cNvSpPr txBox="1"/>
          <p:nvPr/>
        </p:nvSpPr>
        <p:spPr>
          <a:xfrm>
            <a:off x="365750" y="1055075"/>
            <a:ext cx="8115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8"/>
          <p:cNvSpPr txBox="1"/>
          <p:nvPr/>
        </p:nvSpPr>
        <p:spPr>
          <a:xfrm>
            <a:off x="324650" y="1075375"/>
            <a:ext cx="8207400" cy="30168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50000"/>
              </a:lnSpc>
              <a:spcBef>
                <a:spcPts val="0"/>
              </a:spcBef>
              <a:spcAft>
                <a:spcPts val="0"/>
              </a:spcAft>
              <a:buClr>
                <a:srgbClr val="000000"/>
              </a:buClr>
              <a:buSzPts val="1600"/>
              <a:buFont typeface="Arial"/>
              <a:buAutoNum type="arabicPeriod"/>
            </a:pPr>
            <a:r>
              <a:rPr b="1" i="0" lang="en-US" sz="1600" u="none" cap="none" strike="noStrike">
                <a:solidFill>
                  <a:srgbClr val="000000"/>
                </a:solidFill>
                <a:latin typeface="Arial"/>
                <a:ea typeface="Arial"/>
                <a:cs typeface="Arial"/>
                <a:sym typeface="Arial"/>
              </a:rPr>
              <a:t>Scan for BLE or WiFi scan with Service UUID.</a:t>
            </a:r>
            <a:endParaRPr b="1" i="0" sz="1600" u="none" cap="none" strike="noStrike">
              <a:solidFill>
                <a:srgbClr val="000000"/>
              </a:solidFill>
              <a:latin typeface="Arial"/>
              <a:ea typeface="Arial"/>
              <a:cs typeface="Arial"/>
              <a:sym typeface="Arial"/>
            </a:endParaRPr>
          </a:p>
          <a:p>
            <a:pPr indent="-330200" lvl="0" marL="457200" marR="0" rtl="0" algn="l">
              <a:lnSpc>
                <a:spcPct val="150000"/>
              </a:lnSpc>
              <a:spcBef>
                <a:spcPts val="0"/>
              </a:spcBef>
              <a:spcAft>
                <a:spcPts val="0"/>
              </a:spcAft>
              <a:buClr>
                <a:srgbClr val="000000"/>
              </a:buClr>
              <a:buSzPts val="1600"/>
              <a:buFont typeface="Arial"/>
              <a:buAutoNum type="arabicPeriod"/>
            </a:pPr>
            <a:r>
              <a:rPr b="1" i="0" lang="en-US" sz="1600" u="none" cap="none" strike="noStrike">
                <a:solidFill>
                  <a:srgbClr val="000000"/>
                </a:solidFill>
                <a:latin typeface="Arial"/>
                <a:ea typeface="Arial"/>
                <a:cs typeface="Arial"/>
                <a:sym typeface="Arial"/>
              </a:rPr>
              <a:t>Connect with single device.</a:t>
            </a:r>
            <a:endParaRPr b="1" i="0" sz="1600" u="none" cap="none" strike="noStrike">
              <a:solidFill>
                <a:srgbClr val="000000"/>
              </a:solidFill>
              <a:latin typeface="Arial"/>
              <a:ea typeface="Arial"/>
              <a:cs typeface="Arial"/>
              <a:sym typeface="Arial"/>
            </a:endParaRPr>
          </a:p>
          <a:p>
            <a:pPr indent="-330200" lvl="0" marL="457200" marR="0" rtl="0" algn="l">
              <a:lnSpc>
                <a:spcPct val="150000"/>
              </a:lnSpc>
              <a:spcBef>
                <a:spcPts val="0"/>
              </a:spcBef>
              <a:spcAft>
                <a:spcPts val="0"/>
              </a:spcAft>
              <a:buClr>
                <a:srgbClr val="000000"/>
              </a:buClr>
              <a:buSzPts val="1600"/>
              <a:buFont typeface="Arial"/>
              <a:buAutoNum type="arabicPeriod"/>
            </a:pPr>
            <a:r>
              <a:rPr b="1" i="0" lang="en-US" sz="1600" u="none" cap="none" strike="noStrike">
                <a:solidFill>
                  <a:srgbClr val="000000"/>
                </a:solidFill>
                <a:latin typeface="Arial"/>
                <a:ea typeface="Arial"/>
                <a:cs typeface="Arial"/>
                <a:sym typeface="Arial"/>
              </a:rPr>
              <a:t>Send Data to device (Which will help device to configure and connect with AWS IoT).</a:t>
            </a:r>
            <a:endParaRPr b="1" i="0" sz="1600" u="none" cap="none" strike="noStrike">
              <a:solidFill>
                <a:srgbClr val="000000"/>
              </a:solidFill>
              <a:latin typeface="Arial"/>
              <a:ea typeface="Arial"/>
              <a:cs typeface="Arial"/>
              <a:sym typeface="Arial"/>
            </a:endParaRPr>
          </a:p>
          <a:p>
            <a:pPr indent="-330200" lvl="0" marL="457200" marR="0" rtl="0" algn="l">
              <a:lnSpc>
                <a:spcPct val="150000"/>
              </a:lnSpc>
              <a:spcBef>
                <a:spcPts val="0"/>
              </a:spcBef>
              <a:spcAft>
                <a:spcPts val="0"/>
              </a:spcAft>
              <a:buClr>
                <a:srgbClr val="000000"/>
              </a:buClr>
              <a:buSzPts val="1600"/>
              <a:buFont typeface="Arial"/>
              <a:buAutoNum type="arabicPeriod"/>
            </a:pPr>
            <a:r>
              <a:rPr b="1" i="0" lang="en-US" sz="1600" u="none" cap="none" strike="noStrike">
                <a:solidFill>
                  <a:srgbClr val="000000"/>
                </a:solidFill>
                <a:latin typeface="Arial"/>
                <a:ea typeface="Arial"/>
                <a:cs typeface="Arial"/>
                <a:sym typeface="Arial"/>
              </a:rPr>
              <a:t>Provision ESP (Send Wifi SSID and Password) of the router from which device has to connect for internet connection. (this must be last)</a:t>
            </a:r>
            <a:endParaRPr b="1" i="0" sz="1600" u="none" cap="none" strike="noStrike">
              <a:solidFill>
                <a:srgbClr val="000000"/>
              </a:solidFill>
              <a:latin typeface="Arial"/>
              <a:ea typeface="Arial"/>
              <a:cs typeface="Arial"/>
              <a:sym typeface="Arial"/>
            </a:endParaRPr>
          </a:p>
          <a:p>
            <a:pPr indent="-330200" lvl="0" marL="457200" marR="0" rtl="0" algn="l">
              <a:lnSpc>
                <a:spcPct val="150000"/>
              </a:lnSpc>
              <a:spcBef>
                <a:spcPts val="0"/>
              </a:spcBef>
              <a:spcAft>
                <a:spcPts val="0"/>
              </a:spcAft>
              <a:buClr>
                <a:srgbClr val="000000"/>
              </a:buClr>
              <a:buSzPts val="1600"/>
              <a:buFont typeface="Arial"/>
              <a:buAutoNum type="arabicPeriod"/>
            </a:pPr>
            <a:r>
              <a:rPr b="1" i="0" lang="en-US" sz="1600" u="none" cap="none" strike="noStrike">
                <a:solidFill>
                  <a:srgbClr val="000000"/>
                </a:solidFill>
                <a:latin typeface="Arial"/>
                <a:ea typeface="Arial"/>
                <a:cs typeface="Arial"/>
                <a:sym typeface="Arial"/>
              </a:rPr>
              <a:t>After successful 4th step device will auto disconnect from Mobile app and continue to Provision to AWS Cloud IoT further.</a:t>
            </a:r>
            <a:endParaRPr b="1" i="0" sz="16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3" name="Shape 133"/>
        <p:cNvGrpSpPr/>
        <p:nvPr/>
      </p:nvGrpSpPr>
      <p:grpSpPr>
        <a:xfrm>
          <a:off x="0" y="0"/>
          <a:ext cx="0" cy="0"/>
          <a:chOff x="0" y="0"/>
          <a:chExt cx="0" cy="0"/>
        </a:xfrm>
      </p:grpSpPr>
      <p:sp>
        <p:nvSpPr>
          <p:cNvPr id="134" name="Google Shape;134;p9"/>
          <p:cNvSpPr txBox="1"/>
          <p:nvPr/>
        </p:nvSpPr>
        <p:spPr>
          <a:xfrm>
            <a:off x="365760" y="205740"/>
            <a:ext cx="4549200" cy="393600"/>
          </a:xfrm>
          <a:prstGeom prst="rect">
            <a:avLst/>
          </a:prstGeom>
          <a:noFill/>
          <a:ln>
            <a:noFill/>
          </a:ln>
        </p:spPr>
        <p:txBody>
          <a:bodyPr anchorCtr="0" anchor="t" bIns="31425" lIns="31425" spcFirstLastPara="1" rIns="31425" wrap="square" tIns="31425">
            <a:noAutofit/>
          </a:bodyPr>
          <a:lstStyle/>
          <a:p>
            <a:pPr indent="0" lvl="0" marL="0" marR="0" rtl="0" algn="l">
              <a:lnSpc>
                <a:spcPct val="100000"/>
              </a:lnSpc>
              <a:spcBef>
                <a:spcPts val="0"/>
              </a:spcBef>
              <a:spcAft>
                <a:spcPts val="0"/>
              </a:spcAft>
              <a:buClr>
                <a:srgbClr val="000000"/>
              </a:buClr>
              <a:buSzPts val="2600"/>
              <a:buFont typeface="Arial"/>
              <a:buNone/>
            </a:pPr>
            <a:r>
              <a:rPr b="0" i="0" lang="en-US" sz="2600" u="none" cap="none" strike="noStrike">
                <a:solidFill>
                  <a:srgbClr val="000000"/>
                </a:solidFill>
                <a:latin typeface="Arial"/>
                <a:ea typeface="Arial"/>
                <a:cs typeface="Arial"/>
                <a:sym typeface="Arial"/>
              </a:rPr>
              <a:t> </a:t>
            </a:r>
            <a:endParaRPr b="0" i="0" sz="2600" u="none" cap="none" strike="noStrike">
              <a:solidFill>
                <a:srgbClr val="000000"/>
              </a:solidFill>
              <a:latin typeface="Arial"/>
              <a:ea typeface="Arial"/>
              <a:cs typeface="Arial"/>
              <a:sym typeface="Arial"/>
            </a:endParaRPr>
          </a:p>
        </p:txBody>
      </p:sp>
      <p:sp>
        <p:nvSpPr>
          <p:cNvPr id="135" name="Google Shape;135;p9"/>
          <p:cNvSpPr txBox="1"/>
          <p:nvPr/>
        </p:nvSpPr>
        <p:spPr>
          <a:xfrm>
            <a:off x="152735" y="156390"/>
            <a:ext cx="7485300" cy="492300"/>
          </a:xfrm>
          <a:prstGeom prst="rect">
            <a:avLst/>
          </a:prstGeom>
          <a:noFill/>
          <a:ln>
            <a:noFill/>
          </a:ln>
        </p:spPr>
        <p:txBody>
          <a:bodyPr anchorCtr="0" anchor="t" bIns="75425" lIns="75425" spcFirstLastPara="1" rIns="75425" wrap="square" tIns="75425">
            <a:noAutofit/>
          </a:bodyPr>
          <a:lstStyle/>
          <a:p>
            <a:pPr indent="0" lvl="0" marL="0" marR="0" rtl="0" algn="l">
              <a:lnSpc>
                <a:spcPct val="100000"/>
              </a:lnSpc>
              <a:spcBef>
                <a:spcPts val="0"/>
              </a:spcBef>
              <a:spcAft>
                <a:spcPts val="0"/>
              </a:spcAft>
              <a:buClr>
                <a:srgbClr val="000000"/>
              </a:buClr>
              <a:buSzPts val="2500"/>
              <a:buFont typeface="Arial"/>
              <a:buNone/>
            </a:pPr>
            <a:r>
              <a:rPr b="1" i="0" lang="en-US" sz="2500" u="none" cap="none" strike="noStrike">
                <a:solidFill>
                  <a:srgbClr val="000000"/>
                </a:solidFill>
                <a:latin typeface="Arial"/>
                <a:ea typeface="Arial"/>
                <a:cs typeface="Arial"/>
                <a:sym typeface="Arial"/>
              </a:rPr>
              <a:t>MQTT Protocol</a:t>
            </a:r>
            <a:endParaRPr b="1" i="0" sz="2500" u="none" cap="none" strike="noStrike">
              <a:solidFill>
                <a:srgbClr val="000000"/>
              </a:solidFill>
              <a:latin typeface="Arial"/>
              <a:ea typeface="Arial"/>
              <a:cs typeface="Arial"/>
              <a:sym typeface="Arial"/>
            </a:endParaRPr>
          </a:p>
        </p:txBody>
      </p:sp>
      <p:sp>
        <p:nvSpPr>
          <p:cNvPr id="136" name="Google Shape;136;p9"/>
          <p:cNvSpPr txBox="1"/>
          <p:nvPr/>
        </p:nvSpPr>
        <p:spPr>
          <a:xfrm>
            <a:off x="365750" y="1055075"/>
            <a:ext cx="8115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7" name="Google Shape;137;p9"/>
          <p:cNvPicPr preferRelativeResize="0"/>
          <p:nvPr/>
        </p:nvPicPr>
        <p:blipFill rotWithShape="1">
          <a:blip r:embed="rId4">
            <a:alphaModFix/>
          </a:blip>
          <a:srcRect b="0" l="0" r="0" t="0"/>
          <a:stretch/>
        </p:blipFill>
        <p:spPr>
          <a:xfrm>
            <a:off x="259100" y="1100425"/>
            <a:ext cx="4762500" cy="3190875"/>
          </a:xfrm>
          <a:prstGeom prst="rect">
            <a:avLst/>
          </a:prstGeom>
          <a:noFill/>
          <a:ln>
            <a:noFill/>
          </a:ln>
        </p:spPr>
      </p:pic>
      <p:sp>
        <p:nvSpPr>
          <p:cNvPr id="138" name="Google Shape;138;p9"/>
          <p:cNvSpPr txBox="1"/>
          <p:nvPr/>
        </p:nvSpPr>
        <p:spPr>
          <a:xfrm>
            <a:off x="5106375" y="984050"/>
            <a:ext cx="3922500" cy="2493600"/>
          </a:xfrm>
          <a:prstGeom prst="rect">
            <a:avLst/>
          </a:prstGeom>
          <a:noFill/>
          <a:ln>
            <a:noFill/>
          </a:ln>
        </p:spPr>
        <p:txBody>
          <a:bodyPr anchorCtr="0" anchor="t" bIns="91425" lIns="91425" spcFirstLastPara="1" rIns="91425" wrap="square" tIns="91425">
            <a:spAutoFit/>
          </a:bodyPr>
          <a:lstStyle/>
          <a:p>
            <a:pPr indent="-323850" lvl="0" marL="457200" marR="0" rtl="0" algn="just">
              <a:lnSpc>
                <a:spcPct val="150000"/>
              </a:lnSpc>
              <a:spcBef>
                <a:spcPts val="0"/>
              </a:spcBef>
              <a:spcAft>
                <a:spcPts val="0"/>
              </a:spcAft>
              <a:buClr>
                <a:srgbClr val="000000"/>
              </a:buClr>
              <a:buSzPts val="1500"/>
              <a:buFont typeface="Arial"/>
              <a:buChar char="●"/>
            </a:pPr>
            <a:r>
              <a:rPr b="1" i="0" lang="en-US" sz="1500" u="none" cap="none" strike="noStrike">
                <a:solidFill>
                  <a:srgbClr val="000000"/>
                </a:solidFill>
                <a:latin typeface="Arial"/>
                <a:ea typeface="Arial"/>
                <a:cs typeface="Arial"/>
                <a:sym typeface="Arial"/>
              </a:rPr>
              <a:t>Messaging protocol, or set of rules, used for machine to machine communication.</a:t>
            </a:r>
            <a:endParaRPr b="1" i="0" sz="1500" u="none" cap="none" strike="noStrike">
              <a:solidFill>
                <a:srgbClr val="000000"/>
              </a:solidFill>
              <a:latin typeface="Arial"/>
              <a:ea typeface="Arial"/>
              <a:cs typeface="Arial"/>
              <a:sym typeface="Arial"/>
            </a:endParaRPr>
          </a:p>
          <a:p>
            <a:pPr indent="-323850" lvl="0" marL="457200" marR="0" rtl="0" algn="l">
              <a:lnSpc>
                <a:spcPct val="150000"/>
              </a:lnSpc>
              <a:spcBef>
                <a:spcPts val="0"/>
              </a:spcBef>
              <a:spcAft>
                <a:spcPts val="0"/>
              </a:spcAft>
              <a:buClr>
                <a:srgbClr val="000000"/>
              </a:buClr>
              <a:buSzPts val="1500"/>
              <a:buFont typeface="Arial"/>
              <a:buChar char="●"/>
            </a:pPr>
            <a:r>
              <a:rPr b="1" i="0" lang="en-US" sz="1500" u="none" cap="none" strike="noStrike">
                <a:solidFill>
                  <a:srgbClr val="000000"/>
                </a:solidFill>
                <a:latin typeface="Arial"/>
                <a:ea typeface="Arial"/>
                <a:cs typeface="Arial"/>
                <a:sym typeface="Arial"/>
              </a:rPr>
              <a:t>Extremely lightweight publish/subscribe messaging transport used for IoT Communication.</a:t>
            </a:r>
            <a:endParaRPr b="1" i="0" sz="15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