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1598" y="3598331"/>
            <a:ext cx="6815669" cy="1515533"/>
          </a:xfrm>
        </p:spPr>
        <p:txBody>
          <a:bodyPr/>
          <a:lstStyle/>
          <a:p>
            <a:r>
              <a:rPr lang="en-US" dirty="0"/>
              <a:t>Unlocking Trade Secrets: Exploring Ghana's Trade Data Landscape</a:t>
            </a:r>
          </a:p>
        </p:txBody>
      </p:sp>
    </p:spTree>
    <p:extLst>
      <p:ext uri="{BB962C8B-B14F-4D97-AF65-F5344CB8AC3E}">
        <p14:creationId xmlns:p14="http://schemas.microsoft.com/office/powerpoint/2010/main" val="6298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conclusion, this project has demonstrated my ability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 Collect and analyze large datasets</a:t>
            </a:r>
          </a:p>
          <a:p>
            <a:r>
              <a:rPr lang="en-US" dirty="0"/>
              <a:t>- Identify meaningful insights and trends</a:t>
            </a:r>
          </a:p>
          <a:p>
            <a:r>
              <a:rPr lang="en-US" dirty="0"/>
              <a:t>- Communicate complex data stories effectively</a:t>
            </a:r>
          </a:p>
          <a:p>
            <a:r>
              <a:rPr lang="en-US" dirty="0"/>
              <a:t>- Adapt to changing requirements and technologies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I am confident that my skills and experience make me an ideal candidate for future data analysis and visualization projects. Thank you for your attention, and I look forward to future collaborations!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4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2758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Project Overview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Goal: Analyze Ghana's trade data from 2014 to 2018 to understand the country's trade patterns and provide insights for external investors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8142"/>
            <a:ext cx="9601196" cy="4301069"/>
          </a:xfrm>
        </p:spPr>
        <p:txBody>
          <a:bodyPr>
            <a:noAutofit/>
          </a:bodyPr>
          <a:lstStyle/>
          <a:p>
            <a:r>
              <a:rPr lang="en-US" sz="1800" dirty="0"/>
              <a:t>Focus:</a:t>
            </a:r>
          </a:p>
          <a:p>
            <a:r>
              <a:rPr lang="en-US" sz="1800" dirty="0"/>
              <a:t>- Examine Ghana's trade data across various years (2014-2018)</a:t>
            </a:r>
          </a:p>
          <a:p>
            <a:r>
              <a:rPr lang="en-US" sz="1800" dirty="0"/>
              <a:t>- Identify trends, strengths, and weaknesses in Ghana's trade patterns</a:t>
            </a:r>
          </a:p>
          <a:p>
            <a:r>
              <a:rPr lang="en-US" sz="1800" dirty="0"/>
              <a:t>- Provide recommendations for external investors looking to invest in Ghana's economy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Key Questions: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- What are Ghana's main export and import commodities</a:t>
            </a:r>
            <a:r>
              <a:rPr lang="en-US" sz="1800" dirty="0" smtClean="0"/>
              <a:t>?</a:t>
            </a:r>
            <a:endParaRPr lang="en-US" sz="1800" dirty="0"/>
          </a:p>
          <a:p>
            <a:r>
              <a:rPr lang="en-US" sz="1800" dirty="0"/>
              <a:t>- How has Ghana's trade balance changed over the years</a:t>
            </a:r>
            <a:r>
              <a:rPr lang="en-US" sz="1800" dirty="0" smtClean="0"/>
              <a:t>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795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My Role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Analyst</a:t>
            </a:r>
          </a:p>
          <a:p>
            <a:r>
              <a:rPr lang="en-US" dirty="0"/>
              <a:t>Responsible for:</a:t>
            </a:r>
          </a:p>
          <a:p>
            <a:r>
              <a:rPr lang="en-US" dirty="0"/>
              <a:t>- Collecting and cleaning Ghana's trade data from 2014 to 2018</a:t>
            </a:r>
          </a:p>
          <a:p>
            <a:r>
              <a:rPr lang="en-US" dirty="0"/>
              <a:t>- Conducting data visualization and analysis to identify trends and patterns</a:t>
            </a:r>
          </a:p>
          <a:p>
            <a:r>
              <a:rPr lang="en-US" dirty="0"/>
              <a:t>- Interpreting results to provide insights on Ghana's trade patterns and economy</a:t>
            </a:r>
          </a:p>
          <a:p>
            <a:r>
              <a:rPr lang="en-US" dirty="0"/>
              <a:t>- Developing recommendations for external investors</a:t>
            </a:r>
          </a:p>
        </p:txBody>
      </p:sp>
    </p:spTree>
    <p:extLst>
      <p:ext uri="{BB962C8B-B14F-4D97-AF65-F5344CB8AC3E}">
        <p14:creationId xmlns:p14="http://schemas.microsoft.com/office/powerpoint/2010/main" val="386626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47152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123463"/>
            <a:ext cx="9601196" cy="41529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- Data Quality Issues:</a:t>
            </a:r>
          </a:p>
          <a:p>
            <a:r>
              <a:rPr lang="en-US" dirty="0"/>
              <a:t>    - Inconsistent formatting and missing values</a:t>
            </a:r>
          </a:p>
          <a:p>
            <a:r>
              <a:rPr lang="en-US" dirty="0"/>
              <a:t>    - Handling large datasets from various sources</a:t>
            </a:r>
          </a:p>
          <a:p>
            <a:r>
              <a:rPr lang="en-US" dirty="0"/>
              <a:t>- Data Integration Challenges:</a:t>
            </a:r>
          </a:p>
          <a:p>
            <a:r>
              <a:rPr lang="en-US" dirty="0"/>
              <a:t>    - Combining data from different sources (e.g., imports, </a:t>
            </a:r>
            <a:r>
              <a:rPr lang="en-US" dirty="0" smtClean="0"/>
              <a:t>exports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    - Ensuring data accuracy and consistency</a:t>
            </a:r>
          </a:p>
          <a:p>
            <a:r>
              <a:rPr lang="en-US" dirty="0"/>
              <a:t>- Analysis and Visualization Challenges:</a:t>
            </a:r>
          </a:p>
          <a:p>
            <a:r>
              <a:rPr lang="en-US" dirty="0"/>
              <a:t>    - Identifying meaningful trends and patterns</a:t>
            </a:r>
          </a:p>
          <a:p>
            <a:r>
              <a:rPr lang="en-US" dirty="0"/>
              <a:t>    - Effectively communicating complex data insights</a:t>
            </a:r>
          </a:p>
        </p:txBody>
      </p:sp>
    </p:spTree>
    <p:extLst>
      <p:ext uri="{BB962C8B-B14F-4D97-AF65-F5344CB8AC3E}">
        <p14:creationId xmlns:p14="http://schemas.microsoft.com/office/powerpoint/2010/main" val="59093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702" y="96925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Solution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702" y="2418125"/>
            <a:ext cx="9601196" cy="40985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Data Preprocessing:</a:t>
            </a:r>
          </a:p>
          <a:p>
            <a:r>
              <a:rPr lang="en-US" dirty="0"/>
              <a:t>    - Cleaned and formatted data using Python and Pandas</a:t>
            </a:r>
          </a:p>
          <a:p>
            <a:r>
              <a:rPr lang="en-US" dirty="0"/>
              <a:t>    - Handled missing values and inconsistencies</a:t>
            </a:r>
          </a:p>
          <a:p>
            <a:r>
              <a:rPr lang="en-US" dirty="0"/>
              <a:t>- Data Integration:</a:t>
            </a:r>
          </a:p>
          <a:p>
            <a:r>
              <a:rPr lang="en-US" dirty="0"/>
              <a:t>    - Combined data from various sources using </a:t>
            </a:r>
            <a:r>
              <a:rPr lang="en-US" dirty="0" smtClean="0"/>
              <a:t>Excel </a:t>
            </a:r>
            <a:r>
              <a:rPr lang="en-US" dirty="0"/>
              <a:t>and data visualization tools</a:t>
            </a:r>
          </a:p>
          <a:p>
            <a:r>
              <a:rPr lang="en-US" dirty="0"/>
              <a:t>    - Ensured data accuracy and consistency</a:t>
            </a:r>
          </a:p>
          <a:p>
            <a:r>
              <a:rPr lang="en-US" dirty="0"/>
              <a:t>- Analysis and Visualization:</a:t>
            </a:r>
          </a:p>
          <a:p>
            <a:r>
              <a:rPr lang="en-US" dirty="0"/>
              <a:t>    - Used statistical techniques and data visualization tools (e.g., Matplotlib, </a:t>
            </a:r>
            <a:r>
              <a:rPr lang="en-US" dirty="0" err="1"/>
              <a:t>Seaborn</a:t>
            </a:r>
            <a:r>
              <a:rPr lang="en-US" dirty="0"/>
              <a:t>) to identify trends and patterns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8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53" y="138137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and Impact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218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 Key Findings:</a:t>
            </a:r>
          </a:p>
          <a:p>
            <a:r>
              <a:rPr lang="en-US" dirty="0"/>
              <a:t>    - Ghana's trade balance has improved significantly between 2014 and 2018</a:t>
            </a:r>
          </a:p>
          <a:p>
            <a:r>
              <a:rPr lang="en-US" dirty="0"/>
              <a:t>    - Top export commodities include gold, oil, and cocoa</a:t>
            </a:r>
          </a:p>
          <a:p>
            <a:r>
              <a:rPr lang="en-US" dirty="0"/>
              <a:t>  - Insights:</a:t>
            </a:r>
          </a:p>
          <a:p>
            <a:r>
              <a:rPr lang="en-US" dirty="0"/>
              <a:t>    - Ghana's economy has diversified, with growing contributions from non-traditional exports</a:t>
            </a:r>
          </a:p>
          <a:p>
            <a:r>
              <a:rPr lang="en-US" dirty="0"/>
              <a:t>- Impact:</a:t>
            </a:r>
          </a:p>
          <a:p>
            <a:r>
              <a:rPr lang="en-US" dirty="0"/>
              <a:t>    - Informing policy decisions on trade and economic development</a:t>
            </a:r>
          </a:p>
          <a:p>
            <a:r>
              <a:rPr lang="en-US" dirty="0"/>
              <a:t>    - Guiding external investors in making informed investment decisions</a:t>
            </a:r>
          </a:p>
        </p:txBody>
      </p:sp>
    </p:spTree>
    <p:extLst>
      <p:ext uri="{BB962C8B-B14F-4D97-AF65-F5344CB8AC3E}">
        <p14:creationId xmlns:p14="http://schemas.microsoft.com/office/powerpoint/2010/main" val="55447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39425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Lessons Learned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Data-driven decision making is crucial in trade and economic development</a:t>
            </a:r>
          </a:p>
          <a:p>
            <a:endParaRPr lang="en-US" dirty="0" smtClean="0"/>
          </a:p>
          <a:p>
            <a:r>
              <a:rPr lang="en-US" dirty="0" smtClean="0"/>
              <a:t>Collaboration </a:t>
            </a:r>
            <a:r>
              <a:rPr lang="en-US" dirty="0"/>
              <a:t>between government, industry, and academia is essential for meaningful analysis and insight </a:t>
            </a:r>
            <a:r>
              <a:rPr lang="en-US" dirty="0" smtClean="0"/>
              <a:t>generation</a:t>
            </a:r>
          </a:p>
          <a:p>
            <a:endParaRPr lang="en-US" dirty="0"/>
          </a:p>
          <a:p>
            <a:r>
              <a:rPr lang="en-US" dirty="0"/>
              <a:t>- Investing in data infrastructure and capacity building is critical for sustained economic growth and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7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62607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Adaptability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Demonstrated ability to adapt to changing data landscapes and evolving project </a:t>
            </a:r>
            <a:r>
              <a:rPr lang="en-US" dirty="0" smtClean="0"/>
              <a:t>requirements</a:t>
            </a:r>
          </a:p>
          <a:p>
            <a:endParaRPr lang="en-US" dirty="0"/>
          </a:p>
          <a:p>
            <a:r>
              <a:rPr lang="en-US" dirty="0"/>
              <a:t>- Utilized agile methodologies to iterate and refine analysis and </a:t>
            </a:r>
            <a:r>
              <a:rPr lang="en-US" dirty="0" smtClean="0"/>
              <a:t>visualizations</a:t>
            </a:r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Embraced new tools and technologies to enhance data analysis and presentation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25808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Programming languages: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en-US" dirty="0"/>
              <a:t>- Data analysis and visualization tools: Pandas, NumPy, Matplotlib,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- Data management and storage: Excel</a:t>
            </a:r>
          </a:p>
          <a:p>
            <a:r>
              <a:rPr lang="en-US" dirty="0"/>
              <a:t>- Operating systems: Windows, Linux, </a:t>
            </a:r>
            <a:r>
              <a:rPr lang="en-US" dirty="0" err="1"/>
              <a:t>macOS</a:t>
            </a:r>
            <a:endParaRPr lang="en-US" dirty="0"/>
          </a:p>
          <a:p>
            <a:r>
              <a:rPr lang="en-US" dirty="0"/>
              <a:t>- Other tools: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65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476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Unlocking Trade Secrets: Exploring Ghana's Trade Data Landscape</vt:lpstr>
      <vt:lpstr>Project Overview   Goal: Analyze Ghana's trade data from 2014 to 2018 to understand the country's trade patterns and provide insights for external investors.</vt:lpstr>
      <vt:lpstr>  My Role </vt:lpstr>
      <vt:lpstr>Technical Challenges </vt:lpstr>
      <vt:lpstr>  Solution Approach </vt:lpstr>
      <vt:lpstr>Results and Impact </vt:lpstr>
      <vt:lpstr>Lessons Learned </vt:lpstr>
      <vt:lpstr>Adaptability </vt:lpstr>
      <vt:lpstr>Technical Tools and Technologies</vt:lpstr>
      <vt:lpstr>Closing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Trade Secrets: Exploring Ghana's Trade Data Landscape</dc:title>
  <dc:creator>Microsoft account</dc:creator>
  <cp:lastModifiedBy>Microsoft account</cp:lastModifiedBy>
  <cp:revision>4</cp:revision>
  <dcterms:created xsi:type="dcterms:W3CDTF">2024-06-06T20:57:11Z</dcterms:created>
  <dcterms:modified xsi:type="dcterms:W3CDTF">2024-06-06T21:47:44Z</dcterms:modified>
</cp:coreProperties>
</file>