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nva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ADB0A-F53F-4039-ACDE-A8352958C69C}" v="1" dt="2025-06-14T02:34:48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1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Hembram" userId="0fb2c03f416afe06" providerId="LiveId" clId="{0ADADB0A-F53F-4039-ACDE-A8352958C69C}"/>
    <pc:docChg chg="custSel modSld">
      <pc:chgData name="Sachin Hembram" userId="0fb2c03f416afe06" providerId="LiveId" clId="{0ADADB0A-F53F-4039-ACDE-A8352958C69C}" dt="2025-06-14T02:38:35.780" v="41" actId="1038"/>
      <pc:docMkLst>
        <pc:docMk/>
      </pc:docMkLst>
      <pc:sldChg chg="modSp mod">
        <pc:chgData name="Sachin Hembram" userId="0fb2c03f416afe06" providerId="LiveId" clId="{0ADADB0A-F53F-4039-ACDE-A8352958C69C}" dt="2025-06-14T02:33:59.564" v="0" actId="14100"/>
        <pc:sldMkLst>
          <pc:docMk/>
          <pc:sldMk cId="0" sldId="257"/>
        </pc:sldMkLst>
        <pc:spChg chg="mod">
          <ac:chgData name="Sachin Hembram" userId="0fb2c03f416afe06" providerId="LiveId" clId="{0ADADB0A-F53F-4039-ACDE-A8352958C69C}" dt="2025-06-14T02:33:59.564" v="0" actId="14100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chin Hembram" userId="0fb2c03f416afe06" providerId="LiveId" clId="{0ADADB0A-F53F-4039-ACDE-A8352958C69C}" dt="2025-06-14T02:34:04.140" v="1" actId="14100"/>
        <pc:sldMkLst>
          <pc:docMk/>
          <pc:sldMk cId="0" sldId="258"/>
        </pc:sldMkLst>
        <pc:spChg chg="mod">
          <ac:chgData name="Sachin Hembram" userId="0fb2c03f416afe06" providerId="LiveId" clId="{0ADADB0A-F53F-4039-ACDE-A8352958C69C}" dt="2025-06-14T02:34:04.140" v="1" actId="14100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Sachin Hembram" userId="0fb2c03f416afe06" providerId="LiveId" clId="{0ADADB0A-F53F-4039-ACDE-A8352958C69C}" dt="2025-06-14T02:34:08.470" v="2" actId="14100"/>
        <pc:sldMkLst>
          <pc:docMk/>
          <pc:sldMk cId="0" sldId="259"/>
        </pc:sldMkLst>
        <pc:spChg chg="mod">
          <ac:chgData name="Sachin Hembram" userId="0fb2c03f416afe06" providerId="LiveId" clId="{0ADADB0A-F53F-4039-ACDE-A8352958C69C}" dt="2025-06-14T02:34:08.470" v="2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achin Hembram" userId="0fb2c03f416afe06" providerId="LiveId" clId="{0ADADB0A-F53F-4039-ACDE-A8352958C69C}" dt="2025-06-14T02:34:12.709" v="3" actId="14100"/>
        <pc:sldMkLst>
          <pc:docMk/>
          <pc:sldMk cId="0" sldId="260"/>
        </pc:sldMkLst>
        <pc:spChg chg="mod">
          <ac:chgData name="Sachin Hembram" userId="0fb2c03f416afe06" providerId="LiveId" clId="{0ADADB0A-F53F-4039-ACDE-A8352958C69C}" dt="2025-06-14T02:34:12.709" v="3" actId="14100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achin Hembram" userId="0fb2c03f416afe06" providerId="LiveId" clId="{0ADADB0A-F53F-4039-ACDE-A8352958C69C}" dt="2025-06-14T02:34:20.903" v="5" actId="14100"/>
        <pc:sldMkLst>
          <pc:docMk/>
          <pc:sldMk cId="0" sldId="261"/>
        </pc:sldMkLst>
        <pc:spChg chg="mod">
          <ac:chgData name="Sachin Hembram" userId="0fb2c03f416afe06" providerId="LiveId" clId="{0ADADB0A-F53F-4039-ACDE-A8352958C69C}" dt="2025-06-14T02:34:20.903" v="5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chin Hembram" userId="0fb2c03f416afe06" providerId="LiveId" clId="{0ADADB0A-F53F-4039-ACDE-A8352958C69C}" dt="2025-06-14T02:34:30.563" v="6" actId="14100"/>
        <pc:sldMkLst>
          <pc:docMk/>
          <pc:sldMk cId="0" sldId="262"/>
        </pc:sldMkLst>
        <pc:spChg chg="mod">
          <ac:chgData name="Sachin Hembram" userId="0fb2c03f416afe06" providerId="LiveId" clId="{0ADADB0A-F53F-4039-ACDE-A8352958C69C}" dt="2025-06-14T02:34:30.563" v="6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achin Hembram" userId="0fb2c03f416afe06" providerId="LiveId" clId="{0ADADB0A-F53F-4039-ACDE-A8352958C69C}" dt="2025-06-14T02:34:34.051" v="7" actId="14100"/>
        <pc:sldMkLst>
          <pc:docMk/>
          <pc:sldMk cId="0" sldId="263"/>
        </pc:sldMkLst>
        <pc:spChg chg="mod">
          <ac:chgData name="Sachin Hembram" userId="0fb2c03f416afe06" providerId="LiveId" clId="{0ADADB0A-F53F-4039-ACDE-A8352958C69C}" dt="2025-06-14T02:34:34.051" v="7" actId="14100"/>
          <ac:spMkLst>
            <pc:docMk/>
            <pc:sldMk cId="0" sldId="263"/>
            <ac:spMk id="2" creationId="{00000000-0000-0000-0000-000000000000}"/>
          </ac:spMkLst>
        </pc:spChg>
      </pc:sldChg>
      <pc:sldChg chg="addSp delSp modSp mod">
        <pc:chgData name="Sachin Hembram" userId="0fb2c03f416afe06" providerId="LiveId" clId="{0ADADB0A-F53F-4039-ACDE-A8352958C69C}" dt="2025-06-14T02:37:39.430" v="33" actId="12"/>
        <pc:sldMkLst>
          <pc:docMk/>
          <pc:sldMk cId="0" sldId="264"/>
        </pc:sldMkLst>
        <pc:spChg chg="mod">
          <ac:chgData name="Sachin Hembram" userId="0fb2c03f416afe06" providerId="LiveId" clId="{0ADADB0A-F53F-4039-ACDE-A8352958C69C}" dt="2025-06-14T02:34:38.601" v="8" actId="14100"/>
          <ac:spMkLst>
            <pc:docMk/>
            <pc:sldMk cId="0" sldId="264"/>
            <ac:spMk id="2" creationId="{00000000-0000-0000-0000-000000000000}"/>
          </ac:spMkLst>
        </pc:spChg>
        <pc:spChg chg="add del">
          <ac:chgData name="Sachin Hembram" userId="0fb2c03f416afe06" providerId="LiveId" clId="{0ADADB0A-F53F-4039-ACDE-A8352958C69C}" dt="2025-06-14T02:36:42.276" v="29" actId="478"/>
          <ac:spMkLst>
            <pc:docMk/>
            <pc:sldMk cId="0" sldId="264"/>
            <ac:spMk id="4" creationId="{DD37D202-41E1-01CC-1A55-A8346338AB30}"/>
          </ac:spMkLst>
        </pc:spChg>
        <pc:graphicFrameChg chg="add mod modGraphic">
          <ac:chgData name="Sachin Hembram" userId="0fb2c03f416afe06" providerId="LiveId" clId="{0ADADB0A-F53F-4039-ACDE-A8352958C69C}" dt="2025-06-14T02:37:39.430" v="33" actId="12"/>
          <ac:graphicFrameMkLst>
            <pc:docMk/>
            <pc:sldMk cId="0" sldId="264"/>
            <ac:graphicFrameMk id="3" creationId="{341B8C08-FFCF-2AD1-0309-B5041CCBFCCE}"/>
          </ac:graphicFrameMkLst>
        </pc:graphicFrameChg>
      </pc:sldChg>
      <pc:sldChg chg="modSp mod">
        <pc:chgData name="Sachin Hembram" userId="0fb2c03f416afe06" providerId="LiveId" clId="{0ADADB0A-F53F-4039-ACDE-A8352958C69C}" dt="2025-06-14T02:38:35.780" v="41" actId="1038"/>
        <pc:sldMkLst>
          <pc:docMk/>
          <pc:sldMk cId="0" sldId="265"/>
        </pc:sldMkLst>
        <pc:spChg chg="mod">
          <ac:chgData name="Sachin Hembram" userId="0fb2c03f416afe06" providerId="LiveId" clId="{0ADADB0A-F53F-4039-ACDE-A8352958C69C}" dt="2025-06-14T02:38:35.780" v="41" actId="1038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1968-8314-4661-9EF8-B4E0838A8838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67120-0B0B-4FB3-AD47-8ABCA8C77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0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67120-0B0B-4FB3-AD47-8ABCA8C772D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4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99556" y="6463348"/>
            <a:ext cx="5887849" cy="3179438"/>
          </a:xfrm>
          <a:custGeom>
            <a:avLst/>
            <a:gdLst/>
            <a:ahLst/>
            <a:cxnLst/>
            <a:rect l="l" t="t" r="r" b="b"/>
            <a:pathLst>
              <a:path w="5887849" h="3179438">
                <a:moveTo>
                  <a:pt x="0" y="0"/>
                </a:moveTo>
                <a:lnTo>
                  <a:pt x="5887849" y="0"/>
                </a:lnTo>
                <a:lnTo>
                  <a:pt x="5887849" y="3179438"/>
                </a:lnTo>
                <a:lnTo>
                  <a:pt x="0" y="3179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261069" y="6463348"/>
            <a:ext cx="4926582" cy="3256915"/>
          </a:xfrm>
          <a:custGeom>
            <a:avLst/>
            <a:gdLst/>
            <a:ahLst/>
            <a:cxnLst/>
            <a:rect l="l" t="t" r="r" b="b"/>
            <a:pathLst>
              <a:path w="4926582" h="3256915">
                <a:moveTo>
                  <a:pt x="0" y="0"/>
                </a:moveTo>
                <a:lnTo>
                  <a:pt x="4926583" y="0"/>
                </a:lnTo>
                <a:lnTo>
                  <a:pt x="4926583" y="3256914"/>
                </a:lnTo>
                <a:lnTo>
                  <a:pt x="0" y="325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0" y="876300"/>
            <a:ext cx="18288000" cy="2787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🎤 Voice Gender Classification using 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4652327"/>
            <a:ext cx="182880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classification project using multiple ML models with feature engineering, clustering, and MLflow tracking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4022" y="2923445"/>
            <a:ext cx="13379956" cy="5599221"/>
          </a:xfrm>
          <a:custGeom>
            <a:avLst/>
            <a:gdLst/>
            <a:ahLst/>
            <a:cxnLst/>
            <a:rect l="l" t="t" r="r" b="b"/>
            <a:pathLst>
              <a:path w="13379956" h="5599221">
                <a:moveTo>
                  <a:pt x="0" y="0"/>
                </a:moveTo>
                <a:lnTo>
                  <a:pt x="13379956" y="0"/>
                </a:lnTo>
                <a:lnTo>
                  <a:pt x="13379956" y="5599221"/>
                </a:lnTo>
                <a:lnTo>
                  <a:pt x="0" y="5599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872245" y="1062356"/>
            <a:ext cx="823415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</a:t>
            </a: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4022" y="1851267"/>
            <a:ext cx="13379956" cy="5599221"/>
          </a:xfrm>
          <a:custGeom>
            <a:avLst/>
            <a:gdLst/>
            <a:ahLst/>
            <a:cxnLst/>
            <a:rect l="l" t="t" r="r" b="b"/>
            <a:pathLst>
              <a:path w="13379956" h="5599221">
                <a:moveTo>
                  <a:pt x="0" y="0"/>
                </a:moveTo>
                <a:lnTo>
                  <a:pt x="13379956" y="0"/>
                </a:lnTo>
                <a:lnTo>
                  <a:pt x="13379956" y="5599221"/>
                </a:lnTo>
                <a:lnTo>
                  <a:pt x="0" y="5599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8173" y="2385155"/>
            <a:ext cx="13371655" cy="5429756"/>
          </a:xfrm>
          <a:custGeom>
            <a:avLst/>
            <a:gdLst/>
            <a:ahLst/>
            <a:cxnLst/>
            <a:rect l="l" t="t" r="r" b="b"/>
            <a:pathLst>
              <a:path w="13371655" h="5429756">
                <a:moveTo>
                  <a:pt x="0" y="0"/>
                </a:moveTo>
                <a:lnTo>
                  <a:pt x="13371654" y="0"/>
                </a:lnTo>
                <a:lnTo>
                  <a:pt x="13371654" y="5429756"/>
                </a:lnTo>
                <a:lnTo>
                  <a:pt x="0" y="5429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3" r="-81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30659" y="1448889"/>
            <a:ext cx="13348283" cy="6047288"/>
          </a:xfrm>
          <a:custGeom>
            <a:avLst/>
            <a:gdLst/>
            <a:ahLst/>
            <a:cxnLst/>
            <a:rect l="l" t="t" r="r" b="b"/>
            <a:pathLst>
              <a:path w="13348283" h="6047288">
                <a:moveTo>
                  <a:pt x="0" y="0"/>
                </a:moveTo>
                <a:lnTo>
                  <a:pt x="13348282" y="0"/>
                </a:lnTo>
                <a:lnTo>
                  <a:pt x="13348282" y="6047288"/>
                </a:lnTo>
                <a:lnTo>
                  <a:pt x="0" y="6047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1966" y="2232973"/>
            <a:ext cx="13384068" cy="5821053"/>
          </a:xfrm>
          <a:custGeom>
            <a:avLst/>
            <a:gdLst/>
            <a:ahLst/>
            <a:cxnLst/>
            <a:rect l="l" t="t" r="r" b="b"/>
            <a:pathLst>
              <a:path w="13384068" h="5821053">
                <a:moveTo>
                  <a:pt x="0" y="0"/>
                </a:moveTo>
                <a:lnTo>
                  <a:pt x="13384068" y="0"/>
                </a:lnTo>
                <a:lnTo>
                  <a:pt x="13384068" y="5821054"/>
                </a:lnTo>
                <a:lnTo>
                  <a:pt x="0" y="5821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7130" y="2536569"/>
            <a:ext cx="13373740" cy="5213863"/>
          </a:xfrm>
          <a:custGeom>
            <a:avLst/>
            <a:gdLst/>
            <a:ahLst/>
            <a:cxnLst/>
            <a:rect l="l" t="t" r="r" b="b"/>
            <a:pathLst>
              <a:path w="13373740" h="5213863">
                <a:moveTo>
                  <a:pt x="0" y="0"/>
                </a:moveTo>
                <a:lnTo>
                  <a:pt x="13373740" y="0"/>
                </a:lnTo>
                <a:lnTo>
                  <a:pt x="13373740" y="5213862"/>
                </a:lnTo>
                <a:lnTo>
                  <a:pt x="0" y="5213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857250"/>
            <a:ext cx="1020325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2400" y="2444750"/>
            <a:ext cx="18288000" cy="52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Contains acoustic features extracted from voice recordings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Target: label (Gender: 0 = Male, 1 = Female)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Features: Numeric sound characteristics like MFCCs, RMS energy, etc.</a:t>
            </a:r>
          </a:p>
          <a:p>
            <a:pPr algn="l">
              <a:lnSpc>
                <a:spcPts val="7000"/>
              </a:lnSpc>
            </a:pPr>
            <a:endParaRPr lang="en-US" sz="5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0356" y="2527022"/>
            <a:ext cx="15580321" cy="477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Removed duplicates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Handled missing values (if any)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 treatment using IQR capping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selection using Variance Threshold (threshold = 0.01)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shape after selection: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➤ From original_features → selected_features</a:t>
            </a:r>
          </a:p>
          <a:p>
            <a:pPr algn="l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51527" y="6794908"/>
            <a:ext cx="10575952" cy="3144359"/>
          </a:xfrm>
          <a:custGeom>
            <a:avLst/>
            <a:gdLst/>
            <a:ahLst/>
            <a:cxnLst/>
            <a:rect l="l" t="t" r="r" b="b"/>
            <a:pathLst>
              <a:path w="10575952" h="3144359">
                <a:moveTo>
                  <a:pt x="0" y="0"/>
                </a:moveTo>
                <a:lnTo>
                  <a:pt x="10575952" y="0"/>
                </a:lnTo>
                <a:lnTo>
                  <a:pt x="10575952" y="3144359"/>
                </a:lnTo>
                <a:lnTo>
                  <a:pt x="0" y="3144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124200" y="857250"/>
            <a:ext cx="1132190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44915" y="3577111"/>
            <a:ext cx="13364244" cy="4929400"/>
          </a:xfrm>
          <a:custGeom>
            <a:avLst/>
            <a:gdLst/>
            <a:ahLst/>
            <a:cxnLst/>
            <a:rect l="l" t="t" r="r" b="b"/>
            <a:pathLst>
              <a:path w="13364244" h="4929400">
                <a:moveTo>
                  <a:pt x="0" y="0"/>
                </a:moveTo>
                <a:lnTo>
                  <a:pt x="13364244" y="0"/>
                </a:lnTo>
                <a:lnTo>
                  <a:pt x="13364244" y="4929400"/>
                </a:lnTo>
                <a:lnTo>
                  <a:pt x="0" y="492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083374" y="857250"/>
            <a:ext cx="1369002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Clustering with </a:t>
            </a:r>
            <a:r>
              <a:rPr lang="en-US" sz="92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KMeans</a:t>
            </a:r>
            <a:endParaRPr lang="en-US" sz="920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8282" y="2338069"/>
            <a:ext cx="1473596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Applied KMeans clustering with n_clusters=2 on scaled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857250"/>
            <a:ext cx="16751399" cy="146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Models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59541"/>
            <a:ext cx="9349185" cy="622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Regression</a:t>
            </a:r>
          </a:p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K-Nearest Neighbors (KNN)</a:t>
            </a:r>
          </a:p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Vector Machine (SVM)</a:t>
            </a:r>
          </a:p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Gradient Boosting</a:t>
            </a:r>
          </a:p>
          <a:p>
            <a:pPr marL="949964" lvl="1" indent="-474982" algn="l">
              <a:lnSpc>
                <a:spcPts val="6160"/>
              </a:lnSpc>
              <a:buFont typeface="Arial"/>
              <a:buChar char="•"/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Naive Bayes</a:t>
            </a:r>
          </a:p>
          <a:p>
            <a:pPr algn="l">
              <a:lnSpc>
                <a:spcPts val="6160"/>
              </a:lnSpc>
            </a:pPr>
            <a:endParaRPr lang="en-US" sz="44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6091" y="3195382"/>
            <a:ext cx="13375819" cy="4939436"/>
          </a:xfrm>
          <a:custGeom>
            <a:avLst/>
            <a:gdLst/>
            <a:ahLst/>
            <a:cxnLst/>
            <a:rect l="l" t="t" r="r" b="b"/>
            <a:pathLst>
              <a:path w="13375819" h="4939436">
                <a:moveTo>
                  <a:pt x="0" y="0"/>
                </a:moveTo>
                <a:lnTo>
                  <a:pt x="13375818" y="0"/>
                </a:lnTo>
                <a:lnTo>
                  <a:pt x="13375818" y="4939436"/>
                </a:lnTo>
                <a:lnTo>
                  <a:pt x="0" y="4939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200400" y="857250"/>
            <a:ext cx="11041462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0426" y="3591186"/>
            <a:ext cx="13343947" cy="5667114"/>
          </a:xfrm>
          <a:custGeom>
            <a:avLst/>
            <a:gdLst/>
            <a:ahLst/>
            <a:cxnLst/>
            <a:rect l="l" t="t" r="r" b="b"/>
            <a:pathLst>
              <a:path w="13343947" h="5667114">
                <a:moveTo>
                  <a:pt x="0" y="0"/>
                </a:moveTo>
                <a:lnTo>
                  <a:pt x="13343948" y="0"/>
                </a:lnTo>
                <a:lnTo>
                  <a:pt x="13343948" y="5667114"/>
                </a:lnTo>
                <a:lnTo>
                  <a:pt x="0" y="566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971800" y="857250"/>
            <a:ext cx="1107642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MLflow</a:t>
            </a: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6400" y="857250"/>
            <a:ext cx="6431653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357119"/>
            <a:ext cx="18288000" cy="699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Complete Pipeline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Covers data loading → cleaning → EDA → feature selection → model building → evaluation → tracking → deployment.</a:t>
            </a:r>
          </a:p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 Handling: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Used IQR-based capping which is safer than removing rows.</a:t>
            </a:r>
          </a:p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Selection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Used VarianceThreshold, a good start for dimensionality reduction.</a:t>
            </a:r>
          </a:p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Clustering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Integrating KMeans as a new feature is a smart way to capture latent patterns.</a:t>
            </a:r>
          </a:p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MLflow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Great use of experiment tracking.</a:t>
            </a:r>
          </a:p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Multiple Models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You tested a range of models and saved the best.</a:t>
            </a:r>
          </a:p>
          <a:p>
            <a:pPr marL="777248" lvl="1" indent="-388624" algn="l">
              <a:lnSpc>
                <a:spcPts val="5040"/>
              </a:lnSpc>
              <a:buFont typeface="Arial"/>
              <a:buChar char="•"/>
            </a:pPr>
            <a:r>
              <a:rPr lang="en-US" sz="36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Saving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Included joblib-based model saving — crucial for real-time use.</a:t>
            </a:r>
          </a:p>
          <a:p>
            <a:pPr algn="l">
              <a:lnSpc>
                <a:spcPts val="5040"/>
              </a:lnSpc>
            </a:pPr>
            <a:endParaRPr lang="en-US" sz="36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866775"/>
            <a:ext cx="13810707" cy="1434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💡 Potential Applications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1B8C08-FFCF-2AD1-0309-B5041CCB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64932"/>
              </p:ext>
            </p:extLst>
          </p:nvPr>
        </p:nvGraphicFramePr>
        <p:xfrm>
          <a:off x="457200" y="2262980"/>
          <a:ext cx="17373600" cy="7532611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2130978480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4241677074"/>
                    </a:ext>
                  </a:extLst>
                </a:gridCol>
              </a:tblGrid>
              <a:tr h="1309342">
                <a:tc>
                  <a:txBody>
                    <a:bodyPr/>
                    <a:lstStyle/>
                    <a:p>
                      <a:r>
                        <a:rPr lang="en-IN" sz="4000" b="1" u="sng" dirty="0"/>
                        <a:t>Industry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4000" b="1" u="sng" dirty="0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102850"/>
                  </a:ext>
                </a:extLst>
              </a:tr>
              <a:tr h="1309342">
                <a:tc>
                  <a:txBody>
                    <a:bodyPr/>
                    <a:lstStyle/>
                    <a:p>
                      <a:r>
                        <a:rPr lang="en-IN" sz="4000" b="1" dirty="0"/>
                        <a:t>Call </a:t>
                      </a:r>
                      <a:r>
                        <a:rPr lang="en-IN" sz="4000" b="1" dirty="0" err="1"/>
                        <a:t>Centers</a:t>
                      </a:r>
                      <a:endParaRPr lang="en-IN" sz="4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/>
                        <a:t>Automatically detect caller's gender to route to gender-specific services.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277478"/>
                  </a:ext>
                </a:extLst>
              </a:tr>
              <a:tr h="1309342">
                <a:tc>
                  <a:txBody>
                    <a:bodyPr/>
                    <a:lstStyle/>
                    <a:p>
                      <a:r>
                        <a:rPr lang="en-IN" sz="4000" b="1" dirty="0"/>
                        <a:t>Voice Assistants</a:t>
                      </a:r>
                      <a:endParaRPr lang="en-IN" sz="4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/>
                        <a:t>Personalize responses based on gender predictions.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893302"/>
                  </a:ext>
                </a:extLst>
              </a:tr>
              <a:tr h="1309342">
                <a:tc>
                  <a:txBody>
                    <a:bodyPr/>
                    <a:lstStyle/>
                    <a:p>
                      <a:r>
                        <a:rPr lang="en-IN" sz="4000" b="1"/>
                        <a:t>Security Systems</a:t>
                      </a:r>
                      <a:endParaRPr lang="en-IN" sz="4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/>
                        <a:t>Add gender layer to voice-based authentication.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12526"/>
                  </a:ext>
                </a:extLst>
              </a:tr>
              <a:tr h="2291349">
                <a:tc>
                  <a:txBody>
                    <a:bodyPr/>
                    <a:lstStyle/>
                    <a:p>
                      <a:r>
                        <a:rPr lang="en-IN" sz="4000" b="1"/>
                        <a:t>Healthcare</a:t>
                      </a:r>
                      <a:endParaRPr lang="en-IN" sz="4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/>
                        <a:t>Analyze vocal biomarkers — potentially correlate gender with disease risk (research use).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533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300</Words>
  <Application>Microsoft Office PowerPoint</Application>
  <PresentationFormat>Custom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Aptos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Sachin Hembram</cp:lastModifiedBy>
  <cp:revision>1</cp:revision>
  <dcterms:created xsi:type="dcterms:W3CDTF">2006-08-16T00:00:00Z</dcterms:created>
  <dcterms:modified xsi:type="dcterms:W3CDTF">2025-06-14T02:38:39Z</dcterms:modified>
  <dc:identifier>DAGqSbwxuuw</dc:identifier>
</cp:coreProperties>
</file>