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Telecom Churn Prediction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Predict churn in a highly competitive telecom market</a:t>
            </a:r>
          </a:p>
          <a:p>
            <a:pPr>
              <a:defRPr sz="2000"/>
            </a:pPr>
            <a:r>
              <a:t>Identify key drivers of churn behavior</a:t>
            </a:r>
          </a:p>
          <a:p>
            <a:pPr>
              <a:defRPr sz="2000"/>
            </a:pPr>
            <a:r>
              <a:t>Segment customers by churn risk to support retention</a:t>
            </a:r>
          </a:p>
          <a:p>
            <a:pPr>
              <a:defRPr sz="2000"/>
            </a:pPr>
            <a:r>
              <a:t>Build a transparent and explainable ML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Dataset includes: demographics, tenure, premium value, household data</a:t>
            </a:r>
          </a:p>
          <a:p>
            <a:pPr>
              <a:defRPr sz="2000"/>
            </a:pPr>
            <a:r>
              <a:t>Tools used: Python (pandas, scikit-learn, SHAP), Google Colab, Excel</a:t>
            </a:r>
          </a:p>
          <a:p>
            <a:pPr>
              <a:defRPr sz="2000"/>
            </a:pPr>
            <a:r>
              <a:t>ML Model: Logistic Regression with class_weight='balanced'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Model &amp; SHAP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Built a binary classification model (0 = retained, 1 = churned)</a:t>
            </a:r>
          </a:p>
          <a:p>
            <a:pPr>
              <a:defRPr sz="2000"/>
            </a:pPr>
            <a:r>
              <a:t>Handled class imbalance using class_weight = 'balanced'</a:t>
            </a:r>
          </a:p>
          <a:p>
            <a:pPr>
              <a:defRPr sz="2000"/>
            </a:pPr>
            <a:r>
              <a:t>SHAP used to explain predictions:</a:t>
            </a:r>
          </a:p>
          <a:p>
            <a:pPr>
              <a:defRPr sz="2000"/>
            </a:pPr>
            <a:r>
              <a:t>Waterfall plots (individual-level)</a:t>
            </a:r>
          </a:p>
          <a:p>
            <a:pPr>
              <a:defRPr sz="2000"/>
            </a:pPr>
            <a:r>
              <a:t>Bar plots (global feature importance)</a:t>
            </a:r>
          </a:p>
          <a:p>
            <a:pPr>
              <a:defRPr sz="2000"/>
            </a:pPr>
            <a:r>
              <a:t>Top churn drivers: days_tenure, annual premium, length_of_residence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Churn Risk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Generated churn probabilities using model.predict_proba()</a:t>
            </a:r>
          </a:p>
          <a:p>
            <a:pPr>
              <a:defRPr sz="2000"/>
            </a:pPr>
            <a:r>
              <a:t>Segmentation logic:</a:t>
            </a:r>
          </a:p>
          <a:p>
            <a:pPr>
              <a:defRPr sz="2000"/>
            </a:pPr>
            <a:r>
              <a:t>🟢 Loyal (Churn probability &lt; 0.30)</a:t>
            </a:r>
          </a:p>
          <a:p>
            <a:pPr>
              <a:defRPr sz="2000"/>
            </a:pPr>
            <a:r>
              <a:t>🟡 At Risk (0.30 ≤ probability &lt; 0.70)</a:t>
            </a:r>
          </a:p>
          <a:p>
            <a:pPr>
              <a:defRPr sz="2000"/>
            </a:pPr>
            <a:r>
              <a:t>🔴 Dormant (probability ≥ 0.70)</a:t>
            </a:r>
          </a:p>
          <a:p>
            <a:pPr>
              <a:defRPr sz="2000"/>
            </a:pPr>
            <a:r>
              <a:t>Exported churn_risk_segments.csv for campaign targeting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Model accuracy: 60.86%; Churn recall: 65%</a:t>
            </a:r>
          </a:p>
          <a:p>
            <a:pPr>
              <a:defRPr sz="2000"/>
            </a:pPr>
            <a:r>
              <a:t>SHAP helped identify key churn drivers</a:t>
            </a:r>
          </a:p>
          <a:p>
            <a:pPr>
              <a:defRPr sz="2000"/>
            </a:pPr>
            <a:r>
              <a:t>Focus retention on Dormant and At Risk segments</a:t>
            </a:r>
          </a:p>
          <a:p>
            <a:pPr>
              <a:defRPr sz="2000"/>
            </a:pPr>
            <a:r>
              <a:t>Next Steps:</a:t>
            </a:r>
          </a:p>
          <a:p>
            <a:pPr>
              <a:defRPr sz="2000"/>
            </a:pPr>
            <a:r>
              <a:t>Test tree-based models (e.g., XGBoost)</a:t>
            </a:r>
          </a:p>
          <a:p>
            <a:pPr>
              <a:defRPr sz="2000"/>
            </a:pPr>
            <a:r>
              <a:t>Automate churn probability monitoring in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