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81CB9-73A6-4DB1-B95F-DE7138C22868}" type="datetimeFigureOut">
              <a:rPr lang="en-IN" smtClean="0"/>
              <a:t>26-06-2025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349B6-E840-48F6-B5DB-61F588624C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723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81CB9-73A6-4DB1-B95F-DE7138C22868}" type="datetimeFigureOut">
              <a:rPr lang="en-IN" smtClean="0"/>
              <a:t>26-06-2025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349B6-E840-48F6-B5DB-61F588624C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5170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81CB9-73A6-4DB1-B95F-DE7138C22868}" type="datetimeFigureOut">
              <a:rPr lang="en-IN" smtClean="0"/>
              <a:t>26-06-2025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349B6-E840-48F6-B5DB-61F588624C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3664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81CB9-73A6-4DB1-B95F-DE7138C22868}" type="datetimeFigureOut">
              <a:rPr lang="en-IN" smtClean="0"/>
              <a:t>26-06-2025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349B6-E840-48F6-B5DB-61F588624C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5158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81CB9-73A6-4DB1-B95F-DE7138C22868}" type="datetimeFigureOut">
              <a:rPr lang="en-IN" smtClean="0"/>
              <a:t>26-06-2025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349B6-E840-48F6-B5DB-61F588624C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8868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81CB9-73A6-4DB1-B95F-DE7138C22868}" type="datetimeFigureOut">
              <a:rPr lang="en-IN" smtClean="0"/>
              <a:t>26-06-2025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349B6-E840-48F6-B5DB-61F588624C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7257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81CB9-73A6-4DB1-B95F-DE7138C22868}" type="datetimeFigureOut">
              <a:rPr lang="en-IN" smtClean="0"/>
              <a:t>26-06-2025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349B6-E840-48F6-B5DB-61F588624C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1368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81CB9-73A6-4DB1-B95F-DE7138C22868}" type="datetimeFigureOut">
              <a:rPr lang="en-IN" smtClean="0"/>
              <a:t>26-06-2025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349B6-E840-48F6-B5DB-61F588624C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4456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81CB9-73A6-4DB1-B95F-DE7138C22868}" type="datetimeFigureOut">
              <a:rPr lang="en-IN" smtClean="0"/>
              <a:t>26-06-2025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349B6-E840-48F6-B5DB-61F588624C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7661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81CB9-73A6-4DB1-B95F-DE7138C22868}" type="datetimeFigureOut">
              <a:rPr lang="en-IN" smtClean="0"/>
              <a:t>26-06-2025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349B6-E840-48F6-B5DB-61F588624C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6772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81CB9-73A6-4DB1-B95F-DE7138C22868}" type="datetimeFigureOut">
              <a:rPr lang="en-IN" smtClean="0"/>
              <a:t>26-06-2025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349B6-E840-48F6-B5DB-61F588624C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0950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E81CB9-73A6-4DB1-B95F-DE7138C22868}" type="datetimeFigureOut">
              <a:rPr lang="en-IN" smtClean="0"/>
              <a:t>26-06-2025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A349B6-E840-48F6-B5DB-61F588624C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4587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141443"/>
          </a:xfrm>
        </p:spPr>
        <p:txBody>
          <a:bodyPr>
            <a:normAutofit/>
          </a:bodyPr>
          <a:lstStyle/>
          <a:p>
            <a:r>
              <a:rPr lang="en-IN" sz="4000" b="1" dirty="0">
                <a:latin typeface="Arial Black" panose="020B0A04020102020204" pitchFamily="34" charset="0"/>
              </a:rPr>
              <a:t>Task 3 – Dashboard Design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Arial Narrow" panose="020B0606020202030204" pitchFamily="34" charset="0"/>
              </a:rPr>
              <a:t>📊 Tool Used: Power BI</a:t>
            </a:r>
            <a:br>
              <a:rPr lang="en-US" sz="2000" dirty="0">
                <a:latin typeface="Arial Narrow" panose="020B0606020202030204" pitchFamily="34" charset="0"/>
              </a:rPr>
            </a:br>
            <a:r>
              <a:rPr lang="en-US" sz="2000" dirty="0">
                <a:latin typeface="Arial Narrow" panose="020B0606020202030204" pitchFamily="34" charset="0"/>
              </a:rPr>
              <a:t>📁 Dataset: Superstore Sales Dataset (</a:t>
            </a:r>
            <a:r>
              <a:rPr lang="en-US" sz="2000" dirty="0" err="1">
                <a:latin typeface="Arial Narrow" panose="020B0606020202030204" pitchFamily="34" charset="0"/>
              </a:rPr>
              <a:t>Kaggle</a:t>
            </a:r>
            <a:r>
              <a:rPr lang="en-US" sz="2000" dirty="0">
                <a:latin typeface="Arial Narrow" panose="020B0606020202030204" pitchFamily="34" charset="0"/>
              </a:rPr>
              <a:t>)</a:t>
            </a:r>
          </a:p>
          <a:p>
            <a:endParaRPr lang="en-IN" sz="20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6915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3600" b="1" dirty="0">
                <a:latin typeface="Arial Narrow" panose="020B0606020202030204" pitchFamily="34" charset="0"/>
              </a:rPr>
              <a:t>KPI SUMMARY</a:t>
            </a:r>
            <a:br>
              <a:rPr lang="en-IN" sz="3600" b="1" dirty="0">
                <a:latin typeface="Arial Narrow" panose="020B0606020202030204" pitchFamily="34" charset="0"/>
              </a:rPr>
            </a:br>
            <a:br>
              <a:rPr lang="en-IN" sz="3600" b="1" dirty="0">
                <a:latin typeface="Arial Narrow" panose="020B0606020202030204" pitchFamily="34" charset="0"/>
              </a:rPr>
            </a:br>
            <a:r>
              <a:rPr lang="en-IN" sz="2200" dirty="0"/>
              <a:t>Key Performance Indicators</a:t>
            </a:r>
            <a:endParaRPr lang="en-IN" sz="2200" b="1" dirty="0">
              <a:latin typeface="Arial Narrow" panose="020B0606020202030204" pitchFamily="34" charset="0"/>
            </a:endParaRPr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5228501"/>
              </p:ext>
            </p:extLst>
          </p:nvPr>
        </p:nvGraphicFramePr>
        <p:xfrm>
          <a:off x="834501" y="2006353"/>
          <a:ext cx="9561250" cy="2414728"/>
        </p:xfrm>
        <a:graphic>
          <a:graphicData uri="http://schemas.openxmlformats.org/drawingml/2006/table">
            <a:tbl>
              <a:tblPr/>
              <a:tblGrid>
                <a:gridCol w="1965822">
                  <a:extLst>
                    <a:ext uri="{9D8B030D-6E8A-4147-A177-3AD203B41FA5}">
                      <a16:colId xmlns:a16="http://schemas.microsoft.com/office/drawing/2014/main" val="1165662089"/>
                    </a:ext>
                  </a:extLst>
                </a:gridCol>
                <a:gridCol w="7595428">
                  <a:extLst>
                    <a:ext uri="{9D8B030D-6E8A-4147-A177-3AD203B41FA5}">
                      <a16:colId xmlns:a16="http://schemas.microsoft.com/office/drawing/2014/main" val="2900726816"/>
                    </a:ext>
                  </a:extLst>
                </a:gridCol>
              </a:tblGrid>
              <a:tr h="659506">
                <a:tc>
                  <a:txBody>
                    <a:bodyPr/>
                    <a:lstStyle/>
                    <a:p>
                      <a:r>
                        <a:rPr lang="en-IN"/>
                        <a:t>Metric</a:t>
                      </a:r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Value</a:t>
                      </a:r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6221308"/>
                  </a:ext>
                </a:extLst>
              </a:tr>
              <a:tr h="659506">
                <a:tc>
                  <a:txBody>
                    <a:bodyPr/>
                    <a:lstStyle/>
                    <a:p>
                      <a:r>
                        <a:rPr lang="en-IN"/>
                        <a:t>Total Sales</a:t>
                      </a:r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₹2.26M</a:t>
                      </a:r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4714745"/>
                  </a:ext>
                </a:extLst>
              </a:tr>
              <a:tr h="659506">
                <a:tc>
                  <a:txBody>
                    <a:bodyPr/>
                    <a:lstStyle/>
                    <a:p>
                      <a:r>
                        <a:rPr lang="en-IN"/>
                        <a:t>Total Orders</a:t>
                      </a:r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9800 Orders</a:t>
                      </a:r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5580969"/>
                  </a:ext>
                </a:extLst>
              </a:tr>
              <a:tr h="436210">
                <a:tc>
                  <a:txBody>
                    <a:bodyPr/>
                    <a:lstStyle/>
                    <a:p>
                      <a:r>
                        <a:rPr lang="en-IN"/>
                        <a:t>Time Period</a:t>
                      </a:r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2015–201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59919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4097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55302"/>
          </a:xfrm>
        </p:spPr>
        <p:txBody>
          <a:bodyPr/>
          <a:lstStyle/>
          <a:p>
            <a:r>
              <a:rPr lang="en-US" dirty="0"/>
              <a:t>Interactive Sales Dashboard (Power BI)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3177" y="1535837"/>
            <a:ext cx="9605639" cy="5051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421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      </a:t>
            </a:r>
            <a:r>
              <a:rPr lang="en-IN" sz="4000" b="1" dirty="0"/>
              <a:t>Insights &amp; Recommendations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Key Business Insights</a:t>
            </a:r>
          </a:p>
          <a:p>
            <a:pPr marL="0" indent="0">
              <a:buNone/>
            </a:pPr>
            <a:r>
              <a:rPr lang="en-IN" dirty="0"/>
              <a:t>  	</a:t>
            </a:r>
            <a:r>
              <a:rPr lang="en-US" dirty="0"/>
              <a:t>Technology category leads in total sales.</a:t>
            </a:r>
          </a:p>
          <a:p>
            <a:pPr marL="0" indent="0">
              <a:buNone/>
            </a:pPr>
            <a:r>
              <a:rPr lang="en-US" dirty="0"/>
              <a:t>   	Steady growth in sales over the years, with a peak in 2018.</a:t>
            </a:r>
          </a:p>
          <a:p>
            <a:pPr marL="0" indent="0">
              <a:buNone/>
            </a:pPr>
            <a:r>
              <a:rPr lang="en-US" dirty="0"/>
              <a:t>        	Consumer segment contributes the most revenue.</a:t>
            </a:r>
          </a:p>
          <a:p>
            <a:pPr marL="0" indent="0">
              <a:buNone/>
            </a:pPr>
            <a:r>
              <a:rPr lang="en-US" dirty="0"/>
              <a:t>   	West &amp; Central regions show strong market presence.</a:t>
            </a:r>
          </a:p>
          <a:p>
            <a:pPr marL="0" indent="0">
              <a:buNone/>
            </a:pPr>
            <a:r>
              <a:rPr lang="en-US" dirty="0"/>
              <a:t>        </a:t>
            </a:r>
          </a:p>
          <a:p>
            <a:pPr>
              <a:buFont typeface="Wingdings" panose="05000000000000000000" pitchFamily="2" charset="2"/>
              <a:buChar char="ü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452063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41</Words>
  <Application>Microsoft Office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Arial Black</vt:lpstr>
      <vt:lpstr>Arial Narrow</vt:lpstr>
      <vt:lpstr>Calibri</vt:lpstr>
      <vt:lpstr>Calibri Light</vt:lpstr>
      <vt:lpstr>Wingdings</vt:lpstr>
      <vt:lpstr>Office Theme</vt:lpstr>
      <vt:lpstr>Task 3 – Dashboard Design</vt:lpstr>
      <vt:lpstr>KPI SUMMARY  Key Performance Indicators</vt:lpstr>
      <vt:lpstr>Interactive Sales Dashboard (Power BI)</vt:lpstr>
      <vt:lpstr>      Insights &amp; Recommendations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 3 – Dashboard Design</dc:title>
  <dc:creator>Asus</dc:creator>
  <cp:lastModifiedBy>Asus</cp:lastModifiedBy>
  <cp:revision>4</cp:revision>
  <dcterms:created xsi:type="dcterms:W3CDTF">2025-06-26T16:17:20Z</dcterms:created>
  <dcterms:modified xsi:type="dcterms:W3CDTF">2025-06-26T16:35:58Z</dcterms:modified>
</cp:coreProperties>
</file>