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3"/>
    <a:srgbClr val="0263B2"/>
    <a:srgbClr val="DA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94653"/>
  </p:normalViewPr>
  <p:slideViewPr>
    <p:cSldViewPr snapToGrid="0">
      <p:cViewPr varScale="1">
        <p:scale>
          <a:sx n="113" d="100"/>
          <a:sy n="113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5264-5DC7-4742-A650-778937161BD0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E387-911D-F14E-A4BC-D3CF885C7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55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E387-911D-F14E-A4BC-D3CF885C74B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06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73F9B-8031-1806-453D-B5D915D2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8DC671-FF2B-4A5F-C33D-38034A857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C85AD-60E4-E8A3-26B0-8F4AD612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C768E-06FA-9978-9504-E2240431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32C5D-87B7-3650-9032-C26CCCC4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161DF-43F7-CA36-E3F8-C10588F0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C3301-C8C4-ACCE-9149-3CB903FCC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FBE20-57AD-E1AD-2EB3-DDEAED47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D230A-3D85-CB52-E9A8-616A8DD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B404C-6F4F-C0F1-BDC4-DDCA7F0D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74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A18CE0-4B65-B850-B4BC-9C3E8E20A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CB2DB-864B-F42A-6693-87B175B69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0677F-C29F-5968-DAB3-95DBA5E7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F8998-B540-F297-D95F-80C0431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F9449-F697-31CC-F9C1-D9F36EB8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35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A883-2ACC-5DE2-CA66-9A84BFA2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55C7F-120D-F089-24E0-BF2AE84F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901F4-EA08-1956-A29C-BFE0E77B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14F19-A944-D3E1-42DF-87E237D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6F7CE-9DFF-4B38-5565-C3356BD2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50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56F0C-85F1-6BA4-816B-876798FD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ED0B8-CA5A-D279-8994-BB010107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DC115-9ED0-B089-92E7-DB213F91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0016D-2319-390B-A1AA-81825C9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9AC94-B598-5288-FEAB-04B4C78C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43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4D092-3677-0E54-D2ED-6D1785CE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BB72A-4E77-AE98-1F37-7EEF2A75C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DCDCF-E3D7-68D6-0B1B-74E869ED5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E13F2-2D47-831E-976A-7E25F237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3DE7C-00F7-49F9-934D-415E5828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203F3-B6BF-2F6B-5231-03A71A18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769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12B42-EFB7-7066-CF70-BD982B0F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823D8-D5C6-C13D-0DCB-A1AA1BB8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2030F-C88C-193B-FB00-F13AAA25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98845-09E4-88B4-C546-E63E93CB8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41DD9B-6083-C24F-0D6C-CF6578E90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2F6F9-C183-C43C-39EC-760D9C59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4C01D0-7886-7A97-EB90-4A32F9C4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D52EB-2C23-5984-C4CA-E1E277D8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93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2FDC-A775-3252-EF64-0F3F3D52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391B04-C44E-DC07-8C74-7C89790B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C89FC-3E57-4F6B-CAB3-095C2CCB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E97B7B-B0E2-3D38-C682-387A4F18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11F08-FFDA-8E3F-DADF-AB84FC3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2615E-DF3A-3D4D-7AA9-7AC6EBE2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74AE4-434A-1FFE-DD1E-332F5504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46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430BF-8CA6-2B2F-81FA-65932295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E510B-4548-BF06-2A84-717597AAF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66716-BE50-6E49-43F4-F3AB5CABC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D1219-2BA0-3E3C-B389-EBC47500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80009D-2246-4C27-9703-974A378D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9EF0C-449D-5026-0CBE-2A214F0D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823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52C6A-3CD8-60D0-5B21-330F7B84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FE4A8-BFED-8B32-CA95-47EE1CDFC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C5BAD3-59C7-70FC-CC2D-E55C43D5D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70AE5-E5EA-5EC7-CC11-AC89F584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80A7DC-FC75-8DDE-A9D8-E8245C5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0F233-D57D-27A5-C939-1464CFD5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8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3FAB67-5194-DFD4-9FB4-EF778B83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EFC1E-5CFD-8064-3B4A-CFD8C824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33EA1-7992-C33F-FD30-C3ECF320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B3179-8727-6446-BE2F-BDCE24A548B1}" type="datetimeFigureOut">
              <a:rPr kumimoji="1" lang="zh-CN" altLang="en-US" smtClean="0"/>
              <a:t>2025/3/8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04799-3B44-85F6-1485-F8C4C0236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29264-418E-F28B-856A-AB0BF3571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ABAC7-468A-6840-810F-534FDBB580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5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6D51D9-E088-97FF-E58D-657A9E74D920}"/>
              </a:ext>
            </a:extLst>
          </p:cNvPr>
          <p:cNvSpPr/>
          <p:nvPr/>
        </p:nvSpPr>
        <p:spPr>
          <a:xfrm>
            <a:off x="3066541" y="1521358"/>
            <a:ext cx="3488266" cy="3488266"/>
          </a:xfrm>
          <a:prstGeom prst="rect">
            <a:avLst/>
          </a:prstGeom>
          <a:solidFill>
            <a:srgbClr val="DAEBF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90D198B-69D7-F134-5D3B-F77DDC8F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7019">
            <a:off x="3396720" y="1990713"/>
            <a:ext cx="2705757" cy="270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任意形状 33">
            <a:extLst>
              <a:ext uri="{FF2B5EF4-FFF2-40B4-BE49-F238E27FC236}">
                <a16:creationId xmlns:a16="http://schemas.microsoft.com/office/drawing/2014/main" id="{8CB547B3-6BB2-A895-A504-E7FCFBF8E01C}"/>
              </a:ext>
            </a:extLst>
          </p:cNvPr>
          <p:cNvSpPr/>
          <p:nvPr/>
        </p:nvSpPr>
        <p:spPr>
          <a:xfrm rot="15014705">
            <a:off x="4032305" y="2533685"/>
            <a:ext cx="187127" cy="1332053"/>
          </a:xfrm>
          <a:custGeom>
            <a:avLst/>
            <a:gdLst>
              <a:gd name="connsiteX0" fmla="*/ 176667 w 183874"/>
              <a:gd name="connsiteY0" fmla="*/ 1202230 h 1280057"/>
              <a:gd name="connsiteX1" fmla="*/ 92168 w 183874"/>
              <a:gd name="connsiteY1" fmla="*/ 1280057 h 1280057"/>
              <a:gd name="connsiteX2" fmla="*/ 462 w 183874"/>
              <a:gd name="connsiteY2" fmla="*/ 1152629 h 1280057"/>
              <a:gd name="connsiteX3" fmla="*/ 1659 w 183874"/>
              <a:gd name="connsiteY3" fmla="*/ 1144392 h 1280057"/>
              <a:gd name="connsiteX4" fmla="*/ 0 w 183874"/>
              <a:gd name="connsiteY4" fmla="*/ 1144392 h 1280057"/>
              <a:gd name="connsiteX5" fmla="*/ 43709 w 183874"/>
              <a:gd name="connsiteY5" fmla="*/ 0 h 1280057"/>
              <a:gd name="connsiteX6" fmla="*/ 182782 w 183874"/>
              <a:gd name="connsiteY6" fmla="*/ 1144392 h 1280057"/>
              <a:gd name="connsiteX7" fmla="*/ 182677 w 183874"/>
              <a:gd name="connsiteY7" fmla="*/ 1144392 h 1280057"/>
              <a:gd name="connsiteX8" fmla="*/ 183874 w 183874"/>
              <a:gd name="connsiteY8" fmla="*/ 1152629 h 1280057"/>
              <a:gd name="connsiteX9" fmla="*/ 176667 w 183874"/>
              <a:gd name="connsiteY9" fmla="*/ 1202230 h 1280057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8230 w 185437"/>
              <a:gd name="connsiteY0" fmla="*/ 1224809 h 1302636"/>
              <a:gd name="connsiteX1" fmla="*/ 93731 w 185437"/>
              <a:gd name="connsiteY1" fmla="*/ 1302636 h 1302636"/>
              <a:gd name="connsiteX2" fmla="*/ 2025 w 185437"/>
              <a:gd name="connsiteY2" fmla="*/ 1175208 h 1302636"/>
              <a:gd name="connsiteX3" fmla="*/ 3222 w 185437"/>
              <a:gd name="connsiteY3" fmla="*/ 1166971 h 1302636"/>
              <a:gd name="connsiteX4" fmla="*/ 1563 w 185437"/>
              <a:gd name="connsiteY4" fmla="*/ 1166971 h 1302636"/>
              <a:gd name="connsiteX5" fmla="*/ 145717 w 185437"/>
              <a:gd name="connsiteY5" fmla="*/ 0 h 1302636"/>
              <a:gd name="connsiteX6" fmla="*/ 184345 w 185437"/>
              <a:gd name="connsiteY6" fmla="*/ 1166971 h 1302636"/>
              <a:gd name="connsiteX7" fmla="*/ 184240 w 185437"/>
              <a:gd name="connsiteY7" fmla="*/ 1166971 h 1302636"/>
              <a:gd name="connsiteX8" fmla="*/ 185437 w 185437"/>
              <a:gd name="connsiteY8" fmla="*/ 1175208 h 1302636"/>
              <a:gd name="connsiteX9" fmla="*/ 178230 w 185437"/>
              <a:gd name="connsiteY9" fmla="*/ 1224809 h 1302636"/>
              <a:gd name="connsiteX0" fmla="*/ 179920 w 187127"/>
              <a:gd name="connsiteY0" fmla="*/ 1224809 h 1302636"/>
              <a:gd name="connsiteX1" fmla="*/ 95421 w 187127"/>
              <a:gd name="connsiteY1" fmla="*/ 1302636 h 1302636"/>
              <a:gd name="connsiteX2" fmla="*/ 3715 w 187127"/>
              <a:gd name="connsiteY2" fmla="*/ 1175208 h 1302636"/>
              <a:gd name="connsiteX3" fmla="*/ 4912 w 187127"/>
              <a:gd name="connsiteY3" fmla="*/ 1166971 h 1302636"/>
              <a:gd name="connsiteX4" fmla="*/ 3253 w 187127"/>
              <a:gd name="connsiteY4" fmla="*/ 1166971 h 1302636"/>
              <a:gd name="connsiteX5" fmla="*/ 147407 w 187127"/>
              <a:gd name="connsiteY5" fmla="*/ 0 h 1302636"/>
              <a:gd name="connsiteX6" fmla="*/ 186035 w 187127"/>
              <a:gd name="connsiteY6" fmla="*/ 1166971 h 1302636"/>
              <a:gd name="connsiteX7" fmla="*/ 185930 w 187127"/>
              <a:gd name="connsiteY7" fmla="*/ 1166971 h 1302636"/>
              <a:gd name="connsiteX8" fmla="*/ 187127 w 187127"/>
              <a:gd name="connsiteY8" fmla="*/ 1175208 h 1302636"/>
              <a:gd name="connsiteX9" fmla="*/ 179920 w 187127"/>
              <a:gd name="connsiteY9" fmla="*/ 1224809 h 130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127" h="1302636">
                <a:moveTo>
                  <a:pt x="179920" y="1224809"/>
                </a:moveTo>
                <a:cubicBezTo>
                  <a:pt x="165999" y="1270544"/>
                  <a:pt x="133407" y="1302636"/>
                  <a:pt x="95421" y="1302636"/>
                </a:cubicBezTo>
                <a:cubicBezTo>
                  <a:pt x="44773" y="1302636"/>
                  <a:pt x="3715" y="1245585"/>
                  <a:pt x="3715" y="1175208"/>
                </a:cubicBezTo>
                <a:lnTo>
                  <a:pt x="4912" y="1166971"/>
                </a:lnTo>
                <a:lnTo>
                  <a:pt x="3253" y="1166971"/>
                </a:lnTo>
                <a:cubicBezTo>
                  <a:pt x="-1491" y="1119995"/>
                  <a:pt x="-21652" y="914064"/>
                  <a:pt x="147407" y="0"/>
                </a:cubicBezTo>
                <a:cubicBezTo>
                  <a:pt x="154177" y="833033"/>
                  <a:pt x="173159" y="777981"/>
                  <a:pt x="186035" y="1166971"/>
                </a:cubicBezTo>
                <a:lnTo>
                  <a:pt x="185930" y="1166971"/>
                </a:lnTo>
                <a:lnTo>
                  <a:pt x="187127" y="1175208"/>
                </a:lnTo>
                <a:cubicBezTo>
                  <a:pt x="187127" y="1192802"/>
                  <a:pt x="184561" y="1209563"/>
                  <a:pt x="179920" y="122480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7000">
                <a:srgbClr val="4890C9"/>
              </a:gs>
              <a:gs pos="100000">
                <a:srgbClr val="0064B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00982C4D-205D-C6F6-655C-44838E318251}"/>
              </a:ext>
            </a:extLst>
          </p:cNvPr>
          <p:cNvSpPr/>
          <p:nvPr/>
        </p:nvSpPr>
        <p:spPr>
          <a:xfrm rot="15216087">
            <a:off x="4032306" y="2775545"/>
            <a:ext cx="187127" cy="1546821"/>
          </a:xfrm>
          <a:custGeom>
            <a:avLst/>
            <a:gdLst>
              <a:gd name="connsiteX0" fmla="*/ 176667 w 183874"/>
              <a:gd name="connsiteY0" fmla="*/ 1202230 h 1280057"/>
              <a:gd name="connsiteX1" fmla="*/ 92168 w 183874"/>
              <a:gd name="connsiteY1" fmla="*/ 1280057 h 1280057"/>
              <a:gd name="connsiteX2" fmla="*/ 462 w 183874"/>
              <a:gd name="connsiteY2" fmla="*/ 1152629 h 1280057"/>
              <a:gd name="connsiteX3" fmla="*/ 1659 w 183874"/>
              <a:gd name="connsiteY3" fmla="*/ 1144392 h 1280057"/>
              <a:gd name="connsiteX4" fmla="*/ 0 w 183874"/>
              <a:gd name="connsiteY4" fmla="*/ 1144392 h 1280057"/>
              <a:gd name="connsiteX5" fmla="*/ 43709 w 183874"/>
              <a:gd name="connsiteY5" fmla="*/ 0 h 1280057"/>
              <a:gd name="connsiteX6" fmla="*/ 182782 w 183874"/>
              <a:gd name="connsiteY6" fmla="*/ 1144392 h 1280057"/>
              <a:gd name="connsiteX7" fmla="*/ 182677 w 183874"/>
              <a:gd name="connsiteY7" fmla="*/ 1144392 h 1280057"/>
              <a:gd name="connsiteX8" fmla="*/ 183874 w 183874"/>
              <a:gd name="connsiteY8" fmla="*/ 1152629 h 1280057"/>
              <a:gd name="connsiteX9" fmla="*/ 176667 w 183874"/>
              <a:gd name="connsiteY9" fmla="*/ 1202230 h 1280057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6667 w 183874"/>
              <a:gd name="connsiteY0" fmla="*/ 1224809 h 1302636"/>
              <a:gd name="connsiteX1" fmla="*/ 92168 w 183874"/>
              <a:gd name="connsiteY1" fmla="*/ 1302636 h 1302636"/>
              <a:gd name="connsiteX2" fmla="*/ 462 w 183874"/>
              <a:gd name="connsiteY2" fmla="*/ 1175208 h 1302636"/>
              <a:gd name="connsiteX3" fmla="*/ 1659 w 183874"/>
              <a:gd name="connsiteY3" fmla="*/ 1166971 h 1302636"/>
              <a:gd name="connsiteX4" fmla="*/ 0 w 183874"/>
              <a:gd name="connsiteY4" fmla="*/ 1166971 h 1302636"/>
              <a:gd name="connsiteX5" fmla="*/ 144154 w 183874"/>
              <a:gd name="connsiteY5" fmla="*/ 0 h 1302636"/>
              <a:gd name="connsiteX6" fmla="*/ 182782 w 183874"/>
              <a:gd name="connsiteY6" fmla="*/ 1166971 h 1302636"/>
              <a:gd name="connsiteX7" fmla="*/ 182677 w 183874"/>
              <a:gd name="connsiteY7" fmla="*/ 1166971 h 1302636"/>
              <a:gd name="connsiteX8" fmla="*/ 183874 w 183874"/>
              <a:gd name="connsiteY8" fmla="*/ 1175208 h 1302636"/>
              <a:gd name="connsiteX9" fmla="*/ 176667 w 183874"/>
              <a:gd name="connsiteY9" fmla="*/ 1224809 h 1302636"/>
              <a:gd name="connsiteX0" fmla="*/ 178230 w 185437"/>
              <a:gd name="connsiteY0" fmla="*/ 1224809 h 1302636"/>
              <a:gd name="connsiteX1" fmla="*/ 93731 w 185437"/>
              <a:gd name="connsiteY1" fmla="*/ 1302636 h 1302636"/>
              <a:gd name="connsiteX2" fmla="*/ 2025 w 185437"/>
              <a:gd name="connsiteY2" fmla="*/ 1175208 h 1302636"/>
              <a:gd name="connsiteX3" fmla="*/ 3222 w 185437"/>
              <a:gd name="connsiteY3" fmla="*/ 1166971 h 1302636"/>
              <a:gd name="connsiteX4" fmla="*/ 1563 w 185437"/>
              <a:gd name="connsiteY4" fmla="*/ 1166971 h 1302636"/>
              <a:gd name="connsiteX5" fmla="*/ 145717 w 185437"/>
              <a:gd name="connsiteY5" fmla="*/ 0 h 1302636"/>
              <a:gd name="connsiteX6" fmla="*/ 184345 w 185437"/>
              <a:gd name="connsiteY6" fmla="*/ 1166971 h 1302636"/>
              <a:gd name="connsiteX7" fmla="*/ 184240 w 185437"/>
              <a:gd name="connsiteY7" fmla="*/ 1166971 h 1302636"/>
              <a:gd name="connsiteX8" fmla="*/ 185437 w 185437"/>
              <a:gd name="connsiteY8" fmla="*/ 1175208 h 1302636"/>
              <a:gd name="connsiteX9" fmla="*/ 178230 w 185437"/>
              <a:gd name="connsiteY9" fmla="*/ 1224809 h 1302636"/>
              <a:gd name="connsiteX0" fmla="*/ 179920 w 187127"/>
              <a:gd name="connsiteY0" fmla="*/ 1224809 h 1302636"/>
              <a:gd name="connsiteX1" fmla="*/ 95421 w 187127"/>
              <a:gd name="connsiteY1" fmla="*/ 1302636 h 1302636"/>
              <a:gd name="connsiteX2" fmla="*/ 3715 w 187127"/>
              <a:gd name="connsiteY2" fmla="*/ 1175208 h 1302636"/>
              <a:gd name="connsiteX3" fmla="*/ 4912 w 187127"/>
              <a:gd name="connsiteY3" fmla="*/ 1166971 h 1302636"/>
              <a:gd name="connsiteX4" fmla="*/ 3253 w 187127"/>
              <a:gd name="connsiteY4" fmla="*/ 1166971 h 1302636"/>
              <a:gd name="connsiteX5" fmla="*/ 147407 w 187127"/>
              <a:gd name="connsiteY5" fmla="*/ 0 h 1302636"/>
              <a:gd name="connsiteX6" fmla="*/ 186035 w 187127"/>
              <a:gd name="connsiteY6" fmla="*/ 1166971 h 1302636"/>
              <a:gd name="connsiteX7" fmla="*/ 185930 w 187127"/>
              <a:gd name="connsiteY7" fmla="*/ 1166971 h 1302636"/>
              <a:gd name="connsiteX8" fmla="*/ 187127 w 187127"/>
              <a:gd name="connsiteY8" fmla="*/ 1175208 h 1302636"/>
              <a:gd name="connsiteX9" fmla="*/ 179920 w 187127"/>
              <a:gd name="connsiteY9" fmla="*/ 1224809 h 130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127" h="1302636">
                <a:moveTo>
                  <a:pt x="179920" y="1224809"/>
                </a:moveTo>
                <a:cubicBezTo>
                  <a:pt x="165999" y="1270544"/>
                  <a:pt x="133407" y="1302636"/>
                  <a:pt x="95421" y="1302636"/>
                </a:cubicBezTo>
                <a:cubicBezTo>
                  <a:pt x="44773" y="1302636"/>
                  <a:pt x="3715" y="1245585"/>
                  <a:pt x="3715" y="1175208"/>
                </a:cubicBezTo>
                <a:lnTo>
                  <a:pt x="4912" y="1166971"/>
                </a:lnTo>
                <a:lnTo>
                  <a:pt x="3253" y="1166971"/>
                </a:lnTo>
                <a:cubicBezTo>
                  <a:pt x="-1491" y="1119995"/>
                  <a:pt x="-21652" y="914064"/>
                  <a:pt x="147407" y="0"/>
                </a:cubicBezTo>
                <a:cubicBezTo>
                  <a:pt x="154177" y="833033"/>
                  <a:pt x="173159" y="777981"/>
                  <a:pt x="186035" y="1166971"/>
                </a:cubicBezTo>
                <a:lnTo>
                  <a:pt x="185930" y="1166971"/>
                </a:lnTo>
                <a:lnTo>
                  <a:pt x="187127" y="1175208"/>
                </a:lnTo>
                <a:cubicBezTo>
                  <a:pt x="187127" y="1192802"/>
                  <a:pt x="184561" y="1209563"/>
                  <a:pt x="179920" y="122480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7000">
                <a:srgbClr val="4890C9"/>
              </a:gs>
              <a:gs pos="100000">
                <a:srgbClr val="0064B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5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</Words>
  <Application>Microsoft Macintosh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Chenxi Li [sc222cl]</dc:creator>
  <cp:lastModifiedBy>Chenxi Li [sc222cl]</cp:lastModifiedBy>
  <cp:revision>1</cp:revision>
  <dcterms:created xsi:type="dcterms:W3CDTF">2025-03-07T14:01:56Z</dcterms:created>
  <dcterms:modified xsi:type="dcterms:W3CDTF">2025-03-08T16:41:48Z</dcterms:modified>
</cp:coreProperties>
</file>