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7" r:id="rId6"/>
    <p:sldId id="266" r:id="rId7"/>
    <p:sldId id="279" r:id="rId8"/>
    <p:sldId id="280" r:id="rId9"/>
    <p:sldId id="269" r:id="rId10"/>
    <p:sldId id="271" r:id="rId11"/>
    <p:sldId id="272" r:id="rId12"/>
    <p:sldId id="270" r:id="rId13"/>
    <p:sldId id="275" r:id="rId14"/>
    <p:sldId id="273" r:id="rId15"/>
    <p:sldId id="276" r:id="rId16"/>
    <p:sldId id="274" r:id="rId17"/>
    <p:sldId id="277" r:id="rId18"/>
    <p:sldId id="278" r:id="rId19"/>
    <p:sldId id="282" r:id="rId20"/>
    <p:sldId id="286" r:id="rId21"/>
    <p:sldId id="287" r:id="rId22"/>
    <p:sldId id="283" r:id="rId23"/>
    <p:sldId id="265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977FA-306B-4217-866B-703C51C382AF}">
          <p14:sldIdLst>
            <p14:sldId id="256"/>
          </p14:sldIdLst>
        </p14:section>
        <p14:section name="Pengenalan REST WS" id="{4BC09EA3-0659-482A-8729-72B394B48386}">
          <p14:sldIdLst>
            <p14:sldId id="257"/>
            <p14:sldId id="258"/>
            <p14:sldId id="259"/>
            <p14:sldId id="267"/>
            <p14:sldId id="266"/>
            <p14:sldId id="279"/>
            <p14:sldId id="280"/>
          </p14:sldIdLst>
        </p14:section>
        <p14:section name="REST vs SOAP" id="{23BC7C9E-B8A8-41AD-88B7-6668A67E36C8}">
          <p14:sldIdLst>
            <p14:sldId id="269"/>
            <p14:sldId id="271"/>
            <p14:sldId id="272"/>
            <p14:sldId id="270"/>
          </p14:sldIdLst>
        </p14:section>
        <p14:section name="Kelebihan dan Kelemahan REST" id="{48548A49-58D5-4E66-BAEB-F09EC010340D}">
          <p14:sldIdLst>
            <p14:sldId id="275"/>
            <p14:sldId id="273"/>
            <p14:sldId id="276"/>
          </p14:sldIdLst>
        </p14:section>
        <p14:section name="HTTP Method in REST" id="{AA263285-0BA3-4E79-BE22-3424B5318E5E}">
          <p14:sldIdLst>
            <p14:sldId id="274"/>
            <p14:sldId id="277"/>
            <p14:sldId id="278"/>
            <p14:sldId id="282"/>
            <p14:sldId id="286"/>
            <p14:sldId id="287"/>
          </p14:sldIdLst>
        </p14:section>
        <p14:section name="Teknologi REST web services" id="{413E1D01-922C-4B02-8855-09C2E26194B2}">
          <p14:sldIdLst>
            <p14:sldId id="283"/>
            <p14:sldId id="265"/>
          </p14:sldIdLst>
        </p14:section>
        <p14:section name="Demo" id="{E5331B6B-E376-467F-81D6-DFB325BF5814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5337-E1C4-4623-B733-406BB674A4D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B477-A188-4CE9-A558-A922CE5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8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B477-A188-4CE9-A558-A922CE51D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3FE3-79FE-4735-B730-F1A75293C14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645C-92DC-4D86-8401-6DC35F68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sw.edu/mahasiswa/672011001" TargetMode="External"/><Relationship Id="rId2" Type="http://schemas.openxmlformats.org/officeDocument/2006/relationships/hyperlink" Target="http://www.uksw.edu/mahasisw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sw.edu/mahasiswa.php?action=ge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ksw.edu/mahasiswa/action=delete&amp;nim=67201100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8116"/>
            <a:ext cx="9144000" cy="2387600"/>
          </a:xfrm>
        </p:spPr>
        <p:txBody>
          <a:bodyPr/>
          <a:lstStyle/>
          <a:p>
            <a:r>
              <a:rPr lang="en-US" b="1" dirty="0" smtClean="0"/>
              <a:t>REST Web 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u="sng" dirty="0" smtClean="0"/>
              <a:t>endpoint</a:t>
            </a:r>
            <a:r>
              <a:rPr lang="en-US" dirty="0" smtClean="0"/>
              <a:t>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client. 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(WSDL).</a:t>
            </a:r>
          </a:p>
          <a:p>
            <a:endParaRPr lang="en-US" dirty="0"/>
          </a:p>
        </p:txBody>
      </p:sp>
      <p:pic>
        <p:nvPicPr>
          <p:cNvPr id="7170" name="Picture 2" descr="wsdl.png (509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033838"/>
            <a:ext cx="48482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505904" y="3791971"/>
            <a:ext cx="1590673" cy="14803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2" y="1825625"/>
            <a:ext cx="6491288" cy="4351338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memiliki</a:t>
            </a:r>
            <a:r>
              <a:rPr lang="en-US" dirty="0" smtClean="0"/>
              <a:t> resources (data),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client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resource yang </a:t>
            </a:r>
            <a:r>
              <a:rPr lang="en-US" dirty="0" err="1" smtClean="0"/>
              <a:t>terkait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 Proses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data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di resource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 Proses </a:t>
            </a:r>
            <a:r>
              <a:rPr lang="en-US" sz="2400" dirty="0" err="1" smtClean="0"/>
              <a:t>hapus</a:t>
            </a:r>
            <a:r>
              <a:rPr lang="en-US" sz="2400" dirty="0" smtClean="0"/>
              <a:t> data </a:t>
            </a:r>
            <a:r>
              <a:rPr lang="en-US" sz="2400" dirty="0" err="1" smtClean="0"/>
              <a:t>dosen</a:t>
            </a:r>
            <a:r>
              <a:rPr lang="en-US" sz="2400" dirty="0" smtClean="0"/>
              <a:t>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di resource </a:t>
            </a:r>
            <a:r>
              <a:rPr lang="en-US" sz="2400" dirty="0" err="1" smtClean="0"/>
              <a:t>dosen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 descr="http://wink.apache.org/1.0/html/attachments/2328642/25231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825625"/>
            <a:ext cx="4884737" cy="33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SOAP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572759"/>
              </p:ext>
            </p:extLst>
          </p:nvPr>
        </p:nvGraphicFramePr>
        <p:xfrm>
          <a:off x="695325" y="1997075"/>
          <a:ext cx="111204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5172075"/>
                <a:gridCol w="3471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OPERASI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Tambah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string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nama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endParaRPr 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Method :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EditMahasiswa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string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nama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Method :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GetAllMahasiswa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endParaRPr 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Method :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 data </a:t>
                      </a:r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GetDetailMahasiswa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Method : 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</a:t>
                      </a:r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Method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Kelebihan</a:t>
            </a:r>
            <a:r>
              <a:rPr lang="en-US" b="1" dirty="0" smtClean="0"/>
              <a:t> &amp; </a:t>
            </a:r>
            <a:r>
              <a:rPr lang="en-US" b="1" dirty="0" err="1" smtClean="0"/>
              <a:t>Kekurangan</a:t>
            </a:r>
            <a:r>
              <a:rPr lang="en-US" b="1" dirty="0" smtClean="0"/>
              <a:t> 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8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/simple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SOAP.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layer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(messaging) </a:t>
            </a:r>
            <a:r>
              <a:rPr lang="en-US" dirty="0" err="1" smtClean="0"/>
              <a:t>seperti</a:t>
            </a:r>
            <a:r>
              <a:rPr lang="en-US" dirty="0" smtClean="0"/>
              <a:t> SOAP Envelope </a:t>
            </a:r>
            <a:r>
              <a:rPr lang="en-US" dirty="0" err="1" smtClean="0"/>
              <a:t>pada</a:t>
            </a:r>
            <a:r>
              <a:rPr lang="en-US" dirty="0" smtClean="0"/>
              <a:t> SOAP WS.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SOAP,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service REST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pengembangnya</a:t>
            </a:r>
            <a:r>
              <a:rPr lang="en-US" dirty="0" smtClean="0"/>
              <a:t> (</a:t>
            </a:r>
            <a:r>
              <a:rPr lang="en-US" dirty="0" err="1" smtClean="0"/>
              <a:t>pembuatnya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tools.</a:t>
            </a:r>
          </a:p>
        </p:txBody>
      </p:sp>
    </p:spTree>
    <p:extLst>
      <p:ext uri="{BB962C8B-B14F-4D97-AF65-F5344CB8AC3E}">
        <p14:creationId xmlns:p14="http://schemas.microsoft.com/office/powerpoint/2010/main" val="17577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Mengasumsi</a:t>
            </a:r>
            <a:r>
              <a:rPr lang="en-US" dirty="0" smtClean="0"/>
              <a:t> model point-to-point </a:t>
            </a:r>
            <a:r>
              <a:rPr lang="en-US" dirty="0" err="1" smtClean="0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perantara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, </a:t>
            </a:r>
            <a:r>
              <a:rPr lang="en-US" dirty="0" err="1" smtClean="0"/>
              <a:t>kebijakan</a:t>
            </a:r>
            <a:r>
              <a:rPr lang="en-US" dirty="0" smtClean="0"/>
              <a:t>,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service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REST CRUD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4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HTTP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CRUD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resources.</a:t>
            </a:r>
          </a:p>
          <a:p>
            <a:r>
              <a:rPr lang="en-US" dirty="0" smtClean="0"/>
              <a:t>Method HTTP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39694"/>
              </p:ext>
            </p:extLst>
          </p:nvPr>
        </p:nvGraphicFramePr>
        <p:xfrm>
          <a:off x="1203325" y="3405716"/>
          <a:ext cx="912653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/>
                <a:gridCol w="3230033"/>
                <a:gridCol w="3042179"/>
              </a:tblGrid>
              <a:tr h="351896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HTTP METHOD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CRUD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Link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RETRIEVE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mahasiswa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HTTP Header REST (Create / </a:t>
            </a:r>
            <a:r>
              <a:rPr lang="en-US" dirty="0" err="1" smtClean="0"/>
              <a:t>Tambah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673" y="1978838"/>
            <a:ext cx="655266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 http://www.uksw.edu/mahasiswa/ HTTP/1.1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Host: www.uksw.edu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Content-Length: 45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Accept: application/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7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7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"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nim</a:t>
            </a:r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672011001,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"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nama</a:t>
            </a:r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"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marsel</a:t>
            </a:r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673" y="1950262"/>
            <a:ext cx="5909727" cy="2446824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7438" y="4561986"/>
            <a:ext cx="580548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HTTP/1.1 201 Created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Date: Tue, 08 August 2016 16:40:01 GMT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Server: Apache/1.3.6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Content-Type: application/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7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"success" : true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5318" y="4561986"/>
            <a:ext cx="5629007" cy="2065339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03367" y="2912064"/>
            <a:ext cx="218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REQUEST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9976" y="5262178"/>
            <a:ext cx="1869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258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HTTP Header REST (Get / </a:t>
            </a:r>
            <a:r>
              <a:rPr lang="en-US" dirty="0" err="1" smtClean="0"/>
              <a:t>Ambil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673" y="1978838"/>
            <a:ext cx="698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http://www.uksw.edu/mahasiswa/672011001 HTTP/1.1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Host: www.uksw.edu</a:t>
            </a:r>
          </a:p>
          <a:p>
            <a:r>
              <a:rPr lang="en-US" sz="1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Accept: application/</a:t>
            </a:r>
            <a:r>
              <a:rPr lang="en-US" sz="1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7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73" y="1950262"/>
            <a:ext cx="6981290" cy="961802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5460" y="3814601"/>
            <a:ext cx="580548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HTTP/1.1 200 OK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Date: Tue, 08 August 2016 16:40:01 GMT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Server: Apache/1.3.6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Content-Type: application/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nim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672011001,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nama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"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Marsel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progdi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"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Teknik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Informatika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43818" y="3770272"/>
            <a:ext cx="5867130" cy="2660430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0636" y="2155809"/>
            <a:ext cx="218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REQUEST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4536" y="4776403"/>
            <a:ext cx="1869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784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</a:t>
            </a:r>
            <a:r>
              <a:rPr lang="en-US" dirty="0" smtClean="0"/>
              <a:t>presentational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ransfer.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 API (Application Programming Interface).</a:t>
            </a:r>
          </a:p>
        </p:txBody>
      </p:sp>
      <p:pic>
        <p:nvPicPr>
          <p:cNvPr id="4" name="Picture 6" descr="web-app.png (707×27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4"/>
          <a:stretch/>
        </p:blipFill>
        <p:spPr bwMode="auto">
          <a:xfrm>
            <a:off x="1381270" y="3722617"/>
            <a:ext cx="9691542" cy="31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URI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penulisan</a:t>
            </a:r>
            <a:r>
              <a:rPr lang="en-US" b="1" dirty="0" smtClean="0"/>
              <a:t> URI REST yang </a:t>
            </a:r>
            <a:r>
              <a:rPr lang="en-US" b="1" dirty="0" err="1" smtClean="0"/>
              <a:t>benar</a:t>
            </a:r>
            <a:r>
              <a:rPr lang="en-US" b="1" dirty="0" smtClean="0"/>
              <a:t> :</a:t>
            </a:r>
          </a:p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http://www.uksw.edu/mahasiswa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(method GET)</a:t>
            </a:r>
          </a:p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672011001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www.uksw.edu/mahasiswa/672011001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(method GET)</a:t>
            </a:r>
          </a:p>
          <a:p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672011001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http://www.uksw.edu/mahasiswa/672011001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(method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POST)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URI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187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URI </a:t>
            </a:r>
            <a:r>
              <a:rPr lang="en-US" b="1" dirty="0" err="1"/>
              <a:t>berikut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www.uksw.edu/mahasiswa.php?action=getAll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/>
              <a:t>Atau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://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www.uksw.edu/mahasiswa.php?action=delete&amp;nim=672011001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URI (API) </a:t>
            </a:r>
            <a:r>
              <a:rPr lang="en-US" sz="2400" dirty="0" err="1" smtClean="0">
                <a:solidFill>
                  <a:srgbClr val="FF0000"/>
                </a:solidFill>
              </a:rPr>
              <a:t>diatas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sebenarnya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error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tetap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mengembalikan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menghapus</a:t>
            </a:r>
            <a:r>
              <a:rPr lang="en-US" sz="2400" dirty="0" smtClean="0">
                <a:solidFill>
                  <a:srgbClr val="FF0000"/>
                </a:solidFill>
              </a:rPr>
              <a:t> data.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Tapi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karena</a:t>
            </a:r>
            <a:r>
              <a:rPr lang="en-US" sz="2400" dirty="0" smtClean="0">
                <a:solidFill>
                  <a:srgbClr val="FF0000"/>
                </a:solidFill>
              </a:rPr>
              <a:t> URI </a:t>
            </a:r>
            <a:r>
              <a:rPr lang="en-US" sz="2400" dirty="0" err="1" smtClean="0">
                <a:solidFill>
                  <a:srgbClr val="FF0000"/>
                </a:solidFill>
              </a:rPr>
              <a:t>tersebut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mengimplementasikan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aturan</a:t>
            </a:r>
            <a:r>
              <a:rPr lang="en-US" sz="2400" dirty="0" smtClean="0">
                <a:solidFill>
                  <a:srgbClr val="FF0000"/>
                </a:solidFill>
              </a:rPr>
              <a:t> REST, </a:t>
            </a:r>
            <a:r>
              <a:rPr lang="en-US" sz="2400" dirty="0" err="1" smtClean="0">
                <a:solidFill>
                  <a:srgbClr val="FF0000"/>
                </a:solidFill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dapat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dikatakan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sebagai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RESTful</a:t>
            </a:r>
            <a:r>
              <a:rPr lang="en-US" sz="2400" b="1" dirty="0" smtClean="0">
                <a:solidFill>
                  <a:srgbClr val="FF0000"/>
                </a:solidFill>
              </a:rPr>
              <a:t> Web Services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9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Teknologi</a:t>
            </a:r>
            <a:r>
              <a:rPr lang="en-US" b="1" dirty="0" smtClean="0"/>
              <a:t> REST Web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35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REST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AJAX (Client)</a:t>
            </a:r>
          </a:p>
          <a:p>
            <a:r>
              <a:rPr lang="en-US" dirty="0" smtClean="0"/>
              <a:t>WADL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Demo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REST Web </a:t>
            </a:r>
            <a:r>
              <a:rPr lang="en-US" sz="3600" b="1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469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END</a:t>
            </a:r>
          </a:p>
          <a:p>
            <a:pPr algn="ctr"/>
            <a:r>
              <a:rPr lang="en-US" b="1" dirty="0" smtClean="0"/>
              <a:t>Any question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2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= </a:t>
            </a:r>
            <a:r>
              <a:rPr lang="en-US" dirty="0" err="1" smtClean="0"/>
              <a:t>Mentransfer</a:t>
            </a:r>
            <a:r>
              <a:rPr lang="en-US" dirty="0" smtClean="0"/>
              <a:t> “representation”.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client/server web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Request </a:t>
            </a:r>
            <a:r>
              <a:rPr lang="en-US" sz="2400" dirty="0" err="1" smtClean="0"/>
              <a:t>dan</a:t>
            </a:r>
            <a:r>
              <a:rPr lang="en-US" sz="2400" dirty="0" smtClean="0"/>
              <a:t> response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mentransfer</a:t>
            </a:r>
            <a:r>
              <a:rPr lang="en-US" sz="2400" dirty="0" smtClean="0"/>
              <a:t> </a:t>
            </a:r>
            <a:r>
              <a:rPr lang="en-US" sz="2400" u="sng" dirty="0" smtClean="0"/>
              <a:t>resources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Trans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4" y="2405613"/>
            <a:ext cx="7845425" cy="15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ST-Context.jpg (408×27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8" y="1825625"/>
            <a:ext cx="7031040" cy="467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1975" y="1954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488" y="2935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8500" y="321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membedakan</a:t>
            </a:r>
            <a:r>
              <a:rPr lang="en-US" dirty="0" smtClean="0"/>
              <a:t> REST </a:t>
            </a:r>
            <a:r>
              <a:rPr lang="en-US" dirty="0" err="1" smtClean="0"/>
              <a:t>dengan</a:t>
            </a:r>
            <a:r>
              <a:rPr lang="en-US" dirty="0" smtClean="0"/>
              <a:t> website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Website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 = “Machine-oriented”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Ditujukan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(</a:t>
            </a:r>
            <a:r>
              <a:rPr lang="en-US" sz="2400" dirty="0" err="1" smtClean="0"/>
              <a:t>sistem</a:t>
            </a:r>
            <a:r>
              <a:rPr lang="en-US" sz="2400" dirty="0" smtClean="0"/>
              <a:t>) yang lain.</a:t>
            </a:r>
          </a:p>
        </p:txBody>
      </p:sp>
    </p:spTree>
    <p:extLst>
      <p:ext uri="{BB962C8B-B14F-4D97-AF65-F5344CB8AC3E}">
        <p14:creationId xmlns:p14="http://schemas.microsoft.com/office/powerpoint/2010/main" val="31462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Method HTTP : </a:t>
            </a:r>
            <a:r>
              <a:rPr lang="en-US" dirty="0" smtClean="0"/>
              <a:t>GET, POST, PUT, DELETE,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 URI : </a:t>
            </a:r>
            <a:r>
              <a:rPr lang="en-US" dirty="0" smtClean="0"/>
              <a:t>path, parameter.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 types : </a:t>
            </a:r>
            <a:r>
              <a:rPr lang="en-US" dirty="0" smtClean="0"/>
              <a:t>XML, JSON, HTML, Plain Text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 Response codes :</a:t>
            </a:r>
            <a:r>
              <a:rPr lang="en-US" dirty="0" smtClean="0"/>
              <a:t> 200 = OK, 404 = Not Found,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Request REST (HTTP Header)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4651" y="3077964"/>
            <a:ext cx="7792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http://www.uksw.edu/mahasiswa/672011001 HTTP/1.1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Host: www.uksw.edu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Accept: application/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2130" y="4119632"/>
            <a:ext cx="161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Alamat</a:t>
            </a:r>
            <a:r>
              <a:rPr lang="en-US" b="1" dirty="0" smtClean="0">
                <a:solidFill>
                  <a:srgbClr val="FF0000"/>
                </a:solidFill>
              </a:rPr>
              <a:t> Service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(Resource)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499579" y="3480495"/>
            <a:ext cx="1512551" cy="8370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77087" y="3394168"/>
            <a:ext cx="5277102" cy="11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15776" y="3362084"/>
            <a:ext cx="739286" cy="209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940" y="3536666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HTTP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4651" y="3077964"/>
            <a:ext cx="7283117" cy="923330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Response REST (HTTP Header)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397" y="3020326"/>
            <a:ext cx="66253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HTTP/1.1 200 OK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Date: Tue, 08 August 2016 16:40:01 GMT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Server: Apache/1.3.6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application/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672011001,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"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progdi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: "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Teknik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Informatika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208" y="2453953"/>
            <a:ext cx="283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HTTP Response Status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398" y="3016837"/>
            <a:ext cx="6437446" cy="2881853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2611" y="2757514"/>
            <a:ext cx="477763" cy="354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10800000">
            <a:off x="1926015" y="4411578"/>
            <a:ext cx="480298" cy="143418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6227" y="4941677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1138" y="1979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REST </a:t>
            </a:r>
            <a:r>
              <a:rPr lang="en-US" b="1" dirty="0" err="1" smtClean="0"/>
              <a:t>vs</a:t>
            </a:r>
            <a:r>
              <a:rPr lang="en-US" b="1" dirty="0" smtClean="0"/>
              <a:t> SOAP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696</Words>
  <Application>Microsoft Office PowerPoint</Application>
  <PresentationFormat>Custom</PresentationFormat>
  <Paragraphs>173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REST Web Services</vt:lpstr>
      <vt:lpstr>Apa itu REST?</vt:lpstr>
      <vt:lpstr>Representational State Transfer</vt:lpstr>
      <vt:lpstr>Representational State Transfer</vt:lpstr>
      <vt:lpstr>Representational State Transfer</vt:lpstr>
      <vt:lpstr>Representational State Transfer</vt:lpstr>
      <vt:lpstr>Contoh Request REST (HTTP Header)</vt:lpstr>
      <vt:lpstr>Contoh Response REST (HTTP Header)</vt:lpstr>
      <vt:lpstr>PowerPoint Presentation</vt:lpstr>
      <vt:lpstr>SOAP</vt:lpstr>
      <vt:lpstr>REST</vt:lpstr>
      <vt:lpstr>REST vs SOAP</vt:lpstr>
      <vt:lpstr>PowerPoint Presentation</vt:lpstr>
      <vt:lpstr>Kelebihan REST</vt:lpstr>
      <vt:lpstr>Kelemahan REST</vt:lpstr>
      <vt:lpstr>PowerPoint Presentation</vt:lpstr>
      <vt:lpstr>REST CRUD</vt:lpstr>
      <vt:lpstr>Contoh HTTP Header REST (Create / Tambah)</vt:lpstr>
      <vt:lpstr>Contoh HTTP Header REST (Get / Ambil)</vt:lpstr>
      <vt:lpstr>Penulisan URI REST</vt:lpstr>
      <vt:lpstr>Penulisan URI REST</vt:lpstr>
      <vt:lpstr>PowerPoint Presentation</vt:lpstr>
      <vt:lpstr>Teknologi REST Web Services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Web Services</dc:title>
  <dc:creator>creative</dc:creator>
  <cp:lastModifiedBy>Christine_Dewi</cp:lastModifiedBy>
  <cp:revision>38</cp:revision>
  <dcterms:created xsi:type="dcterms:W3CDTF">2016-09-16T19:28:02Z</dcterms:created>
  <dcterms:modified xsi:type="dcterms:W3CDTF">2016-09-20T04:58:05Z</dcterms:modified>
</cp:coreProperties>
</file>