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BE38-5252-4462-849B-ABA8458E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D830E-0ACB-4065-9CD9-24CE0E08A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3541-6D60-4DC1-9E5D-39FFA4AF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99E0-EE9C-4A00-BF4A-3B03EEBB347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7EFF-313D-4B0F-9475-19B376D7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87AF-7947-401E-83A9-D6104026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BD50-1CFA-42CB-A1C8-C3EB6E5A5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53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DA96-D63A-477C-A674-C2109567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E761-07C6-4EE4-B244-7B20D6FEB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51A8A-6000-4D01-B4A6-EE8376BE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99E0-EE9C-4A00-BF4A-3B03EEBB347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E01C-2CEE-4491-9639-023AC94A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5109-E5C5-4CF9-8413-E7973FC3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BD50-1CFA-42CB-A1C8-C3EB6E5A5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34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E9EE5-DC33-4EC8-8DD5-3F24D0D3F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845FE-6D88-4F6C-85AF-EB0909D1A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C91B-59C8-4897-8E3C-F9E5257D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99E0-EE9C-4A00-BF4A-3B03EEBB347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09EA3-8F74-4B6C-9DDE-D797A4EB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6F95-E7EA-40C2-8087-FA1728A6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BD50-1CFA-42CB-A1C8-C3EB6E5A5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20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8E2D-3AFA-40A4-ABF2-B58E6626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E0ED-CF11-4915-B60F-5FA141F1F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CBB23-9CCC-4BB6-B6DE-9984FD75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99E0-EE9C-4A00-BF4A-3B03EEBB347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E6E5-7BF8-41A7-9973-6FDD0E54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7AE4-B6C3-4A70-AF5A-61AA24F4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BD50-1CFA-42CB-A1C8-C3EB6E5A5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3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D9FD-D00F-415E-A770-95C2264B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780D3-7AD5-4D8F-BB9D-E6921B42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60D0-930A-423A-83D1-2965B93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99E0-EE9C-4A00-BF4A-3B03EEBB347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19CD5-8A61-4775-B794-847C2B98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E15CA-519B-43F6-9EF3-7E17B0BC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BD50-1CFA-42CB-A1C8-C3EB6E5A5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38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D2DA-6C9D-4626-8490-E6AF6961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6830-5DE7-49EC-89B4-BF5577321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C9028-7662-473E-96B0-B12A353D7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371BD-D54F-491D-B0F6-32593677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99E0-EE9C-4A00-BF4A-3B03EEBB347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90279-80AB-4964-8BF3-553F8CDA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8B72B-9F0B-441F-B55E-0D70F68B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BD50-1CFA-42CB-A1C8-C3EB6E5A5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AA49-BAE1-477B-9983-E34EA94A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CC86C-61FA-4F7A-B2B4-FFB5B960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0168E-3C41-47B4-8C43-689DFEF43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AC7F0-D630-498C-AF58-DD9886C70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33E53-B052-4769-BC4B-BC5DD552E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28129-B716-4C9A-A31F-088620AD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99E0-EE9C-4A00-BF4A-3B03EEBB347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D68B6-8939-43C8-8BC6-F6011C75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7658F-CD8E-4BD8-9540-AAB03477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BD50-1CFA-42CB-A1C8-C3EB6E5A5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5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4091-53E4-43D7-9B99-1643031D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B9F2A-A4B0-4A64-AD2D-AFDE455C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99E0-EE9C-4A00-BF4A-3B03EEBB347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F7141-ADC2-451F-A081-36D9B9FD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B79F6-1B5A-4789-9F94-91F341DC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BD50-1CFA-42CB-A1C8-C3EB6E5A5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0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F0F47-F931-49C3-8A12-F683BA0D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99E0-EE9C-4A00-BF4A-3B03EEBB347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8ECB4-1A8D-4F19-B334-55A24BD3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006C0-68D9-434B-AF68-6ED66262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BD50-1CFA-42CB-A1C8-C3EB6E5A5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69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9E51-684A-458E-9E00-A27A9598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2C58-1E99-4ED2-AFA4-159B3F7C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B5C01-6F68-49CB-90C6-194D4B65D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C0435-74AC-4211-89F4-27CA7FC2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99E0-EE9C-4A00-BF4A-3B03EEBB347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BFEBC-F513-48B6-BA2C-9D26E5F4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F6C77-283B-48F1-A86F-35DFF7B4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BD50-1CFA-42CB-A1C8-C3EB6E5A5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1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6287-7FFF-466E-8315-AAE53265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4E3C4-4D22-4AE0-905F-571377DE8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03B-5264-4C5A-9C6A-FF8AD6831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68A2E-8C34-4F7B-BD0C-0BF4FE9D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99E0-EE9C-4A00-BF4A-3B03EEBB347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79B7A-B15C-46EF-8B12-32B0462F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F6E94-6F7D-4115-B4E5-4AABEBD9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BD50-1CFA-42CB-A1C8-C3EB6E5A5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72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1559F-512B-457B-B354-58BFFC0C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F9E5-EF8F-4811-81A9-A539CD506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95EA0-A836-47FD-9FC2-4817A2AA9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E99E0-EE9C-4A00-BF4A-3B03EEBB347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9E81-0B3A-4581-A087-C9D10C4B6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0784A-62C8-4E55-82EA-5DE07966D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FBD50-1CFA-42CB-A1C8-C3EB6E5A5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30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5BD72E-12AA-43C0-8A1A-0341A0F9EEB1}"/>
              </a:ext>
            </a:extLst>
          </p:cNvPr>
          <p:cNvSpPr/>
          <p:nvPr/>
        </p:nvSpPr>
        <p:spPr>
          <a:xfrm>
            <a:off x="159798" y="204187"/>
            <a:ext cx="2947387" cy="46518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Order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std::</a:t>
            </a:r>
            <a:r>
              <a:rPr lang="en-GB" sz="10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name;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std::</a:t>
            </a:r>
            <a:r>
              <a:rPr lang="en-GB" sz="10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address;</a:t>
            </a:r>
          </a:p>
          <a:p>
            <a:r>
              <a:rPr lang="en-GB" sz="1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double</a:t>
            </a:r>
            <a:r>
              <a:rPr lang="en-GB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data;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std::vector&lt;Purchase&gt; purchases;</a:t>
            </a:r>
            <a:endParaRPr lang="en-GB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5999F-D89E-43AA-889F-587C122C8CFF}"/>
              </a:ext>
            </a:extLst>
          </p:cNvPr>
          <p:cNvSpPr/>
          <p:nvPr/>
        </p:nvSpPr>
        <p:spPr>
          <a:xfrm>
            <a:off x="3204839" y="204187"/>
            <a:ext cx="2104008" cy="18554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Purchase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product_name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unit_price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count;</a:t>
            </a:r>
            <a:endParaRPr lang="en-GB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BA11B-BB05-48C1-ABC6-D2DF44422E98}"/>
              </a:ext>
            </a:extLst>
          </p:cNvPr>
          <p:cNvSpPr/>
          <p:nvPr/>
        </p:nvSpPr>
        <p:spPr>
          <a:xfrm>
            <a:off x="9611557" y="5399101"/>
            <a:ext cx="199155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Finish</a:t>
            </a:r>
          </a:p>
          <a:p>
            <a:pPr algn="ctr"/>
            <a:r>
              <a:rPr lang="en-GB" dirty="0"/>
              <a:t>(write to file and close)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8A92C5-135D-48EE-B03D-7084085244C8}"/>
              </a:ext>
            </a:extLst>
          </p:cNvPr>
          <p:cNvSpPr/>
          <p:nvPr/>
        </p:nvSpPr>
        <p:spPr>
          <a:xfrm>
            <a:off x="8629096" y="204187"/>
            <a:ext cx="2974018" cy="465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Orders: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4E9AC3-AB45-43A5-8A67-CD9F9E0BF2BD}"/>
              </a:ext>
            </a:extLst>
          </p:cNvPr>
          <p:cNvSpPr/>
          <p:nvPr/>
        </p:nvSpPr>
        <p:spPr>
          <a:xfrm>
            <a:off x="159798" y="4962616"/>
            <a:ext cx="2947386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Order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8A484-22E4-4012-8E6C-713B67317167}"/>
              </a:ext>
            </a:extLst>
          </p:cNvPr>
          <p:cNvSpPr/>
          <p:nvPr/>
        </p:nvSpPr>
        <p:spPr>
          <a:xfrm>
            <a:off x="3204839" y="2130641"/>
            <a:ext cx="2104008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purchase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641D38-E2DD-4C53-8F99-96808BA14066}"/>
              </a:ext>
            </a:extLst>
          </p:cNvPr>
          <p:cNvSpPr/>
          <p:nvPr/>
        </p:nvSpPr>
        <p:spPr>
          <a:xfrm>
            <a:off x="3204839" y="2565647"/>
            <a:ext cx="2104008" cy="18554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Purchase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product_name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unit_price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count;</a:t>
            </a:r>
            <a:endParaRPr lang="en-GB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39A9B-EBC6-4C4F-92A4-860FE5C61A04}"/>
              </a:ext>
            </a:extLst>
          </p:cNvPr>
          <p:cNvSpPr/>
          <p:nvPr/>
        </p:nvSpPr>
        <p:spPr>
          <a:xfrm>
            <a:off x="3204839" y="4500979"/>
            <a:ext cx="2104008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purchase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1C0EE-AC4A-412B-951C-0489564A7044}"/>
              </a:ext>
            </a:extLst>
          </p:cNvPr>
          <p:cNvSpPr/>
          <p:nvPr/>
        </p:nvSpPr>
        <p:spPr>
          <a:xfrm>
            <a:off x="5406501" y="204187"/>
            <a:ext cx="2104008" cy="18554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Purchase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product_name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unit_price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count;</a:t>
            </a:r>
            <a:endParaRPr lang="en-GB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7272B5-126A-425B-8A5E-C8161E64C054}"/>
              </a:ext>
            </a:extLst>
          </p:cNvPr>
          <p:cNvSpPr/>
          <p:nvPr/>
        </p:nvSpPr>
        <p:spPr>
          <a:xfrm>
            <a:off x="5406501" y="2130641"/>
            <a:ext cx="2104008" cy="3639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Remove purchase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85E70-D284-49D6-BD37-1E5DD4B3B4EF}"/>
              </a:ext>
            </a:extLst>
          </p:cNvPr>
          <p:cNvSpPr/>
          <p:nvPr/>
        </p:nvSpPr>
        <p:spPr>
          <a:xfrm>
            <a:off x="5406501" y="2565647"/>
            <a:ext cx="2104008" cy="18554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Purchase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product_name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unit_price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count;</a:t>
            </a:r>
            <a:endParaRPr lang="en-GB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B17C4F-8586-4EF4-A733-CEF45F60E713}"/>
              </a:ext>
            </a:extLst>
          </p:cNvPr>
          <p:cNvSpPr/>
          <p:nvPr/>
        </p:nvSpPr>
        <p:spPr>
          <a:xfrm>
            <a:off x="5406501" y="4500979"/>
            <a:ext cx="2104008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purchase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BBB8A-A67F-4056-B1E6-3DE7493BBA1F}"/>
              </a:ext>
            </a:extLst>
          </p:cNvPr>
          <p:cNvSpPr txBox="1"/>
          <p:nvPr/>
        </p:nvSpPr>
        <p:spPr>
          <a:xfrm>
            <a:off x="159799" y="3352993"/>
            <a:ext cx="294738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An order object to contain the order along with the add / remove order buttons</a:t>
            </a:r>
          </a:p>
          <a:p>
            <a:r>
              <a:rPr lang="en-GB" dirty="0"/>
              <a:t>Plus 3 input fields and a title.</a:t>
            </a:r>
          </a:p>
        </p:txBody>
      </p:sp>
    </p:spTree>
    <p:extLst>
      <p:ext uri="{BB962C8B-B14F-4D97-AF65-F5344CB8AC3E}">
        <p14:creationId xmlns:p14="http://schemas.microsoft.com/office/powerpoint/2010/main" val="9430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Swift</dc:creator>
  <cp:lastModifiedBy>Christopher Swift</cp:lastModifiedBy>
  <cp:revision>1</cp:revision>
  <dcterms:created xsi:type="dcterms:W3CDTF">2022-03-19T18:34:56Z</dcterms:created>
  <dcterms:modified xsi:type="dcterms:W3CDTF">2022-03-19T18:35:09Z</dcterms:modified>
</cp:coreProperties>
</file>