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>
        <p:scale>
          <a:sx n="50" d="100"/>
          <a:sy n="50" d="100"/>
        </p:scale>
        <p:origin x="1675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680A-DAFF-4E6A-B0C7-3223D74C6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91F60-24C9-4F3A-B3CC-9B0797A38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58DE0-21C6-4FBD-A799-5F60A428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8127-F0EB-4666-AA19-E9E1B0F93CB1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DFE03-2C4E-47FB-B7B5-829B5EEB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DF8D4-798C-41AC-AD83-C6B235C2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7026-2B5D-4C3A-9B79-CAC394C43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25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4FCE-2D2D-4B0E-8C46-B4C291E4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92A99-C650-4298-9CC3-4A7C77EEB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13210-47D3-4FFF-B831-1FDE0AA1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8127-F0EB-4666-AA19-E9E1B0F93CB1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51FD0-53AB-4F84-B976-462E2BF4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7E235-9BB7-4D77-98EA-227F392A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7026-2B5D-4C3A-9B79-CAC394C43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96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5544E-466E-466A-ACEF-91124373B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2792B-166E-4F1A-96AC-A357E90D3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594-0850-4166-AB24-EFC8D9BB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8127-F0EB-4666-AA19-E9E1B0F93CB1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3BCB2-A5A6-497A-90C1-DCFFF8C6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956F5-E84A-4008-AE8B-72D85E0D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7026-2B5D-4C3A-9B79-CAC394C43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63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8E1B-0F0F-417C-B246-3E381E93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5B377-A6E2-4017-B74A-0D6F5EA27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7DC19-7448-4B49-B5B4-6655706C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8127-F0EB-4666-AA19-E9E1B0F93CB1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5E99F-A51E-4541-B42B-88859BBC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59EFA-A541-4C07-8E00-8E5457A9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7026-2B5D-4C3A-9B79-CAC394C43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87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A2BD-3E38-4024-BD86-876AE11F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5E1B6-97B0-47FF-8CFD-67B8DF4C4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A6381-E619-49E0-A4A4-15BC85E0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8127-F0EB-4666-AA19-E9E1B0F93CB1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052CA-66CD-497F-BAFE-D43ACBDB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ABBE-D440-49AB-B8ED-EAD2C727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7026-2B5D-4C3A-9B79-CAC394C43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56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8E4-3A92-4E82-86CE-7605EA2A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CFE3A-D444-42EB-BF97-169822D32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2C44A-1AAD-418E-A1FF-4157F9F9F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E3345-7E77-4626-98A4-0B2DC692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8127-F0EB-4666-AA19-E9E1B0F93CB1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1A97F-FB66-4A82-9548-7CEE0FD0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E4D74-D537-46D2-9020-506964E6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7026-2B5D-4C3A-9B79-CAC394C43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33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9575-2ECA-45BF-ADDE-2F54C984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35329-403E-4B95-924E-574ADA611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68127-92BD-4278-ADE0-C6331B0D9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4BB1A-D588-4672-9489-0ABA41F4D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2C049-4686-4534-B13B-BA46CA606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93921-795C-4D02-A33D-000CF231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8127-F0EB-4666-AA19-E9E1B0F93CB1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BBB26-9638-4494-BD32-44FEED3F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D0CFD-26D1-42D8-A7EC-C6CD6578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7026-2B5D-4C3A-9B79-CAC394C43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76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70CF-8989-49BC-BA11-EE3444EA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815E2-B6CE-4BD2-9C76-FC6C0A96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8127-F0EB-4666-AA19-E9E1B0F93CB1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D942C-B80F-4B3E-BB14-6CEDAF63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759BE-16B1-40CA-BB65-FD8FD95F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7026-2B5D-4C3A-9B79-CAC394C43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8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0455F-E410-4E61-9BFB-787ADB33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8127-F0EB-4666-AA19-E9E1B0F93CB1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E313F-491E-410C-9191-E46445E8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767EC-49CC-42E6-BF14-2981082D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7026-2B5D-4C3A-9B79-CAC394C43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92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8AB6-3EBB-4AFA-82D4-F51E86AA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FF07-98A3-4381-8165-3C8923D7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FC97E-F51F-4173-9CCC-21E9AFAD8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7FC67-DCA3-429E-ABD7-C31663D0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8127-F0EB-4666-AA19-E9E1B0F93CB1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4C7DE-583D-460B-A603-B0598702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0F191-D43A-4565-82BE-5BC5C24F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7026-2B5D-4C3A-9B79-CAC394C43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34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8675-B156-418C-BC4E-F69429CA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AFB31-1A93-4BE1-91F3-D51A8DFC6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FD05E-6268-4CE5-A2C7-DE6CCF404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166CE-3F96-4ADE-A108-D995CA6F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8127-F0EB-4666-AA19-E9E1B0F93CB1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B2236-3788-46A6-8805-8DD0C018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D71AC-AA41-4AAD-AD94-D3680141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7026-2B5D-4C3A-9B79-CAC394C43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15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8ACB4-6BFF-4E93-9026-CF6CAE97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A8C31-D29A-4C9C-B3E3-53A6F4EC5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89B51-7F2F-439C-975C-DA9D1F5C9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38127-F0EB-4666-AA19-E9E1B0F93CB1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E0004-CA37-4D83-809A-3A0CE26F7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04731-49F9-44CC-9541-948CE21FF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87026-2B5D-4C3A-9B79-CAC394C431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96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8E6257-F457-4BD6-BC2C-3A8EE3B06DE3}"/>
              </a:ext>
            </a:extLst>
          </p:cNvPr>
          <p:cNvSpPr/>
          <p:nvPr/>
        </p:nvSpPr>
        <p:spPr>
          <a:xfrm>
            <a:off x="798990" y="807868"/>
            <a:ext cx="4705165" cy="1251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 name: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AD1E21-2512-450E-9D60-25DBA0B1BB0F}"/>
              </a:ext>
            </a:extLst>
          </p:cNvPr>
          <p:cNvSpPr/>
          <p:nvPr/>
        </p:nvSpPr>
        <p:spPr>
          <a:xfrm>
            <a:off x="840415" y="3375733"/>
            <a:ext cx="4705165" cy="1251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Find the total value of orders: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594645-FCD4-447C-95C8-3F081300893C}"/>
              </a:ext>
            </a:extLst>
          </p:cNvPr>
          <p:cNvSpPr/>
          <p:nvPr/>
        </p:nvSpPr>
        <p:spPr>
          <a:xfrm>
            <a:off x="840415" y="4627484"/>
            <a:ext cx="4705165" cy="1251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List all orders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D86BE-C0D1-415C-AA96-A76A31E6DF25}"/>
              </a:ext>
            </a:extLst>
          </p:cNvPr>
          <p:cNvSpPr/>
          <p:nvPr/>
        </p:nvSpPr>
        <p:spPr>
          <a:xfrm>
            <a:off x="12029243" y="2059615"/>
            <a:ext cx="5539666" cy="1251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Alpha Bravo,15 Osney,10</a:t>
            </a:r>
          </a:p>
          <a:p>
            <a:pPr algn="ctr"/>
            <a:r>
              <a:rPr lang="en-GB" sz="1000" dirty="0"/>
              <a:t>{}</a:t>
            </a:r>
          </a:p>
          <a:p>
            <a:pPr algn="ctr"/>
            <a:endParaRPr lang="en-GB" sz="1000" dirty="0"/>
          </a:p>
          <a:p>
            <a:pPr algn="ctr"/>
            <a:r>
              <a:rPr lang="en-GB" sz="1000" dirty="0"/>
              <a:t>Bravo Tango,2 Lima Avenue,42</a:t>
            </a:r>
          </a:p>
          <a:p>
            <a:pPr algn="ctr"/>
            <a:r>
              <a:rPr lang="en-GB" sz="1000" dirty="0"/>
              <a:t>{Hydrogenated hydrogen,10,2}</a:t>
            </a:r>
          </a:p>
          <a:p>
            <a:pPr algn="ctr"/>
            <a:endParaRPr lang="en-GB" sz="1000" dirty="0"/>
          </a:p>
          <a:p>
            <a:pPr algn="ctr"/>
            <a:r>
              <a:rPr lang="en-GB" sz="1000" dirty="0"/>
              <a:t>Foxtrot Golf,5 Kidlington Centra,50</a:t>
            </a:r>
          </a:p>
          <a:p>
            <a:pPr algn="ctr"/>
            <a:r>
              <a:rPr lang="en-GB" sz="1000" dirty="0"/>
              <a:t>{Thyroid medication,5,50}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890692-10F7-491F-BEF2-2D266AAA8E7B}"/>
              </a:ext>
            </a:extLst>
          </p:cNvPr>
          <p:cNvSpPr/>
          <p:nvPr/>
        </p:nvSpPr>
        <p:spPr>
          <a:xfrm>
            <a:off x="5557419" y="3375733"/>
            <a:ext cx="5539666" cy="1251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11500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FEEE-2134-4948-84CD-B9AE6174A903}"/>
              </a:ext>
            </a:extLst>
          </p:cNvPr>
          <p:cNvSpPr/>
          <p:nvPr/>
        </p:nvSpPr>
        <p:spPr>
          <a:xfrm>
            <a:off x="5557418" y="4627484"/>
            <a:ext cx="5527827" cy="1251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Alpha Bravo,15 Osney,10</a:t>
            </a:r>
          </a:p>
          <a:p>
            <a:pPr algn="ctr"/>
            <a:r>
              <a:rPr lang="en-GB" sz="1000" dirty="0"/>
              <a:t>{}</a:t>
            </a:r>
          </a:p>
          <a:p>
            <a:pPr algn="ctr"/>
            <a:endParaRPr lang="en-GB" sz="1000" dirty="0"/>
          </a:p>
          <a:p>
            <a:pPr algn="ctr"/>
            <a:r>
              <a:rPr lang="en-GB" sz="1000" dirty="0"/>
              <a:t>Bravo Tango,2 Lima Avenue,42</a:t>
            </a:r>
          </a:p>
          <a:p>
            <a:pPr algn="ctr"/>
            <a:r>
              <a:rPr lang="en-GB" sz="1000" dirty="0"/>
              <a:t>{Hydrogenated hydrogen,10,2}</a:t>
            </a:r>
          </a:p>
          <a:p>
            <a:pPr algn="ctr"/>
            <a:endParaRPr lang="en-GB" sz="1000" dirty="0"/>
          </a:p>
          <a:p>
            <a:pPr algn="ctr"/>
            <a:r>
              <a:rPr lang="en-GB" sz="1000" dirty="0"/>
              <a:t>Foxtrot Golf,5 Kidlington Centra,50</a:t>
            </a:r>
          </a:p>
          <a:p>
            <a:pPr algn="ctr"/>
            <a:r>
              <a:rPr lang="en-GB" sz="1000" dirty="0"/>
              <a:t>{Thyroid medication,5,50}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0B94A6-2211-4A3E-BF0C-4A8323A06EC1}"/>
              </a:ext>
            </a:extLst>
          </p:cNvPr>
          <p:cNvSpPr/>
          <p:nvPr/>
        </p:nvSpPr>
        <p:spPr>
          <a:xfrm>
            <a:off x="10815955" y="4627483"/>
            <a:ext cx="269291" cy="1251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64611-47A8-440F-A274-E0C6B42266E3}"/>
              </a:ext>
            </a:extLst>
          </p:cNvPr>
          <p:cNvSpPr/>
          <p:nvPr/>
        </p:nvSpPr>
        <p:spPr>
          <a:xfrm>
            <a:off x="10815954" y="4805037"/>
            <a:ext cx="269291" cy="2574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F7ABAF-C78B-4A4E-8735-75C24EFD9BE0}"/>
              </a:ext>
            </a:extLst>
          </p:cNvPr>
          <p:cNvSpPr/>
          <p:nvPr/>
        </p:nvSpPr>
        <p:spPr>
          <a:xfrm>
            <a:off x="5515992" y="796775"/>
            <a:ext cx="5527826" cy="12628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Filename.txt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71960B-A06C-40C9-BCBB-A51176C3A2D5}"/>
              </a:ext>
            </a:extLst>
          </p:cNvPr>
          <p:cNvSpPr/>
          <p:nvPr/>
        </p:nvSpPr>
        <p:spPr>
          <a:xfrm>
            <a:off x="798990" y="807868"/>
            <a:ext cx="10256670" cy="50070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3D955D-8881-46D4-8C1A-4F55B678CD4E}"/>
              </a:ext>
            </a:extLst>
          </p:cNvPr>
          <p:cNvSpPr/>
          <p:nvPr/>
        </p:nvSpPr>
        <p:spPr>
          <a:xfrm>
            <a:off x="12369401" y="2228290"/>
            <a:ext cx="3657600" cy="914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https://www.fltk.org/doc-1.3/classFl__Text__Display.html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CE37E4-7357-49C2-9481-A0E00C46E13B}"/>
              </a:ext>
            </a:extLst>
          </p:cNvPr>
          <p:cNvSpPr/>
          <p:nvPr/>
        </p:nvSpPr>
        <p:spPr>
          <a:xfrm>
            <a:off x="17287778" y="2059614"/>
            <a:ext cx="269291" cy="1251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3F0034-AA3C-44F1-9D89-FEE858A8BCD1}"/>
              </a:ext>
            </a:extLst>
          </p:cNvPr>
          <p:cNvSpPr/>
          <p:nvPr/>
        </p:nvSpPr>
        <p:spPr>
          <a:xfrm>
            <a:off x="17293699" y="2059613"/>
            <a:ext cx="263370" cy="6391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830E91-4E03-4D30-9E1A-CB93228C4259}"/>
              </a:ext>
            </a:extLst>
          </p:cNvPr>
          <p:cNvCxnSpPr/>
          <p:nvPr/>
        </p:nvCxnSpPr>
        <p:spPr>
          <a:xfrm>
            <a:off x="523783" y="0"/>
            <a:ext cx="0" cy="6858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166523-941B-4901-895E-6281BBD6B2C4}"/>
              </a:ext>
            </a:extLst>
          </p:cNvPr>
          <p:cNvSpPr txBox="1"/>
          <p:nvPr/>
        </p:nvSpPr>
        <p:spPr>
          <a:xfrm>
            <a:off x="159797" y="3053918"/>
            <a:ext cx="72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600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6BF23E-8973-413B-AC90-358FC7AB7980}"/>
              </a:ext>
            </a:extLst>
          </p:cNvPr>
          <p:cNvCxnSpPr>
            <a:cxnSpLocks/>
          </p:cNvCxnSpPr>
          <p:nvPr/>
        </p:nvCxnSpPr>
        <p:spPr>
          <a:xfrm>
            <a:off x="1315375" y="0"/>
            <a:ext cx="0" cy="8078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0CCC70-2CAC-4C2F-82B6-C251F4935E0E}"/>
              </a:ext>
            </a:extLst>
          </p:cNvPr>
          <p:cNvCxnSpPr>
            <a:cxnSpLocks/>
          </p:cNvCxnSpPr>
          <p:nvPr/>
        </p:nvCxnSpPr>
        <p:spPr>
          <a:xfrm>
            <a:off x="0" y="1120066"/>
            <a:ext cx="881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BE54A4B-5B76-4751-89EF-11BEE9D37FB7}"/>
              </a:ext>
            </a:extLst>
          </p:cNvPr>
          <p:cNvSpPr txBox="1"/>
          <p:nvPr/>
        </p:nvSpPr>
        <p:spPr>
          <a:xfrm>
            <a:off x="94693" y="807867"/>
            <a:ext cx="72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CED64F-7282-41BC-A34C-B4B0388756E1}"/>
              </a:ext>
            </a:extLst>
          </p:cNvPr>
          <p:cNvSpPr txBox="1"/>
          <p:nvPr/>
        </p:nvSpPr>
        <p:spPr>
          <a:xfrm>
            <a:off x="1384914" y="243226"/>
            <a:ext cx="72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03641-1936-4715-A906-2F9890F9BE9F}"/>
              </a:ext>
            </a:extLst>
          </p:cNvPr>
          <p:cNvCxnSpPr>
            <a:cxnSpLocks/>
          </p:cNvCxnSpPr>
          <p:nvPr/>
        </p:nvCxnSpPr>
        <p:spPr>
          <a:xfrm>
            <a:off x="10864785" y="4559651"/>
            <a:ext cx="0" cy="8078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EB4A8B-8E0E-4863-A59E-47E8F48EF804}"/>
              </a:ext>
            </a:extLst>
          </p:cNvPr>
          <p:cNvCxnSpPr>
            <a:cxnSpLocks/>
          </p:cNvCxnSpPr>
          <p:nvPr/>
        </p:nvCxnSpPr>
        <p:spPr>
          <a:xfrm>
            <a:off x="11055660" y="5280109"/>
            <a:ext cx="881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C51B1F1-20B4-43CB-8E5E-DF8DAF1E6101}"/>
              </a:ext>
            </a:extLst>
          </p:cNvPr>
          <p:cNvSpPr txBox="1"/>
          <p:nvPr/>
        </p:nvSpPr>
        <p:spPr>
          <a:xfrm>
            <a:off x="11307190" y="5349650"/>
            <a:ext cx="72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E0A7C1-9069-4685-ABEB-66A6571B360A}"/>
              </a:ext>
            </a:extLst>
          </p:cNvPr>
          <p:cNvSpPr txBox="1"/>
          <p:nvPr/>
        </p:nvSpPr>
        <p:spPr>
          <a:xfrm>
            <a:off x="11282038" y="6171403"/>
            <a:ext cx="72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A9CE85-819D-4BAA-A9BB-0B43881556AF}"/>
              </a:ext>
            </a:extLst>
          </p:cNvPr>
          <p:cNvCxnSpPr>
            <a:cxnSpLocks/>
          </p:cNvCxnSpPr>
          <p:nvPr/>
        </p:nvCxnSpPr>
        <p:spPr>
          <a:xfrm>
            <a:off x="870011" y="3239893"/>
            <a:ext cx="10227074" cy="110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F1E9909-1CFA-41E0-91AA-D96788BC3954}"/>
              </a:ext>
            </a:extLst>
          </p:cNvPr>
          <p:cNvSpPr txBox="1"/>
          <p:nvPr/>
        </p:nvSpPr>
        <p:spPr>
          <a:xfrm>
            <a:off x="1670479" y="1745772"/>
            <a:ext cx="72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188D26-FACD-4E1E-B678-C7B9B93D43DE}"/>
              </a:ext>
            </a:extLst>
          </p:cNvPr>
          <p:cNvCxnSpPr>
            <a:cxnSpLocks/>
          </p:cNvCxnSpPr>
          <p:nvPr/>
        </p:nvCxnSpPr>
        <p:spPr>
          <a:xfrm>
            <a:off x="1189607" y="3481807"/>
            <a:ext cx="0" cy="12517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2E3665-0871-4779-96AB-118C4F347A89}"/>
              </a:ext>
            </a:extLst>
          </p:cNvPr>
          <p:cNvSpPr txBox="1"/>
          <p:nvPr/>
        </p:nvSpPr>
        <p:spPr>
          <a:xfrm>
            <a:off x="1286519" y="3936334"/>
            <a:ext cx="72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192C9D-E36D-48A1-B78A-0D4B6DF07C81}"/>
              </a:ext>
            </a:extLst>
          </p:cNvPr>
          <p:cNvSpPr txBox="1"/>
          <p:nvPr/>
        </p:nvSpPr>
        <p:spPr>
          <a:xfrm>
            <a:off x="8689750" y="4126749"/>
            <a:ext cx="216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display_box_w</a:t>
            </a:r>
            <a:endParaRPr lang="en-GB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AF09F3-BB30-4CA9-BEC3-C40CCA010E90}"/>
              </a:ext>
            </a:extLst>
          </p:cNvPr>
          <p:cNvCxnSpPr>
            <a:cxnSpLocks/>
          </p:cNvCxnSpPr>
          <p:nvPr/>
        </p:nvCxnSpPr>
        <p:spPr>
          <a:xfrm>
            <a:off x="5557418" y="4136851"/>
            <a:ext cx="5569262" cy="6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5E192ED-01B7-44D9-9685-FF4EF1C40DC6}"/>
              </a:ext>
            </a:extLst>
          </p:cNvPr>
          <p:cNvCxnSpPr>
            <a:cxnSpLocks/>
          </p:cNvCxnSpPr>
          <p:nvPr/>
        </p:nvCxnSpPr>
        <p:spPr>
          <a:xfrm>
            <a:off x="5137208" y="3370256"/>
            <a:ext cx="0" cy="1239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63065B1-919E-48C3-90D4-0AB9F7D239A0}"/>
              </a:ext>
            </a:extLst>
          </p:cNvPr>
          <p:cNvCxnSpPr>
            <a:cxnSpLocks/>
          </p:cNvCxnSpPr>
          <p:nvPr/>
        </p:nvCxnSpPr>
        <p:spPr>
          <a:xfrm flipV="1">
            <a:off x="825618" y="4805037"/>
            <a:ext cx="4731799" cy="10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2994458-FF1B-4ED1-980E-EDF7AFAC0C52}"/>
              </a:ext>
            </a:extLst>
          </p:cNvPr>
          <p:cNvSpPr txBox="1"/>
          <p:nvPr/>
        </p:nvSpPr>
        <p:spPr>
          <a:xfrm>
            <a:off x="3707898" y="4820610"/>
            <a:ext cx="216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display_box_w</a:t>
            </a:r>
            <a:endParaRPr lang="en-GB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E665B4-557A-47A3-A35E-C0B4A68AF21F}"/>
              </a:ext>
            </a:extLst>
          </p:cNvPr>
          <p:cNvSpPr txBox="1"/>
          <p:nvPr/>
        </p:nvSpPr>
        <p:spPr>
          <a:xfrm>
            <a:off x="3807033" y="3568860"/>
            <a:ext cx="216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display_box_h</a:t>
            </a:r>
            <a:endParaRPr lang="en-GB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CC10E39-E29A-42DE-B291-0E4F7A416D6A}"/>
              </a:ext>
            </a:extLst>
          </p:cNvPr>
          <p:cNvCxnSpPr>
            <a:cxnSpLocks/>
          </p:cNvCxnSpPr>
          <p:nvPr/>
        </p:nvCxnSpPr>
        <p:spPr>
          <a:xfrm>
            <a:off x="7088818" y="4631469"/>
            <a:ext cx="0" cy="1239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5C1759B-85B9-45F4-BEF4-590E9B88168F}"/>
              </a:ext>
            </a:extLst>
          </p:cNvPr>
          <p:cNvSpPr txBox="1"/>
          <p:nvPr/>
        </p:nvSpPr>
        <p:spPr>
          <a:xfrm>
            <a:off x="5797110" y="5386653"/>
            <a:ext cx="216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display_box_h</a:t>
            </a:r>
            <a:endParaRPr lang="en-GB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A7154-C4A3-4A83-80E7-5140EE9353B9}"/>
              </a:ext>
            </a:extLst>
          </p:cNvPr>
          <p:cNvSpPr/>
          <p:nvPr/>
        </p:nvSpPr>
        <p:spPr>
          <a:xfrm>
            <a:off x="798990" y="2101329"/>
            <a:ext cx="4705165" cy="1251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Find all orders from name: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B8F5611-0762-4E94-8DF2-F36AFD51B132}"/>
              </a:ext>
            </a:extLst>
          </p:cNvPr>
          <p:cNvSpPr/>
          <p:nvPr/>
        </p:nvSpPr>
        <p:spPr>
          <a:xfrm>
            <a:off x="5515992" y="2090236"/>
            <a:ext cx="5527826" cy="12628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Filename.txt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B1D5D8-1E73-461E-A869-A6C59F1D37F7}"/>
              </a:ext>
            </a:extLst>
          </p:cNvPr>
          <p:cNvSpPr/>
          <p:nvPr/>
        </p:nvSpPr>
        <p:spPr>
          <a:xfrm>
            <a:off x="11043818" y="807867"/>
            <a:ext cx="960273" cy="129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29A68A-4787-4A9C-B42D-C78448DBB379}"/>
              </a:ext>
            </a:extLst>
          </p:cNvPr>
          <p:cNvSpPr/>
          <p:nvPr/>
        </p:nvSpPr>
        <p:spPr>
          <a:xfrm>
            <a:off x="11043818" y="2059614"/>
            <a:ext cx="960273" cy="129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98177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144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Swift</dc:creator>
  <cp:lastModifiedBy>Christopher Swift</cp:lastModifiedBy>
  <cp:revision>5</cp:revision>
  <dcterms:created xsi:type="dcterms:W3CDTF">2022-03-19T19:51:24Z</dcterms:created>
  <dcterms:modified xsi:type="dcterms:W3CDTF">2022-03-21T10:50:59Z</dcterms:modified>
</cp:coreProperties>
</file>