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77DC-8938-4E5D-A2AB-AC1F9A091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25DE3-1827-4ABE-9434-DFB3BAB95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F3FE-9EBA-4E0B-9532-D6F4CE67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A5F-B2A0-4634-AEB2-D15EF986BB9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A887-3F17-40FA-9BFF-B525E88A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A0C2-0FC4-4229-BA91-5A5C3EB3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823B-7F6D-4B3F-88FD-C96C42C5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6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A4C2-BAE1-4F07-B76E-7132B921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FEB2F-9E5D-4F6A-889A-1D55FFA34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47943-F512-4E5A-8C72-7FAC2F35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A5F-B2A0-4634-AEB2-D15EF986BB9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F1DA-18A8-438D-8196-A9B95C24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626B-61DB-4574-B5AA-7D40B432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823B-7F6D-4B3F-88FD-C96C42C5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DEA9E-14FA-4002-BAD2-D3DCC51F4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FED8B-8895-497E-820A-83B83D514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A90E-667A-463F-9413-8E91D3FA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A5F-B2A0-4634-AEB2-D15EF986BB9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F8C7-4A22-4AFF-92EE-2A7EC3E0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1D3E-B567-486B-9B44-5A9DE1D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823B-7F6D-4B3F-88FD-C96C42C5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2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1337-6DE7-44FA-9852-4A883345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841D-5B5B-40B3-B6C1-FA2DE756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35D0-2D2A-4904-82B8-A148DC1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A5F-B2A0-4634-AEB2-D15EF986BB9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1333-0F6E-473E-B478-C23B8CD9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D792-334F-4932-A912-80E00EEF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823B-7F6D-4B3F-88FD-C96C42C5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2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175A-9D1F-482B-8F1E-7091434A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15995-02C7-4F89-AC47-FF19AE9A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6654-74BE-4CB7-BFD5-E5916E64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A5F-B2A0-4634-AEB2-D15EF986BB9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27C8-3F2B-45B0-BFDE-0491DA29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C630-9553-4F91-9598-64BBAF14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823B-7F6D-4B3F-88FD-C96C42C5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1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D01D-F627-4D69-8076-3259F70D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2259-DC38-48DF-B695-1CE509BD5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D334B-6546-42BB-AA47-D5550D4B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92DDC-F4C9-4001-84E6-B98C1266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A5F-B2A0-4634-AEB2-D15EF986BB9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9A0C-F22C-4AF8-B472-C3BF87CD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AE7D-1142-4654-889A-57876D99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823B-7F6D-4B3F-88FD-C96C42C5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14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4730-7FAF-43B5-8F6F-F6D879AC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16A42-71B0-4328-9354-675FED2D1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5BE45-89BC-4A65-B3C4-B0F3361D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2600D-BF49-42EA-B2E0-277683B50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ED80D-8C4B-48D8-BF8D-8ED3DF69C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36630-3455-4EAE-85B6-3175DCF2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A5F-B2A0-4634-AEB2-D15EF986BB9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BD7CD-17B8-4700-A3D3-862708E3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7E909-8423-4E86-869F-A05AEB46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823B-7F6D-4B3F-88FD-C96C42C5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0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C935-A989-40EE-B352-63E0A95D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09A9B-E288-4E1C-BF92-74902BF0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A5F-B2A0-4634-AEB2-D15EF986BB9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89A49-157F-41C6-8CDB-516E8D0B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7EAB4-2C06-477D-9EB3-24D50E6C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823B-7F6D-4B3F-88FD-C96C42C5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6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08DCE-23FA-4F49-BC27-889A0995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A5F-B2A0-4634-AEB2-D15EF986BB9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9C1F4-5646-47DA-8009-9AB41DEA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C7D34-863A-4292-8AA8-FF787D90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823B-7F6D-4B3F-88FD-C96C42C5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26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6674-7B38-4858-B560-65E16641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C0C1-AFA5-4403-9DF4-3AB62EE5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F6D8C-8328-4458-AC5A-6F1051647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87CF5-38D7-496E-9975-EA7C7DB6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A5F-B2A0-4634-AEB2-D15EF986BB9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0C58D-B3A8-4F78-9F47-63A8F53C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DFBE-128E-4125-9083-4AFD9117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823B-7F6D-4B3F-88FD-C96C42C5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73ED-35BD-42F8-91AA-A74E282A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40668-2155-48A3-ACC8-D52DBB33F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CA1B4-A9B8-4F46-837A-8E72120CB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F9CEB-E980-4EBD-982A-846F914E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A5F-B2A0-4634-AEB2-D15EF986BB9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43A79-68E2-4C08-B3EE-A620C68C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877A-698A-460B-8503-92FCF2A4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823B-7F6D-4B3F-88FD-C96C42C5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12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77E13-E812-4785-B864-05A77030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BBBA-B771-4831-9A5A-C4BF1FD0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4921-ED66-4CF8-B38F-AC53FC662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B8A5F-B2A0-4634-AEB2-D15EF986BB9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73D83-3950-4516-A1A3-2B989CF31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0CF2A-34A9-4883-8188-FEB386E31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823B-7F6D-4B3F-88FD-C96C42C5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3398E4-BE20-4284-9F8A-5EEB9297EC5F}"/>
              </a:ext>
            </a:extLst>
          </p:cNvPr>
          <p:cNvSpPr/>
          <p:nvPr/>
        </p:nvSpPr>
        <p:spPr>
          <a:xfrm>
            <a:off x="3444240" y="533400"/>
            <a:ext cx="280416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D9F72-4A78-4375-B72C-6988EA62D054}"/>
              </a:ext>
            </a:extLst>
          </p:cNvPr>
          <p:cNvSpPr txBox="1"/>
          <p:nvPr/>
        </p:nvSpPr>
        <p:spPr>
          <a:xfrm>
            <a:off x="2362200" y="737354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Filename: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9A5ED7-613E-4B8D-8A60-217D7A2FF6AF}"/>
              </a:ext>
            </a:extLst>
          </p:cNvPr>
          <p:cNvSpPr/>
          <p:nvPr/>
        </p:nvSpPr>
        <p:spPr>
          <a:xfrm>
            <a:off x="6370320" y="533400"/>
            <a:ext cx="96012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980C6-DACF-45F3-8339-D9684DC5C9B9}"/>
              </a:ext>
            </a:extLst>
          </p:cNvPr>
          <p:cNvSpPr/>
          <p:nvPr/>
        </p:nvSpPr>
        <p:spPr>
          <a:xfrm>
            <a:off x="3444240" y="5045390"/>
            <a:ext cx="3886200" cy="1165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0A261-78CA-4E6D-80A1-C70054838E00}"/>
              </a:ext>
            </a:extLst>
          </p:cNvPr>
          <p:cNvSpPr txBox="1"/>
          <p:nvPr/>
        </p:nvSpPr>
        <p:spPr>
          <a:xfrm>
            <a:off x="2362200" y="5178923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Contents: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7E21F-EF3C-4835-BBEC-DD2B5F5DF172}"/>
              </a:ext>
            </a:extLst>
          </p:cNvPr>
          <p:cNvSpPr/>
          <p:nvPr/>
        </p:nvSpPr>
        <p:spPr>
          <a:xfrm>
            <a:off x="3444240" y="1361957"/>
            <a:ext cx="280416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665EE-7EAF-4991-88E4-6BA88DF500CF}"/>
              </a:ext>
            </a:extLst>
          </p:cNvPr>
          <p:cNvSpPr txBox="1"/>
          <p:nvPr/>
        </p:nvSpPr>
        <p:spPr>
          <a:xfrm>
            <a:off x="1021080" y="1494411"/>
            <a:ext cx="257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 with largest count: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24FE6-1127-4403-8373-31819D7DFA2D}"/>
              </a:ext>
            </a:extLst>
          </p:cNvPr>
          <p:cNvSpPr/>
          <p:nvPr/>
        </p:nvSpPr>
        <p:spPr>
          <a:xfrm>
            <a:off x="3444240" y="2190514"/>
            <a:ext cx="280416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5EC63D-9F9D-46B7-8E40-0C89284A3503}"/>
              </a:ext>
            </a:extLst>
          </p:cNvPr>
          <p:cNvSpPr txBox="1"/>
          <p:nvPr/>
        </p:nvSpPr>
        <p:spPr>
          <a:xfrm>
            <a:off x="1950720" y="2352793"/>
            <a:ext cx="257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Longest word: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3649A-439C-46B0-99F4-3B70A0438980}"/>
              </a:ext>
            </a:extLst>
          </p:cNvPr>
          <p:cNvSpPr/>
          <p:nvPr/>
        </p:nvSpPr>
        <p:spPr>
          <a:xfrm>
            <a:off x="8961120" y="2176825"/>
            <a:ext cx="280416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26B1E-8FC6-4344-9BEA-A4C009F2BB1E}"/>
              </a:ext>
            </a:extLst>
          </p:cNvPr>
          <p:cNvSpPr txBox="1"/>
          <p:nvPr/>
        </p:nvSpPr>
        <p:spPr>
          <a:xfrm>
            <a:off x="7467600" y="2339104"/>
            <a:ext cx="257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Shortest word: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7E48C3-999D-4A86-9A8E-634FC1D1A3B9}"/>
              </a:ext>
            </a:extLst>
          </p:cNvPr>
          <p:cNvSpPr/>
          <p:nvPr/>
        </p:nvSpPr>
        <p:spPr>
          <a:xfrm>
            <a:off x="3444240" y="3079373"/>
            <a:ext cx="280416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6D5462-D83E-4AD4-938C-803C409C19B7}"/>
              </a:ext>
            </a:extLst>
          </p:cNvPr>
          <p:cNvSpPr/>
          <p:nvPr/>
        </p:nvSpPr>
        <p:spPr>
          <a:xfrm>
            <a:off x="6423660" y="3079373"/>
            <a:ext cx="96012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59BB82-AB7D-4C65-A8A9-6B724BF7A33D}"/>
              </a:ext>
            </a:extLst>
          </p:cNvPr>
          <p:cNvSpPr/>
          <p:nvPr/>
        </p:nvSpPr>
        <p:spPr>
          <a:xfrm>
            <a:off x="8961120" y="3079373"/>
            <a:ext cx="280416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D137D5-BAB7-49D1-9680-85AC12F78E1D}"/>
              </a:ext>
            </a:extLst>
          </p:cNvPr>
          <p:cNvSpPr txBox="1"/>
          <p:nvPr/>
        </p:nvSpPr>
        <p:spPr>
          <a:xfrm>
            <a:off x="1699260" y="3254662"/>
            <a:ext cx="257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 that start: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54802-1A63-4262-B237-E6077176C9E2}"/>
              </a:ext>
            </a:extLst>
          </p:cNvPr>
          <p:cNvSpPr/>
          <p:nvPr/>
        </p:nvSpPr>
        <p:spPr>
          <a:xfrm>
            <a:off x="3444240" y="3968232"/>
            <a:ext cx="280416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A8049-5E9D-425F-A838-66CC2CA83A5A}"/>
              </a:ext>
            </a:extLst>
          </p:cNvPr>
          <p:cNvSpPr txBox="1"/>
          <p:nvPr/>
        </p:nvSpPr>
        <p:spPr>
          <a:xfrm>
            <a:off x="1021080" y="413953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 with # characters: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FCAFC-97E0-4E5E-BAFE-08DBE3EE1010}"/>
              </a:ext>
            </a:extLst>
          </p:cNvPr>
          <p:cNvSpPr/>
          <p:nvPr/>
        </p:nvSpPr>
        <p:spPr>
          <a:xfrm>
            <a:off x="6423660" y="3968232"/>
            <a:ext cx="96012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9692F8-0973-41BA-B6A5-7B0AD21E5AE6}"/>
              </a:ext>
            </a:extLst>
          </p:cNvPr>
          <p:cNvSpPr/>
          <p:nvPr/>
        </p:nvSpPr>
        <p:spPr>
          <a:xfrm>
            <a:off x="8961120" y="3968232"/>
            <a:ext cx="280416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5024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Swift</dc:creator>
  <cp:lastModifiedBy>Christopher Swift</cp:lastModifiedBy>
  <cp:revision>2</cp:revision>
  <dcterms:created xsi:type="dcterms:W3CDTF">2022-03-22T11:42:35Z</dcterms:created>
  <dcterms:modified xsi:type="dcterms:W3CDTF">2022-03-22T12:57:55Z</dcterms:modified>
</cp:coreProperties>
</file>