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816" r:id="rId2"/>
    <p:sldId id="834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009900"/>
    <a:srgbClr val="CCCC00"/>
    <a:srgbClr val="FFFF00"/>
    <a:srgbClr val="FF5050"/>
    <a:srgbClr val="181CD0"/>
    <a:srgbClr val="2C2C2C"/>
    <a:srgbClr val="1B1B1B"/>
    <a:srgbClr val="8AFF86"/>
    <a:srgbClr val="FF9CD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6" autoAdjust="0"/>
    <p:restoredTop sz="74428" autoAdjust="0"/>
  </p:normalViewPr>
  <p:slideViewPr>
    <p:cSldViewPr>
      <p:cViewPr varScale="1">
        <p:scale>
          <a:sx n="135" d="100"/>
          <a:sy n="135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3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0270D1A-F9A5-2243-B606-ACE76601D8F0}" type="datetime1">
              <a:rPr lang="en-US"/>
              <a:pPr>
                <a:defRPr/>
              </a:pPr>
              <a:t>2/18/2014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DEC875FF-E601-8A46-97F7-CD9FEA210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78751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A3EF07-5A54-0D4D-BD52-7C6F8457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283455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56DD166C-0B1B-274A-BAD1-563CC39F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APS: Data </a:t>
            </a:r>
            <a:r>
              <a:rPr lang="en-US" smtClean="0"/>
              <a:t>ingest/analysis/archive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3074" name="Picture 2" descr="C:\Documents and Settings\wozniak\My Documents\Downloads\Processing on PADS with Catalo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467600" cy="5592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wozniak\My Documents\Downloads\DIFFEV 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391400" cy="56440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4313872"/>
            <a:ext cx="2347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Potential concurrency: </a:t>
            </a:r>
            <a:br>
              <a:rPr lang="en-US" smtClean="0"/>
            </a:br>
            <a:r>
              <a:rPr lang="en-US" smtClean="0"/>
              <a:t>100,000 cores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Application by </a:t>
            </a:r>
            <a:br>
              <a:rPr lang="en-US" smtClean="0"/>
            </a:br>
            <a:r>
              <a:rPr lang="en-US" smtClean="0"/>
              <a:t>Reinhard Neder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DIFFEV: Genetic algorithm via dataflow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Explosion 2 5"/>
          <p:cNvSpPr/>
          <p:nvPr/>
        </p:nvSpPr>
        <p:spPr bwMode="auto">
          <a:xfrm>
            <a:off x="4419600" y="3505200"/>
            <a:ext cx="4724400" cy="2982351"/>
          </a:xfrm>
          <a:prstGeom prst="irregularSeal2">
            <a:avLst/>
          </a:prstGeom>
          <a:solidFill>
            <a:schemeClr val="accent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Novel application composed from existing libraries by domain expert!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4F81BD"/>
          </a:solidFill>
          <a:miter lim="800000"/>
          <a:headEnd/>
          <a:tailEnd type="triangle" w="med" len="med"/>
        </a:ln>
      </a:spPr>
      <a:bodyPr>
        <a:prstTxWarp prst="textNoShape">
          <a:avLst/>
        </a:prstTxWarp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37635</TotalTime>
  <Words>25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blue_2003</vt:lpstr>
      <vt:lpstr>APS: Data ingest/analysis/archive</vt:lpstr>
      <vt:lpstr>DIFFEV: Genetic algorithm via dataflow</vt:lpstr>
    </vt:vector>
  </TitlesOfParts>
  <Company>Ewing Lusk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Computer Science Division</dc:title>
  <dc:creator>wozniak</dc:creator>
  <cp:lastModifiedBy>Justin M Wozniak</cp:lastModifiedBy>
  <cp:revision>1106</cp:revision>
  <cp:lastPrinted>2012-08-01T13:33:34Z</cp:lastPrinted>
  <dcterms:created xsi:type="dcterms:W3CDTF">2014-01-15T20:36:09Z</dcterms:created>
  <dcterms:modified xsi:type="dcterms:W3CDTF">2014-02-18T19:16:49Z</dcterms:modified>
</cp:coreProperties>
</file>