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pdf" ContentType="application/pdf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notesMasterIdLst>
    <p:notesMasterId r:id="rId4"/>
  </p:notesMasterIdLst>
  <p:handoutMasterIdLst>
    <p:handoutMasterId r:id="rId5"/>
  </p:handoutMasterIdLst>
  <p:sldIdLst>
    <p:sldId id="835" r:id="rId2"/>
    <p:sldId id="834" r:id="rId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pitchFamily="34" charset="-128"/>
        <a:cs typeface="MS PGothic" pitchFamily="34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pitchFamily="34" charset="-128"/>
        <a:cs typeface="MS PGothic" pitchFamily="34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pitchFamily="34" charset="-128"/>
        <a:cs typeface="MS PGothic" pitchFamily="34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pitchFamily="34" charset="-128"/>
        <a:cs typeface="MS PGothic" pitchFamily="34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pitchFamily="34" charset="-128"/>
        <a:cs typeface="MS PGothic" pitchFamily="3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MS PGothic" pitchFamily="34" charset="-128"/>
        <a:cs typeface="MS PGothic" pitchFamily="3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MS PGothic" pitchFamily="34" charset="-128"/>
        <a:cs typeface="MS PGothic" pitchFamily="3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MS PGothic" pitchFamily="34" charset="-128"/>
        <a:cs typeface="MS PGothic" pitchFamily="3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MS PGothic" pitchFamily="34" charset="-128"/>
        <a:cs typeface="MS PGothic" pitchFamily="3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CC66"/>
    <a:srgbClr val="009900"/>
    <a:srgbClr val="CCCC00"/>
    <a:srgbClr val="FFFF00"/>
    <a:srgbClr val="FF5050"/>
    <a:srgbClr val="181CD0"/>
    <a:srgbClr val="2C2C2C"/>
    <a:srgbClr val="1B1B1B"/>
    <a:srgbClr val="8AFF86"/>
    <a:srgbClr val="FF9CD5"/>
  </p:clrMru>
  <p:extLst>
    <p:ext uri="{E76CE94A-603C-4142-B9EB-6D1370010A27}">
      <p14:discardImageEditData xmlns="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96" autoAdjust="0"/>
    <p:restoredTop sz="74428" autoAdjust="0"/>
  </p:normalViewPr>
  <p:slideViewPr>
    <p:cSldViewPr>
      <p:cViewPr varScale="1">
        <p:scale>
          <a:sx n="135" d="100"/>
          <a:sy n="135" d="100"/>
        </p:scale>
        <p:origin x="-18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836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F0270D1A-F9A5-2243-B606-ACE76601D8F0}" type="datetime1">
              <a:rPr lang="en-US"/>
              <a:pPr>
                <a:defRPr/>
              </a:pPr>
              <a:t>2/18/2014</a:t>
            </a:fld>
            <a:endParaRPr lang="en-US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DEC875FF-E601-8A46-97F7-CD9FEA2103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178751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FFA3EF07-5A54-0D4D-BD52-7C6F8457FC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2834557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.pd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itle header_Blue_64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doe_black.jpg"/>
          <p:cNvPicPr>
            <a:picLocks noChangeAspect="1"/>
          </p:cNvPicPr>
          <p:nvPr/>
        </p:nvPicPr>
        <p:blipFill>
          <a:blip r:embed="rId3">
            <a:alphaModFix amt="75000"/>
          </a:blip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title footer_Blue_646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8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62E7A-91F1-1143-A397-E881235D8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46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546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CB873-46CE-4543-B04D-14B306A037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B927A-67D2-7642-98DC-E2CFBD1838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3550"/>
            <a:ext cx="7770813" cy="1433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EC3A7-E9B0-A34C-B4F0-5A07B78C675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596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ofcicon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348492" y="108216"/>
            <a:ext cx="673100" cy="596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"/>
            <a:ext cx="7772400" cy="838200"/>
          </a:xfrm>
          <a:prstGeom prst="rect">
            <a:avLst/>
          </a:prstGeom>
        </p:spPr>
        <p:txBody>
          <a:bodyPr tIns="91440" bIns="137160" anchor="ctr">
            <a:normAutofit/>
          </a:bodyPr>
          <a:lstStyle>
            <a:lvl1pPr algn="l">
              <a:spcBef>
                <a:spcPts val="0"/>
              </a:spcBef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28600" y="990600"/>
            <a:ext cx="8553450" cy="52578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600"/>
              </a:spcBef>
              <a:buClr>
                <a:srgbClr val="800000"/>
              </a:buClr>
              <a:buSzPct val="80000"/>
              <a:buFont typeface="Lucida Grande"/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600"/>
              </a:spcBef>
              <a:buClr>
                <a:srgbClr val="800000"/>
              </a:buClr>
              <a:buSzPct val="80000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600"/>
              </a:spcBef>
              <a:buClr>
                <a:srgbClr val="800000"/>
              </a:buClr>
              <a:buSzPct val="80000"/>
              <a:buFont typeface="Courier New"/>
              <a:buChar char="o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2400" y="646744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D12DC1-BB88-6B49-A914-5DE104335772}" type="slidenum">
              <a:rPr lang="en-US" sz="12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1066800" y="6467445"/>
            <a:ext cx="28956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lvl1pPr marL="0" algn="l" defTabSz="457200" rtl="0" eaLnBrk="1" latinLnBrk="0" hangingPunct="1">
              <a:defRPr lang="en-US" sz="1200" kern="120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E434E-B384-A245-84B1-C534A8D542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2A8AB-E2B4-3D48-AA1B-D3ADE456A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11CC7-6EC5-9D41-8E46-A3BCA02BCB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9A475-3453-5E46-BE8B-FEB04AEC3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15F56-630E-7E4B-8F2C-15A1EE33C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60301-EF4A-AE43-AEC2-A21703E5A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0E109-9716-394D-94CA-209B1AE66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8CB76-2874-714D-BF05-6790E9FD8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slide footer_blue_646.jpg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2736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736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7225" y="6307138"/>
            <a:ext cx="59420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736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>
              <a:defRPr/>
            </a:pPr>
            <a:fld id="{56DD166C-0B1B-274A-BAD1-563CC39F90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2" name="Picture 7" descr="slide header_646.jpg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2" r:id="rId13"/>
    <p:sldLayoutId id="2147483733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Font typeface="Wingdings" charset="2"/>
        <a:buChar char="§"/>
        <a:defRPr sz="2000">
          <a:solidFill>
            <a:srgbClr val="1B1B1B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Char char="–"/>
        <a:defRPr>
          <a:solidFill>
            <a:srgbClr val="2C2C2C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Char char="•"/>
        <a:defRPr sz="1600">
          <a:solidFill>
            <a:srgbClr val="1B1B1B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ingest/analysis/archive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E434E-B384-A245-84B1-C534A8D5426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2050" name="Picture 2" descr="C:\Documents and Settings\wozniak\My Documents\Downloads\Processing on PADS with Catalog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14400"/>
            <a:ext cx="7315200" cy="5478150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 bwMode="auto">
          <a:xfrm>
            <a:off x="4267200" y="2362200"/>
            <a:ext cx="4419600" cy="1752600"/>
          </a:xfrm>
          <a:prstGeom prst="ellipse">
            <a:avLst/>
          </a:prstGeom>
          <a:solidFill>
            <a:srgbClr val="FFCC66"/>
          </a:solidFill>
          <a:ln w="38100">
            <a:solidFill>
              <a:schemeClr val="tx1">
                <a:lumMod val="75000"/>
              </a:schemeClr>
            </a:solidFill>
            <a:miter lim="800000"/>
            <a:headEnd/>
            <a:tailEnd type="triangle" w="med" len="med"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r>
              <a:rPr lang="en-US" b="1" smtClean="0"/>
              <a:t>The October run produced 104 directories containing 5M files totalling about </a:t>
            </a:r>
            <a:r>
              <a:rPr lang="en-US" sz="2000" b="1" smtClean="0"/>
              <a:t/>
            </a:r>
            <a:br>
              <a:rPr lang="en-US" sz="2000" b="1" smtClean="0"/>
            </a:br>
            <a:r>
              <a:rPr lang="en-US" sz="2000" b="1" smtClean="0"/>
              <a:t>27 TB. </a:t>
            </a:r>
            <a:endParaRPr 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wozniak\My Documents\Downloads\DIFFEV Flowchar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14400"/>
            <a:ext cx="7391400" cy="564407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486400" y="4313872"/>
            <a:ext cx="23473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Potential concurrency: </a:t>
            </a:r>
            <a:br>
              <a:rPr lang="en-US" smtClean="0"/>
            </a:br>
            <a:r>
              <a:rPr lang="en-US" smtClean="0"/>
              <a:t>100,000 cores</a:t>
            </a:r>
          </a:p>
          <a:p>
            <a:pPr algn="ctr"/>
            <a:endParaRPr lang="en-US" smtClean="0"/>
          </a:p>
          <a:p>
            <a:pPr algn="ctr"/>
            <a:r>
              <a:rPr lang="en-US" smtClean="0"/>
              <a:t>Application by </a:t>
            </a:r>
            <a:br>
              <a:rPr lang="en-US" smtClean="0"/>
            </a:br>
            <a:r>
              <a:rPr lang="en-US" smtClean="0"/>
              <a:t>Reinhard Neder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DIFFEV: Genetic algorithm via dataflow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E434E-B384-A245-84B1-C534A8D5426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Explosion 2 5"/>
          <p:cNvSpPr/>
          <p:nvPr/>
        </p:nvSpPr>
        <p:spPr bwMode="auto">
          <a:xfrm>
            <a:off x="4419600" y="3505200"/>
            <a:ext cx="4724400" cy="2982351"/>
          </a:xfrm>
          <a:prstGeom prst="irregularSeal2">
            <a:avLst/>
          </a:prstGeom>
          <a:solidFill>
            <a:schemeClr val="accent1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r>
              <a:rPr lang="en-US" b="1" smtClean="0"/>
              <a:t>Novel application composed from existing libraries by domain expert!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theme/theme1.xml><?xml version="1.0" encoding="utf-8"?>
<a:theme xmlns:a="http://schemas.openxmlformats.org/drawingml/2006/main" name="blue_2003">
  <a:themeElements>
    <a:clrScheme name="">
      <a:dk1>
        <a:srgbClr val="404040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9D7D9E"/>
      </a:accent2>
      <a:accent3>
        <a:srgbClr val="FFFFFF"/>
      </a:accent3>
      <a:accent4>
        <a:srgbClr val="353535"/>
      </a:accent4>
      <a:accent5>
        <a:srgbClr val="D0DEEC"/>
      </a:accent5>
      <a:accent6>
        <a:srgbClr val="8E718F"/>
      </a:accent6>
      <a:hlink>
        <a:srgbClr val="7AB800"/>
      </a:hlink>
      <a:folHlink>
        <a:srgbClr val="BF5C28"/>
      </a:folHlink>
    </a:clrScheme>
    <a:fontScheme name="blue_2003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rgbClr val="4F81BD"/>
          </a:solidFill>
          <a:miter lim="800000"/>
          <a:headEnd/>
          <a:tailEnd type="triangle" w="med" len="med"/>
        </a:ln>
      </a:spPr>
      <a:bodyPr>
        <a:prstTxWarp prst="textNoShape">
          <a:avLst/>
        </a:prstTxWarp>
      </a:bodyPr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MS PGothic" pitchFamily="34" charset="-128"/>
            <a:cs typeface="MS PGothic" pitchFamily="34" charset="-128"/>
          </a:defRPr>
        </a:defPPr>
      </a:lstStyle>
    </a:lnDef>
  </a:objectDefaults>
  <a:extraClrSchemeLst>
    <a:extraClrScheme>
      <a:clrScheme name="blue_2003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37635</TotalTime>
  <Words>34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blue_2003</vt:lpstr>
      <vt:lpstr>Data ingest/analysis/archive</vt:lpstr>
      <vt:lpstr>DIFFEV: Genetic algorithm via dataflow</vt:lpstr>
    </vt:vector>
  </TitlesOfParts>
  <Company>Ewing Lusk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and Computer Science Division</dc:title>
  <dc:creator>wozniak</dc:creator>
  <cp:lastModifiedBy>Justin M Wozniak</cp:lastModifiedBy>
  <cp:revision>1107</cp:revision>
  <cp:lastPrinted>2012-08-01T13:33:34Z</cp:lastPrinted>
  <dcterms:created xsi:type="dcterms:W3CDTF">2014-01-15T20:36:09Z</dcterms:created>
  <dcterms:modified xsi:type="dcterms:W3CDTF">2014-02-18T19:23:15Z</dcterms:modified>
</cp:coreProperties>
</file>