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5"/>
  </p:notesMasterIdLst>
  <p:sldIdLst>
    <p:sldId id="311" r:id="rId2"/>
    <p:sldId id="261" r:id="rId3"/>
    <p:sldId id="445" r:id="rId4"/>
    <p:sldId id="606" r:id="rId5"/>
    <p:sldId id="607" r:id="rId6"/>
    <p:sldId id="609" r:id="rId7"/>
    <p:sldId id="610" r:id="rId8"/>
    <p:sldId id="611" r:id="rId9"/>
    <p:sldId id="608" r:id="rId10"/>
    <p:sldId id="612" r:id="rId11"/>
    <p:sldId id="613" r:id="rId12"/>
    <p:sldId id="614" r:id="rId13"/>
    <p:sldId id="616" r:id="rId14"/>
    <p:sldId id="617" r:id="rId15"/>
    <p:sldId id="615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6" r:id="rId24"/>
    <p:sldId id="629" r:id="rId25"/>
    <p:sldId id="627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9" r:id="rId35"/>
    <p:sldId id="638" r:id="rId36"/>
    <p:sldId id="640" r:id="rId37"/>
    <p:sldId id="641" r:id="rId38"/>
    <p:sldId id="642" r:id="rId39"/>
    <p:sldId id="643" r:id="rId40"/>
    <p:sldId id="644" r:id="rId41"/>
    <p:sldId id="645" r:id="rId42"/>
    <p:sldId id="648" r:id="rId43"/>
    <p:sldId id="646" r:id="rId44"/>
    <p:sldId id="647" r:id="rId45"/>
    <p:sldId id="649" r:id="rId46"/>
    <p:sldId id="650" r:id="rId47"/>
    <p:sldId id="651" r:id="rId48"/>
    <p:sldId id="653" r:id="rId49"/>
    <p:sldId id="654" r:id="rId50"/>
    <p:sldId id="655" r:id="rId51"/>
    <p:sldId id="656" r:id="rId52"/>
    <p:sldId id="657" r:id="rId53"/>
    <p:sldId id="658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000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5" autoAdjust="0"/>
    <p:restoredTop sz="91382" autoAdjust="0"/>
  </p:normalViewPr>
  <p:slideViewPr>
    <p:cSldViewPr>
      <p:cViewPr varScale="1">
        <p:scale>
          <a:sx n="79" d="100"/>
          <a:sy n="79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817312E-D87D-469B-9F0F-28E15F3419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20831CF-97DB-40B2-95A5-DC006700DC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253C97-B18A-4C79-93ED-4789FC0D93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F9B13223-54C5-445B-9B3D-DB23C8B6BD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99327578-2C61-463E-AEB4-BB050BA53F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3A0DAE38-1AC6-4DAC-B498-3A4610EDA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0A7A6F8-ADEB-49E5-8F43-5B9B18043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39589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76699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29438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154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71513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266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7099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132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4971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435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7269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In the E_BLIND embedder, we assumed that this value was small. In the E_FIXED_LC system, we do not make this assumption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6660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In the E_BLIND embedder, we assumed that this value was small. In the E_FIXED_LC system, we do not make this assumption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7034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In the E_BLIND embedder, we assumed that this value was small. In the E_FIXED_LC system, we do not make this assumption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74488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In the E_BLIND embedder, we assumed that this value was small. In the E_FIXED_LC system, we do not make this assumption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3094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952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98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360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1882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4414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56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5456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587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之前的方案均采用高斯分布来模拟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92833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JND</a:t>
            </a:r>
            <a:r>
              <a:rPr lang="zh-CN" altLang="en-US" dirty="0"/>
              <a:t>模型，图像平移造成的像素差别很大，但人类感知几乎没有影响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2132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・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wr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/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的夹角的余弦乘以两个向量的长度，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的长度是固定的，因此等于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方向上的投影的长度</a:t>
            </a:r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4080055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3607489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527340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3225773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2777273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1080248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i="0" dirty="0"/>
          </a:p>
        </p:txBody>
      </p:sp>
    </p:spTree>
    <p:extLst>
      <p:ext uri="{BB962C8B-B14F-4D97-AF65-F5344CB8AC3E}">
        <p14:creationId xmlns:p14="http://schemas.microsoft.com/office/powerpoint/2010/main" val="143546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9748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7948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上的改动平均的分摊到每个相关的像素上。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904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这个提取器不会说亮度和对比度的影响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47274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0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36289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如果都用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D_LC </a:t>
            </a:r>
            <a:r>
              <a:rPr lang="zh-CN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提取算法，则表现应当完全相同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15022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9458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向量在</a:t>
            </a:r>
            <a:r>
              <a:rPr lang="en-US" altLang="zh-CN" dirty="0"/>
              <a:t>reference mask</a:t>
            </a:r>
            <a:r>
              <a:rPr lang="zh-CN" altLang="en-US" dirty="0"/>
              <a:t>方向的投影，</a:t>
            </a:r>
            <a:endParaRPr lang="en-US" altLang="zh-CN" dirty="0"/>
          </a:p>
          <a:p>
            <a:pPr eaLnBrk="1" hangingPunct="1"/>
            <a:r>
              <a:rPr lang="zh-CN" altLang="en-US" dirty="0"/>
              <a:t>随机添加的</a:t>
            </a:r>
            <a:r>
              <a:rPr lang="en-US" altLang="zh-CN" dirty="0"/>
              <a:t>AWGN</a:t>
            </a:r>
            <a:r>
              <a:rPr lang="zh-CN" altLang="en-US" dirty="0"/>
              <a:t>与</a:t>
            </a:r>
            <a:r>
              <a:rPr lang="en-US" altLang="zh-CN" dirty="0"/>
              <a:t>w</a:t>
            </a:r>
            <a:r>
              <a:rPr lang="zh-CN" altLang="en-US" dirty="0"/>
              <a:t>是不相干的，趋于垂直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891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344339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2321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0660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随机添加的</a:t>
            </a:r>
            <a:r>
              <a:rPr lang="en-US" altLang="zh-CN" dirty="0"/>
              <a:t>AWGN</a:t>
            </a:r>
            <a:r>
              <a:rPr lang="zh-CN" altLang="en-US" dirty="0"/>
              <a:t>与</a:t>
            </a:r>
            <a:r>
              <a:rPr lang="en-US" altLang="zh-CN" dirty="0"/>
              <a:t>w</a:t>
            </a:r>
            <a:r>
              <a:rPr lang="zh-CN" altLang="en-US" dirty="0"/>
              <a:t>垂直，相当于换了一个与</a:t>
            </a:r>
            <a:r>
              <a:rPr lang="en-US" altLang="zh-CN" dirty="0"/>
              <a:t>x</a:t>
            </a:r>
            <a:r>
              <a:rPr lang="zh-CN" altLang="en-US" dirty="0"/>
              <a:t>轴垂直的</a:t>
            </a:r>
            <a:r>
              <a:rPr lang="en-US" altLang="zh-CN" dirty="0"/>
              <a:t>y</a:t>
            </a:r>
            <a:r>
              <a:rPr lang="zh-CN" altLang="en-US" dirty="0"/>
              <a:t>轴，角度不会发生改变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426054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随机添加的</a:t>
            </a:r>
            <a:r>
              <a:rPr lang="en-US" altLang="zh-CN" dirty="0"/>
              <a:t>AWGN</a:t>
            </a:r>
            <a:r>
              <a:rPr lang="zh-CN" altLang="en-US" dirty="0"/>
              <a:t>与</a:t>
            </a:r>
            <a:r>
              <a:rPr lang="en-US" altLang="zh-CN" dirty="0"/>
              <a:t>w</a:t>
            </a:r>
            <a:r>
              <a:rPr lang="zh-CN" altLang="en-US" dirty="0"/>
              <a:t>垂直，相当于换了一个与</a:t>
            </a:r>
            <a:r>
              <a:rPr lang="en-US" altLang="zh-CN" dirty="0"/>
              <a:t>x</a:t>
            </a:r>
            <a:r>
              <a:rPr lang="zh-CN" altLang="en-US" dirty="0"/>
              <a:t>轴垂直的</a:t>
            </a:r>
            <a:r>
              <a:rPr lang="en-US" altLang="zh-CN" dirty="0"/>
              <a:t>y</a:t>
            </a:r>
            <a:r>
              <a:rPr lang="zh-CN" altLang="en-US" dirty="0"/>
              <a:t>轴，角度不会发生改变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64226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>
                <a:extLst>
                  <a:ext uri="{FF2B5EF4-FFF2-40B4-BE49-F238E27FC236}">
                    <a16:creationId xmlns:a16="http://schemas.microsoft.com/office/drawing/2014/main" id="{1FB32F68-334D-4555-98C6-DC816DCD506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减去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acc>
                  </m:oMath>
                </a14:m>
                <a:r>
                  <a:rPr lang="zh-CN" altLang="en-US" dirty="0"/>
                  <a:t>，得到了一个垂直于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acc>
                  </m:oMath>
                </a14:m>
                <a:r>
                  <a:rPr lang="zh-CN" altLang="en-US" dirty="0"/>
                  <a:t>的向量，因此所有的差值都落在一个平面上，这个平面垂直于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维空间的对角线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acc>
                  </m:oMath>
                </a14:m>
                <a:r>
                  <a:rPr lang="zh-CN" altLang="en-US" dirty="0"/>
                  <a:t>，因此是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维度的</a:t>
                </a:r>
                <a:endParaRPr lang="zh-CN" altLang="zh-CN" dirty="0"/>
              </a:p>
              <a:p>
                <a:pPr eaLnBrk="1" hangingPunct="1"/>
                <a:endParaRPr lang="zh-CN" altLang="zh-CN" dirty="0"/>
              </a:p>
            </p:txBody>
          </p:sp>
        </mc:Choice>
        <mc:Fallback xmlns="">
          <p:sp>
            <p:nvSpPr>
              <p:cNvPr id="12292" name="Rectangle 3">
                <a:extLst>
                  <a:ext uri="{FF2B5EF4-FFF2-40B4-BE49-F238E27FC236}">
                    <a16:creationId xmlns:a16="http://schemas.microsoft.com/office/drawing/2014/main" id="{1FB32F68-334D-4555-98C6-DC816DCD506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减去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𝐯</a:t>
                </a:r>
                <a:r>
                  <a:rPr lang="en-US" altLang="zh-CN" sz="1200" b="1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̅</a:t>
                </a:r>
                <a:r>
                  <a:rPr lang="zh-CN" altLang="en-US" dirty="0"/>
                  <a:t>，得到了一个垂直于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𝐯</a:t>
                </a:r>
                <a:r>
                  <a:rPr lang="en-US" altLang="zh-CN" sz="1200" b="1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̅</a:t>
                </a:r>
                <a:r>
                  <a:rPr lang="zh-CN" altLang="en-US" dirty="0"/>
                  <a:t>的向量，因此所有的差值都落在一个平面上，这个平面垂直于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维空间的对角线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𝐯</a:t>
                </a:r>
                <a:r>
                  <a:rPr lang="en-US" altLang="zh-CN" sz="1200" b="1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̅</a:t>
                </a:r>
                <a:r>
                  <a:rPr lang="zh-CN" altLang="en-US" dirty="0"/>
                  <a:t>，因此是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维度的</a:t>
                </a:r>
                <a:endParaRPr lang="zh-CN" altLang="zh-CN" dirty="0"/>
              </a:p>
              <a:p>
                <a:pPr eaLnBrk="1" hangingPunct="1"/>
                <a:endParaRPr lang="zh-CN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4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002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353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488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7213C0-D707-4659-BDA0-91C58BFF7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828A3-455A-4F34-A6CA-00A6129FDF3B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97036B-6A69-4008-8DFA-EC185AA51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B32F68-334D-4555-98C6-DC816DC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在存在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zh-CN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的情况下，检测信号的最佳方法是计算线性相关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035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8BBC87-1C0E-4D5C-A5AB-6DA8B7FC023D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02BD119-E032-478F-995B-CA2753332D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A7BDCAB4-A63E-4BC1-AD5C-806C9C2CD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8" name="Group 5">
                <a:extLst>
                  <a:ext uri="{FF2B5EF4-FFF2-40B4-BE49-F238E27FC236}">
                    <a16:creationId xmlns:a16="http://schemas.microsoft.com/office/drawing/2014/main" id="{008FE9C0-27A3-4E9F-BB9F-266CA16EAC8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6" name="Line 6">
                  <a:extLst>
                    <a:ext uri="{FF2B5EF4-FFF2-40B4-BE49-F238E27FC236}">
                      <a16:creationId xmlns:a16="http://schemas.microsoft.com/office/drawing/2014/main" id="{0280638D-1A33-4D62-8D5D-E72211AC3BA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" name="Line 7">
                  <a:extLst>
                    <a:ext uri="{FF2B5EF4-FFF2-40B4-BE49-F238E27FC236}">
                      <a16:creationId xmlns:a16="http://schemas.microsoft.com/office/drawing/2014/main" id="{14219E1A-1B8D-4704-973A-712D0BFD6D2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" name="Line 8">
                  <a:extLst>
                    <a:ext uri="{FF2B5EF4-FFF2-40B4-BE49-F238E27FC236}">
                      <a16:creationId xmlns:a16="http://schemas.microsoft.com/office/drawing/2014/main" id="{7B7CF762-69FE-4DCA-A8DD-E133A5E28CA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" name="Line 9">
                  <a:extLst>
                    <a:ext uri="{FF2B5EF4-FFF2-40B4-BE49-F238E27FC236}">
                      <a16:creationId xmlns:a16="http://schemas.microsoft.com/office/drawing/2014/main" id="{94776C70-35C4-4B06-95EE-C0C7F15D2C8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Line 10">
                  <a:extLst>
                    <a:ext uri="{FF2B5EF4-FFF2-40B4-BE49-F238E27FC236}">
                      <a16:creationId xmlns:a16="http://schemas.microsoft.com/office/drawing/2014/main" id="{1C812E95-AD78-4C2B-9E42-AE7F79A8ABE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1">
                  <a:extLst>
                    <a:ext uri="{FF2B5EF4-FFF2-40B4-BE49-F238E27FC236}">
                      <a16:creationId xmlns:a16="http://schemas.microsoft.com/office/drawing/2014/main" id="{BE6F59AD-4143-4827-B615-F5EDA785572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Oval 12">
                  <a:extLst>
                    <a:ext uri="{FF2B5EF4-FFF2-40B4-BE49-F238E27FC236}">
                      <a16:creationId xmlns:a16="http://schemas.microsoft.com/office/drawing/2014/main" id="{C4B86F48-350F-4D78-AA96-8C807F8EA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3" name="Oval 13">
                  <a:extLst>
                    <a:ext uri="{FF2B5EF4-FFF2-40B4-BE49-F238E27FC236}">
                      <a16:creationId xmlns:a16="http://schemas.microsoft.com/office/drawing/2014/main" id="{9F25A9ED-275B-482A-BEC0-3CE1CCFFE2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4" name="Oval 14">
                  <a:extLst>
                    <a:ext uri="{FF2B5EF4-FFF2-40B4-BE49-F238E27FC236}">
                      <a16:creationId xmlns:a16="http://schemas.microsoft.com/office/drawing/2014/main" id="{E2B6F781-D357-4BF3-B7BB-03675726232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5" name="Oval 15">
                  <a:extLst>
                    <a:ext uri="{FF2B5EF4-FFF2-40B4-BE49-F238E27FC236}">
                      <a16:creationId xmlns:a16="http://schemas.microsoft.com/office/drawing/2014/main" id="{AB69C39A-5B90-4362-884A-75A3F6C99E6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6" name="Oval 16">
                  <a:extLst>
                    <a:ext uri="{FF2B5EF4-FFF2-40B4-BE49-F238E27FC236}">
                      <a16:creationId xmlns:a16="http://schemas.microsoft.com/office/drawing/2014/main" id="{87400A34-677E-4206-9DF9-AB64E95963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7" name="Oval 17">
                  <a:extLst>
                    <a:ext uri="{FF2B5EF4-FFF2-40B4-BE49-F238E27FC236}">
                      <a16:creationId xmlns:a16="http://schemas.microsoft.com/office/drawing/2014/main" id="{7B4B69B2-B555-4292-8FC9-FBA341FEB1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8" name="Oval 18">
                  <a:extLst>
                    <a:ext uri="{FF2B5EF4-FFF2-40B4-BE49-F238E27FC236}">
                      <a16:creationId xmlns:a16="http://schemas.microsoft.com/office/drawing/2014/main" id="{892F0495-0112-4D0D-8C0B-9EA2222D582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09" name="Oval 19">
                  <a:extLst>
                    <a:ext uri="{FF2B5EF4-FFF2-40B4-BE49-F238E27FC236}">
                      <a16:creationId xmlns:a16="http://schemas.microsoft.com/office/drawing/2014/main" id="{A483C5CA-666F-49BC-9918-38A1FB4CD5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0" name="Oval 20">
                  <a:extLst>
                    <a:ext uri="{FF2B5EF4-FFF2-40B4-BE49-F238E27FC236}">
                      <a16:creationId xmlns:a16="http://schemas.microsoft.com/office/drawing/2014/main" id="{939C27AC-18C3-4004-9828-9A76019847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1" name="Oval 21">
                  <a:extLst>
                    <a:ext uri="{FF2B5EF4-FFF2-40B4-BE49-F238E27FC236}">
                      <a16:creationId xmlns:a16="http://schemas.microsoft.com/office/drawing/2014/main" id="{F20228C0-1375-4F5B-A4BE-F1713DA03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2" name="Oval 22">
                  <a:extLst>
                    <a:ext uri="{FF2B5EF4-FFF2-40B4-BE49-F238E27FC236}">
                      <a16:creationId xmlns:a16="http://schemas.microsoft.com/office/drawing/2014/main" id="{23BCA93C-3D97-4F0C-A631-36A65D19A1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3" name="Oval 23">
                  <a:extLst>
                    <a:ext uri="{FF2B5EF4-FFF2-40B4-BE49-F238E27FC236}">
                      <a16:creationId xmlns:a16="http://schemas.microsoft.com/office/drawing/2014/main" id="{5F86609F-B22D-47A1-AD95-F452D334CC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4" name="Oval 24">
                  <a:extLst>
                    <a:ext uri="{FF2B5EF4-FFF2-40B4-BE49-F238E27FC236}">
                      <a16:creationId xmlns:a16="http://schemas.microsoft.com/office/drawing/2014/main" id="{124B73F7-1E25-4542-9029-5D8AB69C83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5" name="Oval 25">
                  <a:extLst>
                    <a:ext uri="{FF2B5EF4-FFF2-40B4-BE49-F238E27FC236}">
                      <a16:creationId xmlns:a16="http://schemas.microsoft.com/office/drawing/2014/main" id="{AE3106F5-400E-4C14-937E-DEF44F9578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6" name="Oval 26">
                  <a:extLst>
                    <a:ext uri="{FF2B5EF4-FFF2-40B4-BE49-F238E27FC236}">
                      <a16:creationId xmlns:a16="http://schemas.microsoft.com/office/drawing/2014/main" id="{7C9B5E08-2096-4CA8-BA70-D0A1AEA25B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7" name="Oval 27">
                  <a:extLst>
                    <a:ext uri="{FF2B5EF4-FFF2-40B4-BE49-F238E27FC236}">
                      <a16:creationId xmlns:a16="http://schemas.microsoft.com/office/drawing/2014/main" id="{9DABC878-371C-4908-9832-E13C7F4F2E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8" name="Oval 28">
                  <a:extLst>
                    <a:ext uri="{FF2B5EF4-FFF2-40B4-BE49-F238E27FC236}">
                      <a16:creationId xmlns:a16="http://schemas.microsoft.com/office/drawing/2014/main" id="{5F82375B-E280-49A4-940D-3BE1766E75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9" name="Oval 29">
                  <a:extLst>
                    <a:ext uri="{FF2B5EF4-FFF2-40B4-BE49-F238E27FC236}">
                      <a16:creationId xmlns:a16="http://schemas.microsoft.com/office/drawing/2014/main" id="{23798BB8-B2CC-4F07-865E-4B2E568F94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20" name="Oval 30">
                  <a:extLst>
                    <a:ext uri="{FF2B5EF4-FFF2-40B4-BE49-F238E27FC236}">
                      <a16:creationId xmlns:a16="http://schemas.microsoft.com/office/drawing/2014/main" id="{49FDE98A-D0B5-46D8-9612-796A6B1209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21" name="Oval 31">
                  <a:extLst>
                    <a:ext uri="{FF2B5EF4-FFF2-40B4-BE49-F238E27FC236}">
                      <a16:creationId xmlns:a16="http://schemas.microsoft.com/office/drawing/2014/main" id="{3D5F0435-6E5F-42E5-90E1-CCCF25D8C2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9" name="Group 32">
                <a:extLst>
                  <a:ext uri="{FF2B5EF4-FFF2-40B4-BE49-F238E27FC236}">
                    <a16:creationId xmlns:a16="http://schemas.microsoft.com/office/drawing/2014/main" id="{F20077AC-96B0-49A9-B34D-0791272FE44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70" name="Line 33">
                  <a:extLst>
                    <a:ext uri="{FF2B5EF4-FFF2-40B4-BE49-F238E27FC236}">
                      <a16:creationId xmlns:a16="http://schemas.microsoft.com/office/drawing/2014/main" id="{6F2B6A7F-F13E-4BA1-A159-2FDAF4AC9D4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Line 34">
                  <a:extLst>
                    <a:ext uri="{FF2B5EF4-FFF2-40B4-BE49-F238E27FC236}">
                      <a16:creationId xmlns:a16="http://schemas.microsoft.com/office/drawing/2014/main" id="{257D6767-031F-49EF-8316-67F7FE5F08E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Line 35">
                  <a:extLst>
                    <a:ext uri="{FF2B5EF4-FFF2-40B4-BE49-F238E27FC236}">
                      <a16:creationId xmlns:a16="http://schemas.microsoft.com/office/drawing/2014/main" id="{C7DE878A-9560-4032-94A5-E42401FDD6D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Line 36">
                  <a:extLst>
                    <a:ext uri="{FF2B5EF4-FFF2-40B4-BE49-F238E27FC236}">
                      <a16:creationId xmlns:a16="http://schemas.microsoft.com/office/drawing/2014/main" id="{DF9B289E-D364-441C-B1D6-F11010BD964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Line 37">
                  <a:extLst>
                    <a:ext uri="{FF2B5EF4-FFF2-40B4-BE49-F238E27FC236}">
                      <a16:creationId xmlns:a16="http://schemas.microsoft.com/office/drawing/2014/main" id="{01391184-B889-496F-B0E9-9F78D28320B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38">
                  <a:extLst>
                    <a:ext uri="{FF2B5EF4-FFF2-40B4-BE49-F238E27FC236}">
                      <a16:creationId xmlns:a16="http://schemas.microsoft.com/office/drawing/2014/main" id="{7F5BC2DC-C00F-4C44-AE79-B4BB707ED88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Oval 39">
                  <a:extLst>
                    <a:ext uri="{FF2B5EF4-FFF2-40B4-BE49-F238E27FC236}">
                      <a16:creationId xmlns:a16="http://schemas.microsoft.com/office/drawing/2014/main" id="{28013FAD-C0C2-4B64-BF78-24D736CE585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77" name="Oval 40">
                  <a:extLst>
                    <a:ext uri="{FF2B5EF4-FFF2-40B4-BE49-F238E27FC236}">
                      <a16:creationId xmlns:a16="http://schemas.microsoft.com/office/drawing/2014/main" id="{D5303415-4D91-4A69-8922-15FEE6685E5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78" name="Oval 41">
                  <a:extLst>
                    <a:ext uri="{FF2B5EF4-FFF2-40B4-BE49-F238E27FC236}">
                      <a16:creationId xmlns:a16="http://schemas.microsoft.com/office/drawing/2014/main" id="{FE1D12C0-CAD3-4015-A65D-22297AF1AA5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79" name="Oval 42">
                  <a:extLst>
                    <a:ext uri="{FF2B5EF4-FFF2-40B4-BE49-F238E27FC236}">
                      <a16:creationId xmlns:a16="http://schemas.microsoft.com/office/drawing/2014/main" id="{5675D2AA-757D-4A60-8A06-76FBBC91C5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0" name="Oval 43">
                  <a:extLst>
                    <a:ext uri="{FF2B5EF4-FFF2-40B4-BE49-F238E27FC236}">
                      <a16:creationId xmlns:a16="http://schemas.microsoft.com/office/drawing/2014/main" id="{79DEFB80-B9AA-48BF-8F3D-EA0A0B1618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1" name="Oval 44">
                  <a:extLst>
                    <a:ext uri="{FF2B5EF4-FFF2-40B4-BE49-F238E27FC236}">
                      <a16:creationId xmlns:a16="http://schemas.microsoft.com/office/drawing/2014/main" id="{FE6C2BDB-6284-4E31-9E85-2278BE5BD1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2" name="Oval 45">
                  <a:extLst>
                    <a:ext uri="{FF2B5EF4-FFF2-40B4-BE49-F238E27FC236}">
                      <a16:creationId xmlns:a16="http://schemas.microsoft.com/office/drawing/2014/main" id="{D3B5ABF9-B5D1-4CB9-8B9B-207DD3728B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3" name="Oval 46">
                  <a:extLst>
                    <a:ext uri="{FF2B5EF4-FFF2-40B4-BE49-F238E27FC236}">
                      <a16:creationId xmlns:a16="http://schemas.microsoft.com/office/drawing/2014/main" id="{8F81B11B-6DFE-4522-9D52-4F8D486C3F9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4" name="Oval 47">
                  <a:extLst>
                    <a:ext uri="{FF2B5EF4-FFF2-40B4-BE49-F238E27FC236}">
                      <a16:creationId xmlns:a16="http://schemas.microsoft.com/office/drawing/2014/main" id="{E78CE7A3-6187-482B-8961-C0B6587200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5" name="Oval 48">
                  <a:extLst>
                    <a:ext uri="{FF2B5EF4-FFF2-40B4-BE49-F238E27FC236}">
                      <a16:creationId xmlns:a16="http://schemas.microsoft.com/office/drawing/2014/main" id="{6C4B4254-F073-4948-B231-65F3AA3EA2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6" name="Oval 49">
                  <a:extLst>
                    <a:ext uri="{FF2B5EF4-FFF2-40B4-BE49-F238E27FC236}">
                      <a16:creationId xmlns:a16="http://schemas.microsoft.com/office/drawing/2014/main" id="{EF6FEA33-6CC2-4E4C-BB0A-2705A9AF459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7" name="Oval 50">
                  <a:extLst>
                    <a:ext uri="{FF2B5EF4-FFF2-40B4-BE49-F238E27FC236}">
                      <a16:creationId xmlns:a16="http://schemas.microsoft.com/office/drawing/2014/main" id="{90FAC876-6A79-427B-80B7-C0B98DA40E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8" name="Oval 51">
                  <a:extLst>
                    <a:ext uri="{FF2B5EF4-FFF2-40B4-BE49-F238E27FC236}">
                      <a16:creationId xmlns:a16="http://schemas.microsoft.com/office/drawing/2014/main" id="{55111A46-7215-4D54-AE54-7E6118661D9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89" name="Oval 52">
                  <a:extLst>
                    <a:ext uri="{FF2B5EF4-FFF2-40B4-BE49-F238E27FC236}">
                      <a16:creationId xmlns:a16="http://schemas.microsoft.com/office/drawing/2014/main" id="{9BAA1806-FAD8-4B33-9721-952A8847B3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0" name="Oval 53">
                  <a:extLst>
                    <a:ext uri="{FF2B5EF4-FFF2-40B4-BE49-F238E27FC236}">
                      <a16:creationId xmlns:a16="http://schemas.microsoft.com/office/drawing/2014/main" id="{D32E59B3-02BF-4BB4-B74E-0B1F1368989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1" name="Oval 54">
                  <a:extLst>
                    <a:ext uri="{FF2B5EF4-FFF2-40B4-BE49-F238E27FC236}">
                      <a16:creationId xmlns:a16="http://schemas.microsoft.com/office/drawing/2014/main" id="{6F8169FF-C672-4CDD-B31C-4C8935F216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2" name="Oval 55">
                  <a:extLst>
                    <a:ext uri="{FF2B5EF4-FFF2-40B4-BE49-F238E27FC236}">
                      <a16:creationId xmlns:a16="http://schemas.microsoft.com/office/drawing/2014/main" id="{382434A4-9C2C-4179-9C55-958AA386FB5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3" name="Oval 56">
                  <a:extLst>
                    <a:ext uri="{FF2B5EF4-FFF2-40B4-BE49-F238E27FC236}">
                      <a16:creationId xmlns:a16="http://schemas.microsoft.com/office/drawing/2014/main" id="{CAE73368-C6B5-4208-94E6-115AC48C5EC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4" name="Oval 57">
                  <a:extLst>
                    <a:ext uri="{FF2B5EF4-FFF2-40B4-BE49-F238E27FC236}">
                      <a16:creationId xmlns:a16="http://schemas.microsoft.com/office/drawing/2014/main" id="{BBABEC19-464E-4EAD-BADC-1B62102A83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95" name="Oval 58">
                  <a:extLst>
                    <a:ext uri="{FF2B5EF4-FFF2-40B4-BE49-F238E27FC236}">
                      <a16:creationId xmlns:a16="http://schemas.microsoft.com/office/drawing/2014/main" id="{9CE1B612-8225-4495-8DC3-624BFEC1B5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D1D9222A-2F98-4D4D-9837-9023FC53E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4" name="Group 60">
                <a:extLst>
                  <a:ext uri="{FF2B5EF4-FFF2-40B4-BE49-F238E27FC236}">
                    <a16:creationId xmlns:a16="http://schemas.microsoft.com/office/drawing/2014/main" id="{3E57628E-232F-4FB4-9713-DD1FD08D487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2" name="Line 61">
                  <a:extLst>
                    <a:ext uri="{FF2B5EF4-FFF2-40B4-BE49-F238E27FC236}">
                      <a16:creationId xmlns:a16="http://schemas.microsoft.com/office/drawing/2014/main" id="{8F9CC7B7-945D-4062-BCC8-68F0CACC186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62">
                  <a:extLst>
                    <a:ext uri="{FF2B5EF4-FFF2-40B4-BE49-F238E27FC236}">
                      <a16:creationId xmlns:a16="http://schemas.microsoft.com/office/drawing/2014/main" id="{3193306F-C2C7-47D7-A9AA-DB32CA35293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Line 63">
                  <a:extLst>
                    <a:ext uri="{FF2B5EF4-FFF2-40B4-BE49-F238E27FC236}">
                      <a16:creationId xmlns:a16="http://schemas.microsoft.com/office/drawing/2014/main" id="{F25BBDF9-8626-4D8A-9106-84C2B17027D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" name="Line 64">
                  <a:extLst>
                    <a:ext uri="{FF2B5EF4-FFF2-40B4-BE49-F238E27FC236}">
                      <a16:creationId xmlns:a16="http://schemas.microsoft.com/office/drawing/2014/main" id="{DFD95E78-082E-4264-9F1C-CB81361CA4B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" name="Line 65">
                  <a:extLst>
                    <a:ext uri="{FF2B5EF4-FFF2-40B4-BE49-F238E27FC236}">
                      <a16:creationId xmlns:a16="http://schemas.microsoft.com/office/drawing/2014/main" id="{4AA76D99-4CFD-4408-BBA5-25F538C1107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Line 66">
                  <a:extLst>
                    <a:ext uri="{FF2B5EF4-FFF2-40B4-BE49-F238E27FC236}">
                      <a16:creationId xmlns:a16="http://schemas.microsoft.com/office/drawing/2014/main" id="{930DFEC2-D158-4882-8805-C1222795823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Oval 67">
                  <a:extLst>
                    <a:ext uri="{FF2B5EF4-FFF2-40B4-BE49-F238E27FC236}">
                      <a16:creationId xmlns:a16="http://schemas.microsoft.com/office/drawing/2014/main" id="{40F10331-05C9-4D44-B664-72D9F4957A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49" name="Oval 68">
                  <a:extLst>
                    <a:ext uri="{FF2B5EF4-FFF2-40B4-BE49-F238E27FC236}">
                      <a16:creationId xmlns:a16="http://schemas.microsoft.com/office/drawing/2014/main" id="{609543C4-C987-4F36-B034-3D8FA70CC38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0" name="Oval 69">
                  <a:extLst>
                    <a:ext uri="{FF2B5EF4-FFF2-40B4-BE49-F238E27FC236}">
                      <a16:creationId xmlns:a16="http://schemas.microsoft.com/office/drawing/2014/main" id="{045FF42F-70E1-429A-9A16-764328F1FE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1" name="Oval 70">
                  <a:extLst>
                    <a:ext uri="{FF2B5EF4-FFF2-40B4-BE49-F238E27FC236}">
                      <a16:creationId xmlns:a16="http://schemas.microsoft.com/office/drawing/2014/main" id="{67AF1542-5EF2-4A46-BAA8-171E7F4202C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2" name="Oval 71">
                  <a:extLst>
                    <a:ext uri="{FF2B5EF4-FFF2-40B4-BE49-F238E27FC236}">
                      <a16:creationId xmlns:a16="http://schemas.microsoft.com/office/drawing/2014/main" id="{44F2825F-A094-4B98-BFE0-E446400A94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3" name="Oval 72">
                  <a:extLst>
                    <a:ext uri="{FF2B5EF4-FFF2-40B4-BE49-F238E27FC236}">
                      <a16:creationId xmlns:a16="http://schemas.microsoft.com/office/drawing/2014/main" id="{AA4484EA-2E71-4687-B271-7B1213111CF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4" name="Oval 73">
                  <a:extLst>
                    <a:ext uri="{FF2B5EF4-FFF2-40B4-BE49-F238E27FC236}">
                      <a16:creationId xmlns:a16="http://schemas.microsoft.com/office/drawing/2014/main" id="{B893921A-F15B-4C46-B6FF-19085C741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5" name="Oval 74">
                  <a:extLst>
                    <a:ext uri="{FF2B5EF4-FFF2-40B4-BE49-F238E27FC236}">
                      <a16:creationId xmlns:a16="http://schemas.microsoft.com/office/drawing/2014/main" id="{364342B7-3B6C-4E3F-94B6-A76AFDC94AC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6" name="Oval 75">
                  <a:extLst>
                    <a:ext uri="{FF2B5EF4-FFF2-40B4-BE49-F238E27FC236}">
                      <a16:creationId xmlns:a16="http://schemas.microsoft.com/office/drawing/2014/main" id="{95B45FAB-014D-4D89-8999-1014DBD43C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7" name="Oval 76">
                  <a:extLst>
                    <a:ext uri="{FF2B5EF4-FFF2-40B4-BE49-F238E27FC236}">
                      <a16:creationId xmlns:a16="http://schemas.microsoft.com/office/drawing/2014/main" id="{DD4C5271-8F81-4083-9566-83DC5C66062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8" name="Oval 77">
                  <a:extLst>
                    <a:ext uri="{FF2B5EF4-FFF2-40B4-BE49-F238E27FC236}">
                      <a16:creationId xmlns:a16="http://schemas.microsoft.com/office/drawing/2014/main" id="{6EE407F5-6286-42FB-B5CB-6074A5957B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59" name="Oval 78">
                  <a:extLst>
                    <a:ext uri="{FF2B5EF4-FFF2-40B4-BE49-F238E27FC236}">
                      <a16:creationId xmlns:a16="http://schemas.microsoft.com/office/drawing/2014/main" id="{0F8DA666-96D5-475A-97B8-93DC541A7FA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0" name="Oval 79">
                  <a:extLst>
                    <a:ext uri="{FF2B5EF4-FFF2-40B4-BE49-F238E27FC236}">
                      <a16:creationId xmlns:a16="http://schemas.microsoft.com/office/drawing/2014/main" id="{154629AD-2202-4770-8D61-D5A92B48C3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1" name="Oval 80">
                  <a:extLst>
                    <a:ext uri="{FF2B5EF4-FFF2-40B4-BE49-F238E27FC236}">
                      <a16:creationId xmlns:a16="http://schemas.microsoft.com/office/drawing/2014/main" id="{88B3FEF8-3035-47A7-BA94-32F21FF336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2" name="Oval 81">
                  <a:extLst>
                    <a:ext uri="{FF2B5EF4-FFF2-40B4-BE49-F238E27FC236}">
                      <a16:creationId xmlns:a16="http://schemas.microsoft.com/office/drawing/2014/main" id="{617C68C0-55C1-4182-9FE8-C06B22A43F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3" name="Oval 82">
                  <a:extLst>
                    <a:ext uri="{FF2B5EF4-FFF2-40B4-BE49-F238E27FC236}">
                      <a16:creationId xmlns:a16="http://schemas.microsoft.com/office/drawing/2014/main" id="{C3C140F1-5E40-4CDE-AD55-7C2043075B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4" name="Oval 83">
                  <a:extLst>
                    <a:ext uri="{FF2B5EF4-FFF2-40B4-BE49-F238E27FC236}">
                      <a16:creationId xmlns:a16="http://schemas.microsoft.com/office/drawing/2014/main" id="{07E6766C-638F-4A67-B2B6-D56F32F61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5" name="Oval 84">
                  <a:extLst>
                    <a:ext uri="{FF2B5EF4-FFF2-40B4-BE49-F238E27FC236}">
                      <a16:creationId xmlns:a16="http://schemas.microsoft.com/office/drawing/2014/main" id="{73444A83-DB53-401C-B4BB-3D45C0BFAD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6" name="Oval 85">
                  <a:extLst>
                    <a:ext uri="{FF2B5EF4-FFF2-40B4-BE49-F238E27FC236}">
                      <a16:creationId xmlns:a16="http://schemas.microsoft.com/office/drawing/2014/main" id="{B90E7640-F1FE-4CF4-A3DB-4B8BC3F9C1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67" name="Oval 86">
                  <a:extLst>
                    <a:ext uri="{FF2B5EF4-FFF2-40B4-BE49-F238E27FC236}">
                      <a16:creationId xmlns:a16="http://schemas.microsoft.com/office/drawing/2014/main" id="{E0DB6D13-8D11-4A33-9388-157C556DAE9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5" name="Group 87">
                <a:extLst>
                  <a:ext uri="{FF2B5EF4-FFF2-40B4-BE49-F238E27FC236}">
                    <a16:creationId xmlns:a16="http://schemas.microsoft.com/office/drawing/2014/main" id="{6EA16789-51BE-493A-97C0-1901A3CFAC9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6" name="Line 88">
                  <a:extLst>
                    <a:ext uri="{FF2B5EF4-FFF2-40B4-BE49-F238E27FC236}">
                      <a16:creationId xmlns:a16="http://schemas.microsoft.com/office/drawing/2014/main" id="{F48939D5-673D-4404-875E-96986CAF289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89">
                  <a:extLst>
                    <a:ext uri="{FF2B5EF4-FFF2-40B4-BE49-F238E27FC236}">
                      <a16:creationId xmlns:a16="http://schemas.microsoft.com/office/drawing/2014/main" id="{D3C8EEC6-13EB-4FF8-8DA0-4FED5E1CD2E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Line 90">
                  <a:extLst>
                    <a:ext uri="{FF2B5EF4-FFF2-40B4-BE49-F238E27FC236}">
                      <a16:creationId xmlns:a16="http://schemas.microsoft.com/office/drawing/2014/main" id="{F2280135-7143-482E-80F0-DAEAC1B8014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Line 91">
                  <a:extLst>
                    <a:ext uri="{FF2B5EF4-FFF2-40B4-BE49-F238E27FC236}">
                      <a16:creationId xmlns:a16="http://schemas.microsoft.com/office/drawing/2014/main" id="{2D85F0B1-30FC-47F0-B2B1-FD38053C90A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92">
                  <a:extLst>
                    <a:ext uri="{FF2B5EF4-FFF2-40B4-BE49-F238E27FC236}">
                      <a16:creationId xmlns:a16="http://schemas.microsoft.com/office/drawing/2014/main" id="{5C31095C-401F-4FDC-9025-4BE1D6CC2DF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93">
                  <a:extLst>
                    <a:ext uri="{FF2B5EF4-FFF2-40B4-BE49-F238E27FC236}">
                      <a16:creationId xmlns:a16="http://schemas.microsoft.com/office/drawing/2014/main" id="{0E36DE60-4A49-4D3E-A285-47E6ECE5F20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Oval 94">
                  <a:extLst>
                    <a:ext uri="{FF2B5EF4-FFF2-40B4-BE49-F238E27FC236}">
                      <a16:creationId xmlns:a16="http://schemas.microsoft.com/office/drawing/2014/main" id="{26C60E9B-F710-44D0-83A9-404002B3D3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3" name="Oval 95">
                  <a:extLst>
                    <a:ext uri="{FF2B5EF4-FFF2-40B4-BE49-F238E27FC236}">
                      <a16:creationId xmlns:a16="http://schemas.microsoft.com/office/drawing/2014/main" id="{E448AAFC-175D-43ED-9AAA-20A5B13A4B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4" name="Oval 96">
                  <a:extLst>
                    <a:ext uri="{FF2B5EF4-FFF2-40B4-BE49-F238E27FC236}">
                      <a16:creationId xmlns:a16="http://schemas.microsoft.com/office/drawing/2014/main" id="{97796E39-C104-4E69-8725-0C69EEE1FC2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5" name="Oval 97">
                  <a:extLst>
                    <a:ext uri="{FF2B5EF4-FFF2-40B4-BE49-F238E27FC236}">
                      <a16:creationId xmlns:a16="http://schemas.microsoft.com/office/drawing/2014/main" id="{A6191306-683D-489D-B064-7962C489E2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6" name="Oval 98">
                  <a:extLst>
                    <a:ext uri="{FF2B5EF4-FFF2-40B4-BE49-F238E27FC236}">
                      <a16:creationId xmlns:a16="http://schemas.microsoft.com/office/drawing/2014/main" id="{C07012AC-C799-423A-9D3B-2E8D3D9FA3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7" name="Oval 99">
                  <a:extLst>
                    <a:ext uri="{FF2B5EF4-FFF2-40B4-BE49-F238E27FC236}">
                      <a16:creationId xmlns:a16="http://schemas.microsoft.com/office/drawing/2014/main" id="{89C8DCB0-84F1-4565-81D9-3C055C2370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8" name="Oval 100">
                  <a:extLst>
                    <a:ext uri="{FF2B5EF4-FFF2-40B4-BE49-F238E27FC236}">
                      <a16:creationId xmlns:a16="http://schemas.microsoft.com/office/drawing/2014/main" id="{67A2956A-7335-4093-9CD7-BF4937A9E1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29" name="Oval 101">
                  <a:extLst>
                    <a:ext uri="{FF2B5EF4-FFF2-40B4-BE49-F238E27FC236}">
                      <a16:creationId xmlns:a16="http://schemas.microsoft.com/office/drawing/2014/main" id="{BAF53425-DA00-4BA1-BEF5-75D0A93EA2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0" name="Oval 102">
                  <a:extLst>
                    <a:ext uri="{FF2B5EF4-FFF2-40B4-BE49-F238E27FC236}">
                      <a16:creationId xmlns:a16="http://schemas.microsoft.com/office/drawing/2014/main" id="{AF2DFC22-F27A-4C30-B316-65F68686BA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1" name="Oval 103">
                  <a:extLst>
                    <a:ext uri="{FF2B5EF4-FFF2-40B4-BE49-F238E27FC236}">
                      <a16:creationId xmlns:a16="http://schemas.microsoft.com/office/drawing/2014/main" id="{B2915E1A-8778-4932-B3E5-7D1DC538C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2" name="Oval 104">
                  <a:extLst>
                    <a:ext uri="{FF2B5EF4-FFF2-40B4-BE49-F238E27FC236}">
                      <a16:creationId xmlns:a16="http://schemas.microsoft.com/office/drawing/2014/main" id="{949FA945-6AFA-44C2-81C7-2F561F767C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3" name="Oval 105">
                  <a:extLst>
                    <a:ext uri="{FF2B5EF4-FFF2-40B4-BE49-F238E27FC236}">
                      <a16:creationId xmlns:a16="http://schemas.microsoft.com/office/drawing/2014/main" id="{A9DBDD04-AAEE-4B93-9200-723627DEA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4" name="Oval 106">
                  <a:extLst>
                    <a:ext uri="{FF2B5EF4-FFF2-40B4-BE49-F238E27FC236}">
                      <a16:creationId xmlns:a16="http://schemas.microsoft.com/office/drawing/2014/main" id="{453225FD-B5E8-4CB8-859D-09A0E549F9F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5" name="Oval 107">
                  <a:extLst>
                    <a:ext uri="{FF2B5EF4-FFF2-40B4-BE49-F238E27FC236}">
                      <a16:creationId xmlns:a16="http://schemas.microsoft.com/office/drawing/2014/main" id="{B2931CAD-7432-4654-A10B-8A946BFBE0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6" name="Oval 108">
                  <a:extLst>
                    <a:ext uri="{FF2B5EF4-FFF2-40B4-BE49-F238E27FC236}">
                      <a16:creationId xmlns:a16="http://schemas.microsoft.com/office/drawing/2014/main" id="{0338D0CF-CFF9-47F9-AAE2-C27A62BCAA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7" name="Oval 109">
                  <a:extLst>
                    <a:ext uri="{FF2B5EF4-FFF2-40B4-BE49-F238E27FC236}">
                      <a16:creationId xmlns:a16="http://schemas.microsoft.com/office/drawing/2014/main" id="{3B0D6D90-8583-40AB-8BAB-50A1FFCB860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8" name="Oval 110">
                  <a:extLst>
                    <a:ext uri="{FF2B5EF4-FFF2-40B4-BE49-F238E27FC236}">
                      <a16:creationId xmlns:a16="http://schemas.microsoft.com/office/drawing/2014/main" id="{353D4908-BD17-4A64-AEBF-EEC2B1D87D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39" name="Oval 111">
                  <a:extLst>
                    <a:ext uri="{FF2B5EF4-FFF2-40B4-BE49-F238E27FC236}">
                      <a16:creationId xmlns:a16="http://schemas.microsoft.com/office/drawing/2014/main" id="{01499D1B-9E90-4E05-BD0D-611AC53E09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40" name="Oval 112">
                  <a:extLst>
                    <a:ext uri="{FF2B5EF4-FFF2-40B4-BE49-F238E27FC236}">
                      <a16:creationId xmlns:a16="http://schemas.microsoft.com/office/drawing/2014/main" id="{5057D40D-834B-4309-A220-9BBAFE0650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41" name="Oval 113">
                  <a:extLst>
                    <a:ext uri="{FF2B5EF4-FFF2-40B4-BE49-F238E27FC236}">
                      <a16:creationId xmlns:a16="http://schemas.microsoft.com/office/drawing/2014/main" id="{BCE4DB8A-9A95-484C-9EBE-98C63D53FF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Group 114">
              <a:extLst>
                <a:ext uri="{FF2B5EF4-FFF2-40B4-BE49-F238E27FC236}">
                  <a16:creationId xmlns:a16="http://schemas.microsoft.com/office/drawing/2014/main" id="{488BD472-7FE0-4063-A18A-EF9CBF5D8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60" name="Group 115">
                <a:extLst>
                  <a:ext uri="{FF2B5EF4-FFF2-40B4-BE49-F238E27FC236}">
                    <a16:creationId xmlns:a16="http://schemas.microsoft.com/office/drawing/2014/main" id="{46088721-CBB8-4867-AAC0-C79185244C4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8" name="Line 116">
                  <a:extLst>
                    <a:ext uri="{FF2B5EF4-FFF2-40B4-BE49-F238E27FC236}">
                      <a16:creationId xmlns:a16="http://schemas.microsoft.com/office/drawing/2014/main" id="{9CE4DD36-9F4C-4F53-9A30-ACB2C94B9DB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117">
                  <a:extLst>
                    <a:ext uri="{FF2B5EF4-FFF2-40B4-BE49-F238E27FC236}">
                      <a16:creationId xmlns:a16="http://schemas.microsoft.com/office/drawing/2014/main" id="{1133118F-0F0C-42FF-BC1A-DBE7F721617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Line 118">
                  <a:extLst>
                    <a:ext uri="{FF2B5EF4-FFF2-40B4-BE49-F238E27FC236}">
                      <a16:creationId xmlns:a16="http://schemas.microsoft.com/office/drawing/2014/main" id="{02CC2DD7-D9D3-4CA1-B11F-2D9A46E9B94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119">
                  <a:extLst>
                    <a:ext uri="{FF2B5EF4-FFF2-40B4-BE49-F238E27FC236}">
                      <a16:creationId xmlns:a16="http://schemas.microsoft.com/office/drawing/2014/main" id="{4921599A-FBE8-4BA2-B658-F1DD4AAAE7B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120">
                  <a:extLst>
                    <a:ext uri="{FF2B5EF4-FFF2-40B4-BE49-F238E27FC236}">
                      <a16:creationId xmlns:a16="http://schemas.microsoft.com/office/drawing/2014/main" id="{E35606E4-AABD-46D9-82E0-D944295526D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Line 121">
                  <a:extLst>
                    <a:ext uri="{FF2B5EF4-FFF2-40B4-BE49-F238E27FC236}">
                      <a16:creationId xmlns:a16="http://schemas.microsoft.com/office/drawing/2014/main" id="{109D5F76-4C09-47C9-8D44-3420F4E3CAD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Oval 122">
                  <a:extLst>
                    <a:ext uri="{FF2B5EF4-FFF2-40B4-BE49-F238E27FC236}">
                      <a16:creationId xmlns:a16="http://schemas.microsoft.com/office/drawing/2014/main" id="{713074FC-6952-4F8D-A68A-D7FEDE0EFD5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95" name="Oval 123">
                  <a:extLst>
                    <a:ext uri="{FF2B5EF4-FFF2-40B4-BE49-F238E27FC236}">
                      <a16:creationId xmlns:a16="http://schemas.microsoft.com/office/drawing/2014/main" id="{8F334CA7-F59C-44AB-81FA-8B72E5E115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96" name="Oval 124">
                  <a:extLst>
                    <a:ext uri="{FF2B5EF4-FFF2-40B4-BE49-F238E27FC236}">
                      <a16:creationId xmlns:a16="http://schemas.microsoft.com/office/drawing/2014/main" id="{5475BD70-8309-471F-9C35-122F615AA22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97" name="Oval 125">
                  <a:extLst>
                    <a:ext uri="{FF2B5EF4-FFF2-40B4-BE49-F238E27FC236}">
                      <a16:creationId xmlns:a16="http://schemas.microsoft.com/office/drawing/2014/main" id="{C6B7AFF2-5A23-4172-B2BF-7081601083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98" name="Oval 126">
                  <a:extLst>
                    <a:ext uri="{FF2B5EF4-FFF2-40B4-BE49-F238E27FC236}">
                      <a16:creationId xmlns:a16="http://schemas.microsoft.com/office/drawing/2014/main" id="{A43F55BB-1906-4437-962D-34BD5BE0CE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99" name="Oval 127">
                  <a:extLst>
                    <a:ext uri="{FF2B5EF4-FFF2-40B4-BE49-F238E27FC236}">
                      <a16:creationId xmlns:a16="http://schemas.microsoft.com/office/drawing/2014/main" id="{B3E05085-A8B0-4C5B-A64E-651A592732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0" name="Oval 128">
                  <a:extLst>
                    <a:ext uri="{FF2B5EF4-FFF2-40B4-BE49-F238E27FC236}">
                      <a16:creationId xmlns:a16="http://schemas.microsoft.com/office/drawing/2014/main" id="{06C07836-009B-4732-81ED-C6A83EE3539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1" name="Oval 129">
                  <a:extLst>
                    <a:ext uri="{FF2B5EF4-FFF2-40B4-BE49-F238E27FC236}">
                      <a16:creationId xmlns:a16="http://schemas.microsoft.com/office/drawing/2014/main" id="{896B5874-AB52-491B-B407-CB002F06BE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2" name="Oval 130">
                  <a:extLst>
                    <a:ext uri="{FF2B5EF4-FFF2-40B4-BE49-F238E27FC236}">
                      <a16:creationId xmlns:a16="http://schemas.microsoft.com/office/drawing/2014/main" id="{15FB5176-7825-40C1-B46D-060BE6B71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3" name="Oval 131">
                  <a:extLst>
                    <a:ext uri="{FF2B5EF4-FFF2-40B4-BE49-F238E27FC236}">
                      <a16:creationId xmlns:a16="http://schemas.microsoft.com/office/drawing/2014/main" id="{1F504BF8-4A41-4CB7-85FD-8A0B3ED4F5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4" name="Oval 132">
                  <a:extLst>
                    <a:ext uri="{FF2B5EF4-FFF2-40B4-BE49-F238E27FC236}">
                      <a16:creationId xmlns:a16="http://schemas.microsoft.com/office/drawing/2014/main" id="{4B2D07A3-EEBA-4DD4-8398-0ACD4BC1C18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5" name="Oval 133">
                  <a:extLst>
                    <a:ext uri="{FF2B5EF4-FFF2-40B4-BE49-F238E27FC236}">
                      <a16:creationId xmlns:a16="http://schemas.microsoft.com/office/drawing/2014/main" id="{49FAC648-C1B3-4CA3-A810-FE7ED63C1E2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6" name="Oval 134">
                  <a:extLst>
                    <a:ext uri="{FF2B5EF4-FFF2-40B4-BE49-F238E27FC236}">
                      <a16:creationId xmlns:a16="http://schemas.microsoft.com/office/drawing/2014/main" id="{A71C1ED6-45B1-412C-9B95-8074D0FEB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7" name="Oval 135">
                  <a:extLst>
                    <a:ext uri="{FF2B5EF4-FFF2-40B4-BE49-F238E27FC236}">
                      <a16:creationId xmlns:a16="http://schemas.microsoft.com/office/drawing/2014/main" id="{8C7F67DA-A035-440D-8B9A-E699899D56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8" name="Oval 136">
                  <a:extLst>
                    <a:ext uri="{FF2B5EF4-FFF2-40B4-BE49-F238E27FC236}">
                      <a16:creationId xmlns:a16="http://schemas.microsoft.com/office/drawing/2014/main" id="{9894C1C1-DBE0-4FEF-929A-0CD299AFD24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09" name="Oval 137">
                  <a:extLst>
                    <a:ext uri="{FF2B5EF4-FFF2-40B4-BE49-F238E27FC236}">
                      <a16:creationId xmlns:a16="http://schemas.microsoft.com/office/drawing/2014/main" id="{E98EE2CF-FA56-4BAD-8D1A-626D55358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10" name="Oval 138">
                  <a:extLst>
                    <a:ext uri="{FF2B5EF4-FFF2-40B4-BE49-F238E27FC236}">
                      <a16:creationId xmlns:a16="http://schemas.microsoft.com/office/drawing/2014/main" id="{2314AFD3-445F-4D11-B68E-D274F8150CC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11" name="Oval 139">
                  <a:extLst>
                    <a:ext uri="{FF2B5EF4-FFF2-40B4-BE49-F238E27FC236}">
                      <a16:creationId xmlns:a16="http://schemas.microsoft.com/office/drawing/2014/main" id="{C869344E-7674-4304-985A-9CB808DEDB0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12" name="Oval 140">
                  <a:extLst>
                    <a:ext uri="{FF2B5EF4-FFF2-40B4-BE49-F238E27FC236}">
                      <a16:creationId xmlns:a16="http://schemas.microsoft.com/office/drawing/2014/main" id="{53F3C3FF-B347-4302-AD74-92897E7E9E2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113" name="Oval 141">
                  <a:extLst>
                    <a:ext uri="{FF2B5EF4-FFF2-40B4-BE49-F238E27FC236}">
                      <a16:creationId xmlns:a16="http://schemas.microsoft.com/office/drawing/2014/main" id="{09F1EFBA-039D-401C-942F-8C50AD204C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" name="Group 142">
                <a:extLst>
                  <a:ext uri="{FF2B5EF4-FFF2-40B4-BE49-F238E27FC236}">
                    <a16:creationId xmlns:a16="http://schemas.microsoft.com/office/drawing/2014/main" id="{74B24736-F8D9-4E6B-8CF4-E3073B4482C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2" name="Line 143">
                  <a:extLst>
                    <a:ext uri="{FF2B5EF4-FFF2-40B4-BE49-F238E27FC236}">
                      <a16:creationId xmlns:a16="http://schemas.microsoft.com/office/drawing/2014/main" id="{3845E665-4B26-4146-8B41-6E2D0515CCB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44">
                  <a:extLst>
                    <a:ext uri="{FF2B5EF4-FFF2-40B4-BE49-F238E27FC236}">
                      <a16:creationId xmlns:a16="http://schemas.microsoft.com/office/drawing/2014/main" id="{5119FBBB-10FC-48F2-BF98-CE7E7AE8C1C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45">
                  <a:extLst>
                    <a:ext uri="{FF2B5EF4-FFF2-40B4-BE49-F238E27FC236}">
                      <a16:creationId xmlns:a16="http://schemas.microsoft.com/office/drawing/2014/main" id="{6146B8E1-D36E-4610-8D8E-CB45092B602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146">
                  <a:extLst>
                    <a:ext uri="{FF2B5EF4-FFF2-40B4-BE49-F238E27FC236}">
                      <a16:creationId xmlns:a16="http://schemas.microsoft.com/office/drawing/2014/main" id="{12A3FABF-AC01-4576-82BA-7A86E2DFBA4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147">
                  <a:extLst>
                    <a:ext uri="{FF2B5EF4-FFF2-40B4-BE49-F238E27FC236}">
                      <a16:creationId xmlns:a16="http://schemas.microsoft.com/office/drawing/2014/main" id="{61ABF6A6-1716-4C64-B227-1D180DEC6B4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148">
                  <a:extLst>
                    <a:ext uri="{FF2B5EF4-FFF2-40B4-BE49-F238E27FC236}">
                      <a16:creationId xmlns:a16="http://schemas.microsoft.com/office/drawing/2014/main" id="{52487170-366F-4AF0-8ED4-72AA46B6A09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Oval 149">
                  <a:extLst>
                    <a:ext uri="{FF2B5EF4-FFF2-40B4-BE49-F238E27FC236}">
                      <a16:creationId xmlns:a16="http://schemas.microsoft.com/office/drawing/2014/main" id="{EE30918C-2994-471D-80F6-A71D1D2C02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69" name="Oval 150">
                  <a:extLst>
                    <a:ext uri="{FF2B5EF4-FFF2-40B4-BE49-F238E27FC236}">
                      <a16:creationId xmlns:a16="http://schemas.microsoft.com/office/drawing/2014/main" id="{7E8B6763-24E4-4BEE-86AE-0D1C759A500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0" name="Oval 151">
                  <a:extLst>
                    <a:ext uri="{FF2B5EF4-FFF2-40B4-BE49-F238E27FC236}">
                      <a16:creationId xmlns:a16="http://schemas.microsoft.com/office/drawing/2014/main" id="{47C7D99F-5051-4C0A-BC4B-CE7DC66B1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1" name="Oval 152">
                  <a:extLst>
                    <a:ext uri="{FF2B5EF4-FFF2-40B4-BE49-F238E27FC236}">
                      <a16:creationId xmlns:a16="http://schemas.microsoft.com/office/drawing/2014/main" id="{BE0374DF-DB2F-4C81-A5B3-A451B685A02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2" name="Oval 153">
                  <a:extLst>
                    <a:ext uri="{FF2B5EF4-FFF2-40B4-BE49-F238E27FC236}">
                      <a16:creationId xmlns:a16="http://schemas.microsoft.com/office/drawing/2014/main" id="{D2686B93-C000-4377-B8E5-40E5A5F280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3" name="Oval 154">
                  <a:extLst>
                    <a:ext uri="{FF2B5EF4-FFF2-40B4-BE49-F238E27FC236}">
                      <a16:creationId xmlns:a16="http://schemas.microsoft.com/office/drawing/2014/main" id="{F8E94F6F-D822-4DDA-93CB-A856E6BDD3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4" name="Oval 155">
                  <a:extLst>
                    <a:ext uri="{FF2B5EF4-FFF2-40B4-BE49-F238E27FC236}">
                      <a16:creationId xmlns:a16="http://schemas.microsoft.com/office/drawing/2014/main" id="{3C293E67-82BC-4236-B027-8D12DB0AB23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5" name="Oval 156">
                  <a:extLst>
                    <a:ext uri="{FF2B5EF4-FFF2-40B4-BE49-F238E27FC236}">
                      <a16:creationId xmlns:a16="http://schemas.microsoft.com/office/drawing/2014/main" id="{099E3AA2-550C-431F-9E7B-833233DCA4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6" name="Oval 157">
                  <a:extLst>
                    <a:ext uri="{FF2B5EF4-FFF2-40B4-BE49-F238E27FC236}">
                      <a16:creationId xmlns:a16="http://schemas.microsoft.com/office/drawing/2014/main" id="{CF71ED59-7405-4626-836F-C32CE38BE82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7" name="Oval 158">
                  <a:extLst>
                    <a:ext uri="{FF2B5EF4-FFF2-40B4-BE49-F238E27FC236}">
                      <a16:creationId xmlns:a16="http://schemas.microsoft.com/office/drawing/2014/main" id="{C60879F6-449F-4F6A-AF2C-34319F3E8C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" name="Oval 159">
                  <a:extLst>
                    <a:ext uri="{FF2B5EF4-FFF2-40B4-BE49-F238E27FC236}">
                      <a16:creationId xmlns:a16="http://schemas.microsoft.com/office/drawing/2014/main" id="{CDE3FD60-65C8-4E7D-B5EE-E6A71F03D6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9" name="Oval 160">
                  <a:extLst>
                    <a:ext uri="{FF2B5EF4-FFF2-40B4-BE49-F238E27FC236}">
                      <a16:creationId xmlns:a16="http://schemas.microsoft.com/office/drawing/2014/main" id="{721D6E24-B258-42F7-81CB-6B66DB8132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0" name="Oval 161">
                  <a:extLst>
                    <a:ext uri="{FF2B5EF4-FFF2-40B4-BE49-F238E27FC236}">
                      <a16:creationId xmlns:a16="http://schemas.microsoft.com/office/drawing/2014/main" id="{3C064268-1879-445F-9B6C-705AEA9AB4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1" name="Oval 162">
                  <a:extLst>
                    <a:ext uri="{FF2B5EF4-FFF2-40B4-BE49-F238E27FC236}">
                      <a16:creationId xmlns:a16="http://schemas.microsoft.com/office/drawing/2014/main" id="{40B0B0F4-C642-486C-9EB9-B556FFC069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2" name="Oval 163">
                  <a:extLst>
                    <a:ext uri="{FF2B5EF4-FFF2-40B4-BE49-F238E27FC236}">
                      <a16:creationId xmlns:a16="http://schemas.microsoft.com/office/drawing/2014/main" id="{7BD52E2B-74E3-4E64-A2CA-7360568258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3" name="Oval 164">
                  <a:extLst>
                    <a:ext uri="{FF2B5EF4-FFF2-40B4-BE49-F238E27FC236}">
                      <a16:creationId xmlns:a16="http://schemas.microsoft.com/office/drawing/2014/main" id="{662F9D94-BB07-4FC2-BFD2-296CE81B4A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4" name="Oval 165">
                  <a:extLst>
                    <a:ext uri="{FF2B5EF4-FFF2-40B4-BE49-F238E27FC236}">
                      <a16:creationId xmlns:a16="http://schemas.microsoft.com/office/drawing/2014/main" id="{27E11F86-EBA9-4464-9422-CB27F0AF51F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5" name="Oval 166">
                  <a:extLst>
                    <a:ext uri="{FF2B5EF4-FFF2-40B4-BE49-F238E27FC236}">
                      <a16:creationId xmlns:a16="http://schemas.microsoft.com/office/drawing/2014/main" id="{9988D9CD-8297-4E9E-BA16-80C1253FB3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6" name="Oval 167">
                  <a:extLst>
                    <a:ext uri="{FF2B5EF4-FFF2-40B4-BE49-F238E27FC236}">
                      <a16:creationId xmlns:a16="http://schemas.microsoft.com/office/drawing/2014/main" id="{C62D2587-4E9F-40C9-9655-DE77CF4DEE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7" name="Oval 168">
                  <a:extLst>
                    <a:ext uri="{FF2B5EF4-FFF2-40B4-BE49-F238E27FC236}">
                      <a16:creationId xmlns:a16="http://schemas.microsoft.com/office/drawing/2014/main" id="{14C72643-86D9-4279-ACF9-62312ACFC5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" name="Line 169">
              <a:extLst>
                <a:ext uri="{FF2B5EF4-FFF2-40B4-BE49-F238E27FC236}">
                  <a16:creationId xmlns:a16="http://schemas.microsoft.com/office/drawing/2014/main" id="{8B31C3F1-C6F2-4EB2-A350-65416B57BD9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70">
              <a:extLst>
                <a:ext uri="{FF2B5EF4-FFF2-40B4-BE49-F238E27FC236}">
                  <a16:creationId xmlns:a16="http://schemas.microsoft.com/office/drawing/2014/main" id="{2BD2015F-2B06-4EE0-A8C2-648798AEB96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1">
              <a:extLst>
                <a:ext uri="{FF2B5EF4-FFF2-40B4-BE49-F238E27FC236}">
                  <a16:creationId xmlns:a16="http://schemas.microsoft.com/office/drawing/2014/main" id="{1CAD4B35-AA48-4A90-85ED-67DAC3E4D66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2">
              <a:extLst>
                <a:ext uri="{FF2B5EF4-FFF2-40B4-BE49-F238E27FC236}">
                  <a16:creationId xmlns:a16="http://schemas.microsoft.com/office/drawing/2014/main" id="{64491C93-3832-484B-9297-A11E40B4F6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3">
              <a:extLst>
                <a:ext uri="{FF2B5EF4-FFF2-40B4-BE49-F238E27FC236}">
                  <a16:creationId xmlns:a16="http://schemas.microsoft.com/office/drawing/2014/main" id="{0E8E78B7-2E5E-4F4F-A9E7-9A6AD991C5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74">
              <a:extLst>
                <a:ext uri="{FF2B5EF4-FFF2-40B4-BE49-F238E27FC236}">
                  <a16:creationId xmlns:a16="http://schemas.microsoft.com/office/drawing/2014/main" id="{75A6EA4B-1E89-4AF8-AB17-0FC470D0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6" name="Group 175">
                <a:extLst>
                  <a:ext uri="{FF2B5EF4-FFF2-40B4-BE49-F238E27FC236}">
                    <a16:creationId xmlns:a16="http://schemas.microsoft.com/office/drawing/2014/main" id="{5BFF30CE-5B16-4C02-86EA-0251DEC8A9B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7" name="Line 176">
                  <a:extLst>
                    <a:ext uri="{FF2B5EF4-FFF2-40B4-BE49-F238E27FC236}">
                      <a16:creationId xmlns:a16="http://schemas.microsoft.com/office/drawing/2014/main" id="{7280298C-95B4-480C-8C2A-5BA253028FF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77">
                  <a:extLst>
                    <a:ext uri="{FF2B5EF4-FFF2-40B4-BE49-F238E27FC236}">
                      <a16:creationId xmlns:a16="http://schemas.microsoft.com/office/drawing/2014/main" id="{6B25F192-C0AB-486F-A3B2-5ACAA242542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78">
                  <a:extLst>
                    <a:ext uri="{FF2B5EF4-FFF2-40B4-BE49-F238E27FC236}">
                      <a16:creationId xmlns:a16="http://schemas.microsoft.com/office/drawing/2014/main" id="{AD6DDCE2-7428-4DC5-9009-7408F598464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79">
                <a:extLst>
                  <a:ext uri="{FF2B5EF4-FFF2-40B4-BE49-F238E27FC236}">
                    <a16:creationId xmlns:a16="http://schemas.microsoft.com/office/drawing/2014/main" id="{B1829211-2AD7-4593-A492-CED5C4C84C7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4" name="Line 180">
                  <a:extLst>
                    <a:ext uri="{FF2B5EF4-FFF2-40B4-BE49-F238E27FC236}">
                      <a16:creationId xmlns:a16="http://schemas.microsoft.com/office/drawing/2014/main" id="{6EAFBDCC-6931-4383-867B-29035E01CA0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181">
                  <a:extLst>
                    <a:ext uri="{FF2B5EF4-FFF2-40B4-BE49-F238E27FC236}">
                      <a16:creationId xmlns:a16="http://schemas.microsoft.com/office/drawing/2014/main" id="{82C8ECE9-F0A1-4DE1-AE22-288B5C911CB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182">
                  <a:extLst>
                    <a:ext uri="{FF2B5EF4-FFF2-40B4-BE49-F238E27FC236}">
                      <a16:creationId xmlns:a16="http://schemas.microsoft.com/office/drawing/2014/main" id="{044182EF-E655-4776-9A0E-00E805428D2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183">
                <a:extLst>
                  <a:ext uri="{FF2B5EF4-FFF2-40B4-BE49-F238E27FC236}">
                    <a16:creationId xmlns:a16="http://schemas.microsoft.com/office/drawing/2014/main" id="{2D834BB3-F70F-4975-B7A6-B6B9C078F40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51" name="Line 184">
                  <a:extLst>
                    <a:ext uri="{FF2B5EF4-FFF2-40B4-BE49-F238E27FC236}">
                      <a16:creationId xmlns:a16="http://schemas.microsoft.com/office/drawing/2014/main" id="{F88A89D3-BD7F-4150-AD32-3135F341A12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185">
                  <a:extLst>
                    <a:ext uri="{FF2B5EF4-FFF2-40B4-BE49-F238E27FC236}">
                      <a16:creationId xmlns:a16="http://schemas.microsoft.com/office/drawing/2014/main" id="{BD7C0589-5BD1-4393-AF6B-3D29F11258F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186">
                  <a:extLst>
                    <a:ext uri="{FF2B5EF4-FFF2-40B4-BE49-F238E27FC236}">
                      <a16:creationId xmlns:a16="http://schemas.microsoft.com/office/drawing/2014/main" id="{0D6F929A-1462-4921-96BC-52F1D8634FF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87">
                <a:extLst>
                  <a:ext uri="{FF2B5EF4-FFF2-40B4-BE49-F238E27FC236}">
                    <a16:creationId xmlns:a16="http://schemas.microsoft.com/office/drawing/2014/main" id="{62CFC385-67F0-44AC-9611-D1A1191DC77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8" name="Line 188">
                  <a:extLst>
                    <a:ext uri="{FF2B5EF4-FFF2-40B4-BE49-F238E27FC236}">
                      <a16:creationId xmlns:a16="http://schemas.microsoft.com/office/drawing/2014/main" id="{E32EC6BB-CFC7-4011-A308-9B79350F508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189">
                  <a:extLst>
                    <a:ext uri="{FF2B5EF4-FFF2-40B4-BE49-F238E27FC236}">
                      <a16:creationId xmlns:a16="http://schemas.microsoft.com/office/drawing/2014/main" id="{75620339-84C5-4EA0-88F9-5A5A0C7FE3C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190">
                  <a:extLst>
                    <a:ext uri="{FF2B5EF4-FFF2-40B4-BE49-F238E27FC236}">
                      <a16:creationId xmlns:a16="http://schemas.microsoft.com/office/drawing/2014/main" id="{DB714ECE-D474-4C45-8F6F-BCA5E2B43D9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91">
                <a:extLst>
                  <a:ext uri="{FF2B5EF4-FFF2-40B4-BE49-F238E27FC236}">
                    <a16:creationId xmlns:a16="http://schemas.microsoft.com/office/drawing/2014/main" id="{E7CDBD0D-DBE5-4E3D-81A7-3A7920CE833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45" name="Line 192">
                  <a:extLst>
                    <a:ext uri="{FF2B5EF4-FFF2-40B4-BE49-F238E27FC236}">
                      <a16:creationId xmlns:a16="http://schemas.microsoft.com/office/drawing/2014/main" id="{5898B72C-1DC1-4AD5-9D86-0E761C3030B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193">
                  <a:extLst>
                    <a:ext uri="{FF2B5EF4-FFF2-40B4-BE49-F238E27FC236}">
                      <a16:creationId xmlns:a16="http://schemas.microsoft.com/office/drawing/2014/main" id="{58774F25-0F11-4482-A14D-BA9BC09C6A0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194">
                  <a:extLst>
                    <a:ext uri="{FF2B5EF4-FFF2-40B4-BE49-F238E27FC236}">
                      <a16:creationId xmlns:a16="http://schemas.microsoft.com/office/drawing/2014/main" id="{5BA42719-1F62-4465-AE8B-1EECA792BB2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95">
                <a:extLst>
                  <a:ext uri="{FF2B5EF4-FFF2-40B4-BE49-F238E27FC236}">
                    <a16:creationId xmlns:a16="http://schemas.microsoft.com/office/drawing/2014/main" id="{EA1FE20A-D6B8-4D9A-A417-D116D03E6B8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2" name="Line 196">
                  <a:extLst>
                    <a:ext uri="{FF2B5EF4-FFF2-40B4-BE49-F238E27FC236}">
                      <a16:creationId xmlns:a16="http://schemas.microsoft.com/office/drawing/2014/main" id="{AA06CAB5-B96F-49F5-8730-5B2639BA58C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197">
                  <a:extLst>
                    <a:ext uri="{FF2B5EF4-FFF2-40B4-BE49-F238E27FC236}">
                      <a16:creationId xmlns:a16="http://schemas.microsoft.com/office/drawing/2014/main" id="{88D31E3B-8755-44F7-AB56-7069B8AD08F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98">
                  <a:extLst>
                    <a:ext uri="{FF2B5EF4-FFF2-40B4-BE49-F238E27FC236}">
                      <a16:creationId xmlns:a16="http://schemas.microsoft.com/office/drawing/2014/main" id="{FF143BA7-2B4A-4067-869C-B84937C8836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199">
                <a:extLst>
                  <a:ext uri="{FF2B5EF4-FFF2-40B4-BE49-F238E27FC236}">
                    <a16:creationId xmlns:a16="http://schemas.microsoft.com/office/drawing/2014/main" id="{F4DD1336-F785-4FEE-81FD-4E989A5CAF2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9" name="Line 200">
                  <a:extLst>
                    <a:ext uri="{FF2B5EF4-FFF2-40B4-BE49-F238E27FC236}">
                      <a16:creationId xmlns:a16="http://schemas.microsoft.com/office/drawing/2014/main" id="{6F40483A-6A42-4063-923F-8FEAF8774C4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01">
                  <a:extLst>
                    <a:ext uri="{FF2B5EF4-FFF2-40B4-BE49-F238E27FC236}">
                      <a16:creationId xmlns:a16="http://schemas.microsoft.com/office/drawing/2014/main" id="{498A3CAD-548F-4DE4-A7CC-E09D5482477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202">
                  <a:extLst>
                    <a:ext uri="{FF2B5EF4-FFF2-40B4-BE49-F238E27FC236}">
                      <a16:creationId xmlns:a16="http://schemas.microsoft.com/office/drawing/2014/main" id="{6DFF778E-DDC1-4E6D-92BE-ADB88A99F34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Oval 203">
                <a:extLst>
                  <a:ext uri="{FF2B5EF4-FFF2-40B4-BE49-F238E27FC236}">
                    <a16:creationId xmlns:a16="http://schemas.microsoft.com/office/drawing/2014/main" id="{62883694-E219-4E5E-81F6-99B0EC5924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4" name="Oval 204">
                <a:extLst>
                  <a:ext uri="{FF2B5EF4-FFF2-40B4-BE49-F238E27FC236}">
                    <a16:creationId xmlns:a16="http://schemas.microsoft.com/office/drawing/2014/main" id="{BCED3637-0F16-4EEF-AA0E-7D4D41E001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5" name="Oval 205">
                <a:extLst>
                  <a:ext uri="{FF2B5EF4-FFF2-40B4-BE49-F238E27FC236}">
                    <a16:creationId xmlns:a16="http://schemas.microsoft.com/office/drawing/2014/main" id="{20EBEEA2-EA4C-4B74-BAC3-36F9F29DC9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Oval 206">
                <a:extLst>
                  <a:ext uri="{FF2B5EF4-FFF2-40B4-BE49-F238E27FC236}">
                    <a16:creationId xmlns:a16="http://schemas.microsoft.com/office/drawing/2014/main" id="{104527FB-BF6B-4E7E-B4EA-2F74F99A50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Oval 207">
                <a:extLst>
                  <a:ext uri="{FF2B5EF4-FFF2-40B4-BE49-F238E27FC236}">
                    <a16:creationId xmlns:a16="http://schemas.microsoft.com/office/drawing/2014/main" id="{2B51DFEB-E4C1-467A-B171-B6223A52D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Oval 208">
                <a:extLst>
                  <a:ext uri="{FF2B5EF4-FFF2-40B4-BE49-F238E27FC236}">
                    <a16:creationId xmlns:a16="http://schemas.microsoft.com/office/drawing/2014/main" id="{8464F570-633A-4244-89BA-96F779B7EC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Oval 209">
                <a:extLst>
                  <a:ext uri="{FF2B5EF4-FFF2-40B4-BE49-F238E27FC236}">
                    <a16:creationId xmlns:a16="http://schemas.microsoft.com/office/drawing/2014/main" id="{AA075416-9238-47FF-BB41-39B9E9BA8A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Oval 210">
                <a:extLst>
                  <a:ext uri="{FF2B5EF4-FFF2-40B4-BE49-F238E27FC236}">
                    <a16:creationId xmlns:a16="http://schemas.microsoft.com/office/drawing/2014/main" id="{476211A7-39B5-4887-B54A-136C3B6EBC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Oval 211">
                <a:extLst>
                  <a:ext uri="{FF2B5EF4-FFF2-40B4-BE49-F238E27FC236}">
                    <a16:creationId xmlns:a16="http://schemas.microsoft.com/office/drawing/2014/main" id="{7A322F0C-6680-4A13-ADA0-267373DB8D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2" name="Oval 212">
                <a:extLst>
                  <a:ext uri="{FF2B5EF4-FFF2-40B4-BE49-F238E27FC236}">
                    <a16:creationId xmlns:a16="http://schemas.microsoft.com/office/drawing/2014/main" id="{A51F269A-A991-4DD1-BF7B-2ADEEF1AF5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Oval 213">
                <a:extLst>
                  <a:ext uri="{FF2B5EF4-FFF2-40B4-BE49-F238E27FC236}">
                    <a16:creationId xmlns:a16="http://schemas.microsoft.com/office/drawing/2014/main" id="{115025C7-8FDA-40B1-A070-0C9C21C470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Oval 214">
                <a:extLst>
                  <a:ext uri="{FF2B5EF4-FFF2-40B4-BE49-F238E27FC236}">
                    <a16:creationId xmlns:a16="http://schemas.microsoft.com/office/drawing/2014/main" id="{94CE869E-A47E-4431-A755-2557A64BAF0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Oval 215">
                <a:extLst>
                  <a:ext uri="{FF2B5EF4-FFF2-40B4-BE49-F238E27FC236}">
                    <a16:creationId xmlns:a16="http://schemas.microsoft.com/office/drawing/2014/main" id="{33B92272-B0A6-4724-8F5F-4141246B99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6" name="Oval 216">
                <a:extLst>
                  <a:ext uri="{FF2B5EF4-FFF2-40B4-BE49-F238E27FC236}">
                    <a16:creationId xmlns:a16="http://schemas.microsoft.com/office/drawing/2014/main" id="{30D846C0-5E53-4200-ACEB-4964FCE0AD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7" name="Oval 217">
                <a:extLst>
                  <a:ext uri="{FF2B5EF4-FFF2-40B4-BE49-F238E27FC236}">
                    <a16:creationId xmlns:a16="http://schemas.microsoft.com/office/drawing/2014/main" id="{ECA3B5F6-D812-4DE3-84B7-98F44B142D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Oval 218">
                <a:extLst>
                  <a:ext uri="{FF2B5EF4-FFF2-40B4-BE49-F238E27FC236}">
                    <a16:creationId xmlns:a16="http://schemas.microsoft.com/office/drawing/2014/main" id="{A5456555-8177-4784-97BE-094BE0C1AA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15" name="Rectangle 219">
              <a:extLst>
                <a:ext uri="{FF2B5EF4-FFF2-40B4-BE49-F238E27FC236}">
                  <a16:creationId xmlns:a16="http://schemas.microsoft.com/office/drawing/2014/main" id="{0BBA2E80-C026-4B11-BE1E-4801BBEC72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222" name="Object 220">
            <a:extLst>
              <a:ext uri="{FF2B5EF4-FFF2-40B4-BE49-F238E27FC236}">
                <a16:creationId xmlns:a16="http://schemas.microsoft.com/office/drawing/2014/main" id="{32D8C714-13CF-49C2-B414-E1648FE46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2" name="Image" r:id="rId3" imgW="7707937" imgH="1701587" progId="Photoshop.Image.6">
                  <p:embed/>
                </p:oleObj>
              </mc:Choice>
              <mc:Fallback>
                <p:oleObj name="Image" r:id="rId3" imgW="7707937" imgH="1701587" progId="Photoshop.Image.6">
                  <p:embed/>
                  <p:pic>
                    <p:nvPicPr>
                      <p:cNvPr id="2051" name="Object 220">
                        <a:extLst>
                          <a:ext uri="{FF2B5EF4-FFF2-40B4-BE49-F238E27FC236}">
                            <a16:creationId xmlns:a16="http://schemas.microsoft.com/office/drawing/2014/main" id="{120433DB-9884-4E04-A9E0-FDCA50AF1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45B5DA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Oval 221" descr="06_original_w">
            <a:extLst>
              <a:ext uri="{FF2B5EF4-FFF2-40B4-BE49-F238E27FC236}">
                <a16:creationId xmlns:a16="http://schemas.microsoft.com/office/drawing/2014/main" id="{FF327D1B-0B99-4722-9824-C15548BE22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224" name="Picture 225">
            <a:extLst>
              <a:ext uri="{FF2B5EF4-FFF2-40B4-BE49-F238E27FC236}">
                <a16:creationId xmlns:a16="http://schemas.microsoft.com/office/drawing/2014/main" id="{5FC0564B-CC61-4BD9-96E7-A5C4F1BD58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0926" name="Rectangle 22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6000" b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0927" name="Rectangle 22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 b="0"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679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5">
            <a:extLst>
              <a:ext uri="{FF2B5EF4-FFF2-40B4-BE49-F238E27FC236}">
                <a16:creationId xmlns:a16="http://schemas.microsoft.com/office/drawing/2014/main" id="{C0C15979-DA9F-4FFD-878F-BF4B4D9629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D13E4151-AC25-4082-886F-44FCE453B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7">
            <a:extLst>
              <a:ext uri="{FF2B5EF4-FFF2-40B4-BE49-F238E27FC236}">
                <a16:creationId xmlns:a16="http://schemas.microsoft.com/office/drawing/2014/main" id="{6319BB22-BD3A-4995-83BD-D44E4B854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ADEB-6EC3-4BFB-98A3-DE69483FD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3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5">
            <a:extLst>
              <a:ext uri="{FF2B5EF4-FFF2-40B4-BE49-F238E27FC236}">
                <a16:creationId xmlns:a16="http://schemas.microsoft.com/office/drawing/2014/main" id="{D33F58B4-00EF-426F-A22F-0C6BD13FC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A44BFC68-BBB9-4BCE-AD40-E351FDCF5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7">
            <a:extLst>
              <a:ext uri="{FF2B5EF4-FFF2-40B4-BE49-F238E27FC236}">
                <a16:creationId xmlns:a16="http://schemas.microsoft.com/office/drawing/2014/main" id="{53451C0A-4830-4471-B9BE-244E0A551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9492A-F252-48C3-809A-B25E34901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48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28725"/>
            <a:ext cx="4038600" cy="2471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52863"/>
            <a:ext cx="4038600" cy="2471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">
            <a:extLst>
              <a:ext uri="{FF2B5EF4-FFF2-40B4-BE49-F238E27FC236}">
                <a16:creationId xmlns:a16="http://schemas.microsoft.com/office/drawing/2014/main" id="{786D9143-DB60-4C93-B661-007FC6052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6">
            <a:extLst>
              <a:ext uri="{FF2B5EF4-FFF2-40B4-BE49-F238E27FC236}">
                <a16:creationId xmlns:a16="http://schemas.microsoft.com/office/drawing/2014/main" id="{2EC4BAB1-7C03-4A50-9BA2-ADFC27BD1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7">
            <a:extLst>
              <a:ext uri="{FF2B5EF4-FFF2-40B4-BE49-F238E27FC236}">
                <a16:creationId xmlns:a16="http://schemas.microsoft.com/office/drawing/2014/main" id="{B9F9079F-FA86-4360-AA7F-8C6DA2975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12A-694D-4FC7-A5B6-277618189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33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">
            <a:extLst>
              <a:ext uri="{FF2B5EF4-FFF2-40B4-BE49-F238E27FC236}">
                <a16:creationId xmlns:a16="http://schemas.microsoft.com/office/drawing/2014/main" id="{F5281FD9-8BA3-4025-9640-1957B49E8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6">
            <a:extLst>
              <a:ext uri="{FF2B5EF4-FFF2-40B4-BE49-F238E27FC236}">
                <a16:creationId xmlns:a16="http://schemas.microsoft.com/office/drawing/2014/main" id="{73795DF2-D96D-4F24-A6EC-2A9030325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7">
            <a:extLst>
              <a:ext uri="{FF2B5EF4-FFF2-40B4-BE49-F238E27FC236}">
                <a16:creationId xmlns:a16="http://schemas.microsoft.com/office/drawing/2014/main" id="{7B5D77E7-1D08-4F2E-A239-7EFA98C52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F8CB8-5142-4405-881F-915A01F833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43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5">
            <a:extLst>
              <a:ext uri="{FF2B5EF4-FFF2-40B4-BE49-F238E27FC236}">
                <a16:creationId xmlns:a16="http://schemas.microsoft.com/office/drawing/2014/main" id="{6DC5E053-326C-483C-8A5D-8C3DFC1C9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5EA0C6FF-B742-4E70-9E2F-1AF57961E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7">
            <a:extLst>
              <a:ext uri="{FF2B5EF4-FFF2-40B4-BE49-F238E27FC236}">
                <a16:creationId xmlns:a16="http://schemas.microsoft.com/office/drawing/2014/main" id="{30CB54B2-FA82-4F4D-8318-3BE7D87E7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E6EA2-113E-4770-B4BF-BD8440972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7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5">
            <a:extLst>
              <a:ext uri="{FF2B5EF4-FFF2-40B4-BE49-F238E27FC236}">
                <a16:creationId xmlns:a16="http://schemas.microsoft.com/office/drawing/2014/main" id="{A1BF68A0-00B5-47D0-A4BE-D663AF529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B1E1F74A-62A7-44D7-8638-BCF283D5A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7">
            <a:extLst>
              <a:ext uri="{FF2B5EF4-FFF2-40B4-BE49-F238E27FC236}">
                <a16:creationId xmlns:a16="http://schemas.microsoft.com/office/drawing/2014/main" id="{91D0F420-667C-4198-8027-EC15BD601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BC87-6D27-4E51-8B53-265457490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6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5">
            <a:extLst>
              <a:ext uri="{FF2B5EF4-FFF2-40B4-BE49-F238E27FC236}">
                <a16:creationId xmlns:a16="http://schemas.microsoft.com/office/drawing/2014/main" id="{E4DCE733-1128-4E75-89AC-75ACFAB07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A85EEEE2-9186-4D59-BD8C-9C9B6EDF7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7">
            <a:extLst>
              <a:ext uri="{FF2B5EF4-FFF2-40B4-BE49-F238E27FC236}">
                <a16:creationId xmlns:a16="http://schemas.microsoft.com/office/drawing/2014/main" id="{C9B811AA-B07F-4629-B68F-08C30176C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EC0F-3A90-45F4-B939-249DF0378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2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">
            <a:extLst>
              <a:ext uri="{FF2B5EF4-FFF2-40B4-BE49-F238E27FC236}">
                <a16:creationId xmlns:a16="http://schemas.microsoft.com/office/drawing/2014/main" id="{9BA34E78-3277-4966-A58A-25768347C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6">
            <a:extLst>
              <a:ext uri="{FF2B5EF4-FFF2-40B4-BE49-F238E27FC236}">
                <a16:creationId xmlns:a16="http://schemas.microsoft.com/office/drawing/2014/main" id="{B9A18EA0-51B5-447F-A1DD-0B96D95BE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7">
            <a:extLst>
              <a:ext uri="{FF2B5EF4-FFF2-40B4-BE49-F238E27FC236}">
                <a16:creationId xmlns:a16="http://schemas.microsoft.com/office/drawing/2014/main" id="{C14B9B66-00AF-439C-97FB-3F8EC1A80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6BCB-8C3C-42FA-831C-B5335E0DD4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22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">
            <a:extLst>
              <a:ext uri="{FF2B5EF4-FFF2-40B4-BE49-F238E27FC236}">
                <a16:creationId xmlns:a16="http://schemas.microsoft.com/office/drawing/2014/main" id="{F515EA75-15D9-46F8-BE68-C360EC6DA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6">
            <a:extLst>
              <a:ext uri="{FF2B5EF4-FFF2-40B4-BE49-F238E27FC236}">
                <a16:creationId xmlns:a16="http://schemas.microsoft.com/office/drawing/2014/main" id="{DAFB6265-1C9F-45DC-9E25-850E60744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7">
            <a:extLst>
              <a:ext uri="{FF2B5EF4-FFF2-40B4-BE49-F238E27FC236}">
                <a16:creationId xmlns:a16="http://schemas.microsoft.com/office/drawing/2014/main" id="{7D591E2A-9A79-48F1-A1A9-2C688C966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B8AE-1211-4540-8694-2453C4783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5">
            <a:extLst>
              <a:ext uri="{FF2B5EF4-FFF2-40B4-BE49-F238E27FC236}">
                <a16:creationId xmlns:a16="http://schemas.microsoft.com/office/drawing/2014/main" id="{4B23F2D6-0C5F-498E-BEC5-295D97AA6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7E79684-D33B-4145-A0E2-1BBDD8CD2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7">
            <a:extLst>
              <a:ext uri="{FF2B5EF4-FFF2-40B4-BE49-F238E27FC236}">
                <a16:creationId xmlns:a16="http://schemas.microsoft.com/office/drawing/2014/main" id="{2CB6FA4E-DF81-47CB-86CA-636158BAE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9662-23E8-4149-A33A-8FA278B05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3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5">
            <a:extLst>
              <a:ext uri="{FF2B5EF4-FFF2-40B4-BE49-F238E27FC236}">
                <a16:creationId xmlns:a16="http://schemas.microsoft.com/office/drawing/2014/main" id="{92A15B2F-5D9A-454C-8110-DC1E171DF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6">
            <a:extLst>
              <a:ext uri="{FF2B5EF4-FFF2-40B4-BE49-F238E27FC236}">
                <a16:creationId xmlns:a16="http://schemas.microsoft.com/office/drawing/2014/main" id="{4C01B695-9C49-4A3D-AFC7-284304D7A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7">
            <a:extLst>
              <a:ext uri="{FF2B5EF4-FFF2-40B4-BE49-F238E27FC236}">
                <a16:creationId xmlns:a16="http://schemas.microsoft.com/office/drawing/2014/main" id="{2C01C77E-54EA-4859-9E7D-4AD2B542B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D4C6-6723-48CF-9552-9A88C6178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56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">
            <a:extLst>
              <a:ext uri="{FF2B5EF4-FFF2-40B4-BE49-F238E27FC236}">
                <a16:creationId xmlns:a16="http://schemas.microsoft.com/office/drawing/2014/main" id="{C953FC94-375E-44BD-B020-C174A9D4F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6">
            <a:extLst>
              <a:ext uri="{FF2B5EF4-FFF2-40B4-BE49-F238E27FC236}">
                <a16:creationId xmlns:a16="http://schemas.microsoft.com/office/drawing/2014/main" id="{AE09490E-1C6E-4131-9CDA-4219EEC6E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7">
            <a:extLst>
              <a:ext uri="{FF2B5EF4-FFF2-40B4-BE49-F238E27FC236}">
                <a16:creationId xmlns:a16="http://schemas.microsoft.com/office/drawing/2014/main" id="{5AC7B1A4-A53F-4D56-94B5-725A1A0CD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68A2E-04B0-4822-95DE-6BD167C75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">
            <a:extLst>
              <a:ext uri="{FF2B5EF4-FFF2-40B4-BE49-F238E27FC236}">
                <a16:creationId xmlns:a16="http://schemas.microsoft.com/office/drawing/2014/main" id="{C7399064-6394-40D7-9462-7BF4F1CB1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6">
            <a:extLst>
              <a:ext uri="{FF2B5EF4-FFF2-40B4-BE49-F238E27FC236}">
                <a16:creationId xmlns:a16="http://schemas.microsoft.com/office/drawing/2014/main" id="{71947A1E-C7BE-42B5-AB00-FE94C7E94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7">
            <a:extLst>
              <a:ext uri="{FF2B5EF4-FFF2-40B4-BE49-F238E27FC236}">
                <a16:creationId xmlns:a16="http://schemas.microsoft.com/office/drawing/2014/main" id="{C9FA3FA1-E885-4D9E-A099-55CA98DE3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755F-FBB4-4713-9C59-9F3C7B38F3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6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72" name="Rectangle 92">
            <a:extLst>
              <a:ext uri="{FF2B5EF4-FFF2-40B4-BE49-F238E27FC236}">
                <a16:creationId xmlns:a16="http://schemas.microsoft.com/office/drawing/2014/main" id="{18A04941-684E-45F9-A4AA-BC05D77A11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14400"/>
            <a:ext cx="9144000" cy="1111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Oval 93" descr="06_original_w">
            <a:extLst>
              <a:ext uri="{FF2B5EF4-FFF2-40B4-BE49-F238E27FC236}">
                <a16:creationId xmlns:a16="http://schemas.microsoft.com/office/drawing/2014/main" id="{204B3F36-3652-44A1-9506-29070D0264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94">
            <a:extLst>
              <a:ext uri="{FF2B5EF4-FFF2-40B4-BE49-F238E27FC236}">
                <a16:creationId xmlns:a16="http://schemas.microsoft.com/office/drawing/2014/main" id="{B00A9838-1CED-454C-BF0E-D832F409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775" name="Rectangle 95">
            <a:extLst>
              <a:ext uri="{FF2B5EF4-FFF2-40B4-BE49-F238E27FC236}">
                <a16:creationId xmlns:a16="http://schemas.microsoft.com/office/drawing/2014/main" id="{CFCF63BA-D684-434C-A61B-75A29C112D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776" name="Rectangle 96">
            <a:extLst>
              <a:ext uri="{FF2B5EF4-FFF2-40B4-BE49-F238E27FC236}">
                <a16:creationId xmlns:a16="http://schemas.microsoft.com/office/drawing/2014/main" id="{299E8F23-3FE1-4664-B231-C453AED774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777" name="Rectangle 97">
            <a:extLst>
              <a:ext uri="{FF2B5EF4-FFF2-40B4-BE49-F238E27FC236}">
                <a16:creationId xmlns:a16="http://schemas.microsoft.com/office/drawing/2014/main" id="{257FB246-DEDC-4F19-8C4C-631B42F02E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55B21F95-5AB1-48EA-B5AB-40D10038C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98">
            <a:extLst>
              <a:ext uri="{FF2B5EF4-FFF2-40B4-BE49-F238E27FC236}">
                <a16:creationId xmlns:a16="http://schemas.microsoft.com/office/drawing/2014/main" id="{F8243E30-9A40-4321-8CFD-F0D1D8DC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Font typeface="Wingdings" panose="05000000000000000000" pitchFamily="2" charset="2"/>
        <a:buChar char="v"/>
        <a:defRPr sz="40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Clr>
          <a:schemeClr val="accent1"/>
        </a:buClr>
        <a:buFont typeface="Wingdings" panose="05000000000000000000" pitchFamily="2" charset="2"/>
        <a:buChar char="§"/>
        <a:defRPr sz="3200" b="1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lr>
          <a:schemeClr val="tx1"/>
        </a:buClr>
        <a:buChar char="•"/>
        <a:defRPr sz="2800" b="1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 b="1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000" b="1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000" b="1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000" b="1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000" b="1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000" b="1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FF23944D-0603-411D-A5CC-86FC469009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971800"/>
            <a:ext cx="6781800" cy="1219200"/>
          </a:xfrm>
        </p:spPr>
        <p:txBody>
          <a:bodyPr/>
          <a:lstStyle/>
          <a:p>
            <a:pPr eaLnBrk="1" hangingPunct="1"/>
            <a:r>
              <a:rPr lang="zh-CN" altLang="en-US" sz="5400" b="1">
                <a:ea typeface="PMingLiU" panose="02020500000000000000" pitchFamily="18" charset="-120"/>
              </a:rPr>
              <a:t>信息隐藏</a:t>
            </a:r>
            <a:br>
              <a:rPr lang="zh-CN" altLang="en-US" sz="4800" b="1">
                <a:ea typeface="Dotum" panose="020B0600000101010101" pitchFamily="34" charset="-127"/>
              </a:rPr>
            </a:br>
            <a:endParaRPr lang="zh-CN" altLang="en-US" sz="4800" b="1">
              <a:ea typeface="Dotum" panose="020B0600000101010101" pitchFamily="34" charset="-127"/>
            </a:endParaRP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B06529B0-36F2-48EA-9C9F-EF1F29637F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096000" cy="2438400"/>
          </a:xfrm>
        </p:spPr>
        <p:txBody>
          <a:bodyPr/>
          <a:lstStyle/>
          <a:p>
            <a:pPr algn="l" eaLnBrk="1" hangingPunct="1">
              <a:spcAft>
                <a:spcPct val="0"/>
              </a:spcAft>
            </a:pPr>
            <a:r>
              <a:rPr lang="zh-CN" altLang="en-US" sz="3200" b="1" dirty="0">
                <a:ea typeface="宋体" panose="02010600030101010101" pitchFamily="2" charset="-122"/>
              </a:rPr>
              <a:t>冯丙文</a:t>
            </a:r>
            <a:endParaRPr lang="en-US" altLang="zh-CN" sz="3200" b="1" dirty="0">
              <a:ea typeface="宋体" panose="02010600030101010101" pitchFamily="2" charset="-122"/>
            </a:endParaRPr>
          </a:p>
          <a:p>
            <a:pPr algn="l" eaLnBrk="1" hangingPunct="1">
              <a:spcAft>
                <a:spcPct val="0"/>
              </a:spcAft>
            </a:pPr>
            <a:endParaRPr lang="zh-CN" altLang="en-US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Email: 183861354@qq.com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2413456"/>
                <a:ext cx="8153400" cy="3111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 the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presence of the noise caused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n.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linear correlation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𝑤𝑛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13456"/>
                <a:ext cx="8153400" cy="3111044"/>
              </a:xfrm>
              <a:prstGeom prst="rect">
                <a:avLst/>
              </a:prstGeom>
              <a:blipFill>
                <a:blip r:embed="rId3"/>
                <a:stretch>
                  <a:fillRect l="-747" t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065BE863-D145-42B1-9C85-3225E40A494F}"/>
              </a:ext>
            </a:extLst>
          </p:cNvPr>
          <p:cNvGrpSpPr/>
          <p:nvPr/>
        </p:nvGrpSpPr>
        <p:grpSpPr>
          <a:xfrm>
            <a:off x="4104132" y="3944900"/>
            <a:ext cx="2982468" cy="1770100"/>
            <a:chOff x="4104132" y="3505200"/>
            <a:chExt cx="2982468" cy="17701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8DDED9E-6EC9-45F1-AA18-A950E1960134}"/>
                </a:ext>
              </a:extLst>
            </p:cNvPr>
            <p:cNvSpPr/>
            <p:nvPr/>
          </p:nvSpPr>
          <p:spPr bwMode="auto">
            <a:xfrm>
              <a:off x="4191000" y="3505200"/>
              <a:ext cx="762000" cy="38100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59BAB3-B315-4612-9E58-8CB27FC75255}"/>
                </a:ext>
              </a:extLst>
            </p:cNvPr>
            <p:cNvSpPr/>
            <p:nvPr/>
          </p:nvSpPr>
          <p:spPr bwMode="auto">
            <a:xfrm>
              <a:off x="6324600" y="3505200"/>
              <a:ext cx="762000" cy="38100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81736CF-9485-483B-8272-666F2FCD07FD}"/>
                    </a:ext>
                  </a:extLst>
                </p:cNvPr>
                <p:cNvSpPr/>
                <p:nvPr/>
              </p:nvSpPr>
              <p:spPr bwMode="auto">
                <a:xfrm>
                  <a:off x="4104132" y="4894300"/>
                  <a:ext cx="762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</a:rPr>
                          <m:t>→</m:t>
                        </m:r>
                        <m:r>
                          <a:rPr kumimoji="0" lang="en-US" altLang="zh-CN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</a:rPr>
                          <m:t>𝟎</m:t>
                        </m:r>
                      </m:oMath>
                    </m:oMathPara>
                  </a14:m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81736CF-9485-483B-8272-666F2FCD0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4132" y="4894300"/>
                  <a:ext cx="762000" cy="381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791DE67-6A46-4EAB-BFA9-48E852248CF9}"/>
                </a:ext>
              </a:extLst>
            </p:cNvPr>
            <p:cNvCxnSpPr>
              <a:stCxn id="2" idx="2"/>
              <a:endCxn id="8" idx="0"/>
            </p:cNvCxnSpPr>
            <p:nvPr/>
          </p:nvCxnSpPr>
          <p:spPr bwMode="auto">
            <a:xfrm flipH="1">
              <a:off x="4485132" y="3886200"/>
              <a:ext cx="86868" cy="1008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B88DC82-83BB-4BE0-9C81-3D843139489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 bwMode="auto">
            <a:xfrm flipH="1">
              <a:off x="4485132" y="3886200"/>
              <a:ext cx="2220468" cy="1008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307417-F4BC-40E8-80E4-542932172229}"/>
              </a:ext>
            </a:extLst>
          </p:cNvPr>
          <p:cNvGrpSpPr/>
          <p:nvPr/>
        </p:nvGrpSpPr>
        <p:grpSpPr>
          <a:xfrm>
            <a:off x="5257800" y="3944900"/>
            <a:ext cx="2362200" cy="1770100"/>
            <a:chOff x="5257800" y="3505200"/>
            <a:chExt cx="2362200" cy="17701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C2532C-9800-47C8-ABD2-49A1F7B7C37C}"/>
                </a:ext>
              </a:extLst>
            </p:cNvPr>
            <p:cNvSpPr/>
            <p:nvPr/>
          </p:nvSpPr>
          <p:spPr bwMode="auto">
            <a:xfrm>
              <a:off x="5257800" y="3505200"/>
              <a:ext cx="762000" cy="38100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A7E2C51-71ED-4C69-ADF5-D95C73545F49}"/>
                    </a:ext>
                  </a:extLst>
                </p:cNvPr>
                <p:cNvSpPr/>
                <p:nvPr/>
              </p:nvSpPr>
              <p:spPr bwMode="auto">
                <a:xfrm>
                  <a:off x="6013704" y="4894300"/>
                  <a:ext cx="1606296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</a:rPr>
                          <m:t>→±</m:t>
                        </m:r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A7E2C51-71ED-4C69-ADF5-D95C73545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3704" y="4894300"/>
                  <a:ext cx="1606296" cy="381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A575398-D0FA-4B83-ADF7-E50226C7359A}"/>
                </a:ext>
              </a:extLst>
            </p:cNvPr>
            <p:cNvCxnSpPr>
              <a:cxnSpLocks/>
              <a:endCxn id="16" idx="0"/>
            </p:cNvCxnSpPr>
            <p:nvPr/>
          </p:nvCxnSpPr>
          <p:spPr bwMode="auto">
            <a:xfrm>
              <a:off x="5638800" y="3886200"/>
              <a:ext cx="1178052" cy="1008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977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2438400"/>
                <a:ext cx="8153400" cy="412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 the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presence of the noise caused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n.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linear correlation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𝑤𝑛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zh-CN" altLang="en-US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𝑤𝑎𝑡𝑒𝑟𝑚𝑎𝑟𝑘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8153400" cy="4124399"/>
              </a:xfrm>
              <a:prstGeom prst="rect">
                <a:avLst/>
              </a:prstGeom>
              <a:blipFill>
                <a:blip r:embed="rId3"/>
                <a:stretch>
                  <a:fillRect l="-747" t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2448989"/>
                <a:ext cx="8153400" cy="3494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Detector: 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Set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𝐜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𝑤𝑛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𝑤𝑎𝑡𝑒𝑟𝑚𝑎𝑟𝑘</m:t>
                                    </m:r>
                                  </m:e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𝐜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𝑤𝑛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𝐜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𝑤𝑛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48989"/>
                <a:ext cx="8153400" cy="3494611"/>
              </a:xfrm>
              <a:prstGeom prst="rect">
                <a:avLst/>
              </a:prstGeom>
              <a:blipFill>
                <a:blip r:embed="rId3"/>
                <a:stretch>
                  <a:fillRect l="-747" t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381000" y="2362200"/>
                <a:ext cx="8153400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b="0" dirty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1000 images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8153400" cy="2708434"/>
              </a:xfrm>
              <a:prstGeom prst="rect">
                <a:avLst/>
              </a:prstGeom>
              <a:blipFill>
                <a:blip r:embed="rId3"/>
                <a:stretch>
                  <a:fillRect l="-823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10E99E4-B8BF-4E21-93BA-C9D76FC0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2438400"/>
            <a:ext cx="7077075" cy="434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CEF838-59F3-45A5-ADF8-3F4DF00BB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51847"/>
            <a:ext cx="460121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381000" y="2385060"/>
                <a:ext cx="3810000" cy="393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b="0" dirty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1000 images</a:t>
                </a:r>
                <a:endParaRPr lang="en-US" altLang="zh-CN" sz="2000" b="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false positive probability is 0.69%</a:t>
                </a:r>
                <a:r>
                  <a:rPr lang="en-US" altLang="zh-CN" sz="2000" baseline="30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 with no watermark is classified as m=0 or m=1)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Effectiveness is 86.7%</a:t>
                </a:r>
                <a:r>
                  <a:rPr lang="en-US" altLang="zh-CN" sz="2000" baseline="30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(1733 with  watermark is classified correctly)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85060"/>
                <a:ext cx="3810000" cy="3939540"/>
              </a:xfrm>
              <a:prstGeom prst="rect">
                <a:avLst/>
              </a:prstGeom>
              <a:blipFill>
                <a:blip r:embed="rId3"/>
                <a:stretch>
                  <a:fillRect l="-1760" t="-773" r="-1600" b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3CEF838-59F3-45A5-ADF8-3F4DF00BB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51847"/>
            <a:ext cx="460121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240DC64-2BE6-4854-988C-CBD41FCA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2275141"/>
            <a:ext cx="7058025" cy="4352925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381000" y="2438400"/>
                <a:ext cx="8153400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1000 </m:t>
                      </m:r>
                      <m:r>
                        <m:rPr>
                          <m:nor/>
                        </m:rPr>
                        <a:rPr lang="en-US" altLang="zh-CN" sz="2000" b="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images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low-pass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filtering noise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153400" cy="2708434"/>
              </a:xfrm>
              <a:prstGeom prst="rect">
                <a:avLst/>
              </a:prstGeom>
              <a:blipFill>
                <a:blip r:embed="rId4"/>
                <a:stretch>
                  <a:fillRect l="-823" t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C07853C-D9FE-4949-98E7-D56AA2809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41" y="2819400"/>
            <a:ext cx="454405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381000" y="2456795"/>
                <a:ext cx="381000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1000 </m:t>
                      </m:r>
                      <m:r>
                        <m:rPr>
                          <m:nor/>
                        </m:rPr>
                        <a:rPr lang="en-US" altLang="zh-CN" sz="2000" b="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images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low-pass filtering noise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  <m:r>
                      <a:rPr lang="en-US" altLang="zh-CN" sz="2000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false positive probability is 9.52%</a:t>
                </a:r>
                <a:r>
                  <a:rPr lang="en-US" altLang="zh-CN" sz="2000" baseline="30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 with no watermark is classified as m=0 or m=1)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Effectiveness is 3.80%</a:t>
                </a:r>
                <a:r>
                  <a:rPr lang="en-US" altLang="zh-CN" sz="2000" baseline="30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(76 with  watermark is classified correctly)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56795"/>
                <a:ext cx="3810000" cy="4401205"/>
              </a:xfrm>
              <a:prstGeom prst="rect">
                <a:avLst/>
              </a:prstGeom>
              <a:blipFill>
                <a:blip r:embed="rId3"/>
                <a:stretch>
                  <a:fillRect l="-1760" t="-693" r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C07853C-D9FE-4949-98E7-D56AA2809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41" y="2819400"/>
            <a:ext cx="454405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381000" y="23622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Reason: linear correlation is optimal only when the image and the noise are Gaussian distributed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07853C-D9FE-4949-98E7-D56AA2809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92" y="3304051"/>
            <a:ext cx="3942032" cy="3173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59E3B9-CFBB-4BA8-A722-DDE47720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3330187"/>
            <a:ext cx="3991617" cy="31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381000" y="2399943"/>
            <a:ext cx="7848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less than 100% effectiveness even if there is no noise 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restricts the encoded watermark to be independent of the cover Work. 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unwatermarked cover Work, co, is obviously known to the embedder, there is no reason to enforce this restriction</a:t>
            </a:r>
          </a:p>
        </p:txBody>
      </p:sp>
    </p:spTree>
    <p:extLst>
      <p:ext uri="{BB962C8B-B14F-4D97-AF65-F5344CB8AC3E}">
        <p14:creationId xmlns:p14="http://schemas.microsoft.com/office/powerpoint/2010/main" val="127632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发送方拥有边信息的模型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Watermarking as communications with side information at the transmitter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2E0AD-DB8C-4C1D-865E-48A4D34AB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620173"/>
            <a:ext cx="778301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第五讲 水印的模型与原理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181AAE-0168-43AA-89A3-5E0FDA60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29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4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50000"/>
              </a:spcAft>
              <a:buClr>
                <a:schemeClr val="tx1"/>
              </a:buClr>
              <a:buChar char="•"/>
              <a:defRPr sz="2800" b="1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5000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50000"/>
              </a:spcAft>
              <a:buChar char="»"/>
              <a:defRPr sz="2000" b="1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000" b="1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000" b="1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000" b="1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000" b="1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ea typeface="宋体" panose="02010600030101010101" pitchFamily="2" charset="-122"/>
              </a:rPr>
              <a:t>    1</a:t>
            </a:r>
            <a:r>
              <a:rPr lang="zh-CN" altLang="en-US" kern="0" dirty="0">
                <a:ea typeface="宋体" panose="02010600030101010101" pitchFamily="2" charset="-122"/>
              </a:rPr>
              <a:t>）水印的信道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kern="0" dirty="0">
                <a:ea typeface="宋体" panose="02010600030101010101" pitchFamily="2" charset="-122"/>
              </a:rPr>
              <a:t>    </a:t>
            </a:r>
            <a:r>
              <a:rPr lang="en-US" altLang="zh-CN" kern="0" dirty="0"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ea typeface="宋体" panose="02010600030101010101" pitchFamily="2" charset="-122"/>
              </a:rPr>
              <a:t>）基于通信的水印模型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kern="0" dirty="0">
                <a:ea typeface="宋体" panose="02010600030101010101" pitchFamily="2" charset="-122"/>
              </a:rPr>
              <a:t>    </a:t>
            </a:r>
            <a:r>
              <a:rPr lang="en-US" altLang="zh-CN" kern="0" dirty="0">
                <a:ea typeface="宋体" panose="02010600030101010101" pitchFamily="2" charset="-122"/>
              </a:rPr>
              <a:t>3</a:t>
            </a:r>
            <a:r>
              <a:rPr lang="zh-CN" altLang="en-US" kern="0" dirty="0">
                <a:ea typeface="宋体" panose="02010600030101010101" pitchFamily="2" charset="-122"/>
              </a:rPr>
              <a:t>）水印的几何模型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kern="0" dirty="0">
                <a:ea typeface="宋体" panose="02010600030101010101" pitchFamily="2" charset="-122"/>
              </a:rPr>
              <a:t>    </a:t>
            </a:r>
            <a:r>
              <a:rPr lang="en-US" altLang="zh-CN" kern="0" dirty="0">
                <a:ea typeface="宋体" panose="02010600030101010101" pitchFamily="2" charset="-122"/>
              </a:rPr>
              <a:t>4</a:t>
            </a:r>
            <a:r>
              <a:rPr lang="zh-CN" altLang="en-US" kern="0" dirty="0">
                <a:ea typeface="宋体" panose="02010600030101010101" pitchFamily="2" charset="-122"/>
              </a:rPr>
              <a:t>）为基于相关性的提取算法建模</a:t>
            </a:r>
            <a:endParaRPr lang="en-US" altLang="zh-CN" kern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None/>
            </a:pPr>
            <a:endParaRPr lang="en-US" altLang="zh-CN" kern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None/>
            </a:pPr>
            <a:endParaRPr lang="en-US" altLang="zh-CN" kern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None/>
            </a:pPr>
            <a:endParaRPr lang="zh-CN" altLang="en-US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发送方拥有边信息的模型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例子：改进的水印方案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E_FIXED_LC/D_LC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AF404-5831-4C67-9277-B384044D494D}"/>
              </a:ext>
            </a:extLst>
          </p:cNvPr>
          <p:cNvSpPr/>
          <p:nvPr/>
        </p:nvSpPr>
        <p:spPr>
          <a:xfrm>
            <a:off x="381000" y="2323743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system has less than 100% effectiveness, because the tails of the distributions for m=1 and m=0  that lie between the thresholds represent images will fail to embed a watermark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BA6FDC-B0BE-46D8-A1FD-18E2BD64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52" y="3495675"/>
            <a:ext cx="3990975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F11993-A42D-4660-B3E8-014B9A7F94D3}"/>
                  </a:ext>
                </a:extLst>
              </p:cNvPr>
              <p:cNvSpPr/>
              <p:nvPr/>
            </p:nvSpPr>
            <p:spPr>
              <a:xfrm>
                <a:off x="384048" y="4416206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solidFill>
                      <a:srgbClr val="C00000"/>
                    </a:solidFill>
                    <a:latin typeface="HelveticaNeue-Light-0-1000-15"/>
                  </a:rPr>
                  <a:t>is </a:t>
                </a:r>
                <a:r>
                  <a:rPr lang="en-US" altLang="zh-CN" dirty="0">
                    <a:solidFill>
                      <a:srgbClr val="C00000"/>
                    </a:solidFill>
                    <a:latin typeface="HelveticaNeue-Light-0-1000-15"/>
                  </a:rPr>
                  <a:t>too large,</a:t>
                </a:r>
                <a:r>
                  <a:rPr lang="zh-CN" altLang="en-US" dirty="0">
                    <a:solidFill>
                      <a:srgbClr val="C00000"/>
                    </a:solidFill>
                    <a:latin typeface="HelveticaNeue-Light-0-1000-15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HelveticaNeue-Light-0-1000-15"/>
                  </a:rPr>
                  <a:t>adding</a:t>
                </a:r>
                <a:r>
                  <a:rPr lang="zh-CN" altLang="en-US" dirty="0">
                    <a:solidFill>
                      <a:srgbClr val="C00000"/>
                    </a:solidFill>
                    <a:latin typeface="HelveticaNeue-Light-0-1000-15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HelveticaNeue-Light-0-1000-15"/>
                  </a:rPr>
                  <a:t>(or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subtracting)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will fail to push the correlation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(or below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F11993-A42D-4660-B3E8-014B9A7F9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4416206"/>
                <a:ext cx="4572000" cy="923330"/>
              </a:xfrm>
              <a:prstGeom prst="rect">
                <a:avLst/>
              </a:prstGeom>
              <a:blipFill>
                <a:blip r:embed="rId4"/>
                <a:stretch>
                  <a:fillRect l="-1067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43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发送方拥有边信息的模型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例子：改进的水印方案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E_FIXED_LC/D_LC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56ECFF-7C41-4BF0-B506-2353690D2A9C}"/>
                  </a:ext>
                </a:extLst>
              </p:cNvPr>
              <p:cNvSpPr/>
              <p:nvPr/>
            </p:nvSpPr>
            <p:spPr>
              <a:xfrm>
                <a:off x="609600" y="2286000"/>
                <a:ext cx="8153400" cy="317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Compute the inherent correlation between the cover Work and the message pattern,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 err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In order to ensure that the magnitude of the detection strength is always some constant,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set</a:t>
                </a:r>
              </a:p>
              <a:p>
                <a:pPr algn="ctr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𝑙𝑐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𝑙𝑐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56ECFF-7C41-4BF0-B506-2353690D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8153400" cy="3179397"/>
              </a:xfrm>
              <a:prstGeom prst="rect">
                <a:avLst/>
              </a:prstGeom>
              <a:blipFill>
                <a:blip r:embed="rId3"/>
                <a:stretch>
                  <a:fillRect l="-747" t="-958" r="-673" b="-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92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发送方拥有边信息的模型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例子：改进的水印方案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E_FIXED_LC/D_LC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56ECFF-7C41-4BF0-B506-2353690D2A9C}"/>
                  </a:ext>
                </a:extLst>
              </p:cNvPr>
              <p:cNvSpPr/>
              <p:nvPr/>
            </p:nvSpPr>
            <p:spPr>
              <a:xfrm>
                <a:off x="609600" y="2286000"/>
                <a:ext cx="8153400" cy="2813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By solving for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obtain the embedding strength</a:t>
                </a:r>
              </a:p>
              <a:p>
                <a:pPr algn="ctr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𝑙𝑐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tx2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000" b="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𝑙𝑐</m:t>
                                </m:r>
                              </m:sub>
                            </m:sSub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tx2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Use this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embed watermark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56ECFF-7C41-4BF0-B506-2353690D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8153400" cy="2813847"/>
              </a:xfrm>
              <a:prstGeom prst="rect">
                <a:avLst/>
              </a:prstGeom>
              <a:blipFill>
                <a:blip r:embed="rId3"/>
                <a:stretch>
                  <a:fillRect l="-747" t="-1082" b="-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发送方拥有边信息的模型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例子：改进的水印方案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E_FIXED_LC/D_LC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568AA46-6247-434C-A45A-67617709D344}"/>
                  </a:ext>
                </a:extLst>
              </p:cNvPr>
              <p:cNvSpPr/>
              <p:nvPr/>
            </p:nvSpPr>
            <p:spPr>
              <a:xfrm>
                <a:off x="381000" y="2385060"/>
                <a:ext cx="3810000" cy="301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b="0" dirty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1000 images</a:t>
                </a:r>
                <a:endParaRPr lang="en-US" altLang="zh-CN" sz="2000" b="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𝑙𝑐</m:t>
                          </m:r>
                        </m:sub>
                      </m:sSub>
                      <m:r>
                        <a:rPr lang="en-US" altLang="zh-CN" sz="2000" b="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false positive probability is 0%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Effectiveness is 100%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568AA46-6247-434C-A45A-67617709D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85060"/>
                <a:ext cx="3810000" cy="3016210"/>
              </a:xfrm>
              <a:prstGeom prst="rect">
                <a:avLst/>
              </a:prstGeom>
              <a:blipFill>
                <a:blip r:embed="rId3"/>
                <a:stretch>
                  <a:fillRect l="-1760" t="-1010" r="-1600" b="-2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74B2580-1803-4A5D-AAF3-8B1E3356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25" y="2385060"/>
            <a:ext cx="465837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发送方拥有边信息的模型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例子：改进的水印方案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E_FIXED_LC/D_LC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8BC943-CAA0-4C19-A1F7-DE30A3AD1E81}"/>
              </a:ext>
            </a:extLst>
          </p:cNvPr>
          <p:cNvSpPr/>
          <p:nvPr/>
        </p:nvSpPr>
        <p:spPr>
          <a:xfrm>
            <a:off x="381000" y="2323743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Usually,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being,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rather different with the decoder of the watermarking scheme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regard the cover Work as part of the transmission channel</a:t>
            </a:r>
          </a:p>
        </p:txBody>
      </p:sp>
    </p:spTree>
    <p:extLst>
      <p:ext uri="{BB962C8B-B14F-4D97-AF65-F5344CB8AC3E}">
        <p14:creationId xmlns:p14="http://schemas.microsoft.com/office/powerpoint/2010/main" val="399144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多重通信模型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1752600"/>
                <a:ext cx="81534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are both the messages to be transmitted to the receiver. 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This two messages are separated by different technologies: watermark detection versus human perception.</a:t>
                </a:r>
                <a:endPara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8153400" cy="1754326"/>
              </a:xfrm>
              <a:prstGeom prst="rect">
                <a:avLst/>
              </a:prstGeom>
              <a:blipFill>
                <a:blip r:embed="rId3"/>
                <a:stretch>
                  <a:fillRect l="-972" t="-2787" r="-1046" b="-6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35B0E53-89F7-4763-B5CC-449253C99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3429000"/>
            <a:ext cx="7716327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09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多重通信模型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different usage of the term signal-to-noise ratio(SNR). 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robustness: 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“signal” refers to the watermark and “noise” refers to the cover and/or any subsequent distortions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watermark-to-noise ratio (WNR)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Fidelity: 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“signal” refers to the cover and “noise” refers to the watermark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document-to-noise ratio (DWR)</a:t>
            </a:r>
          </a:p>
        </p:txBody>
      </p:sp>
    </p:spTree>
    <p:extLst>
      <p:ext uri="{BB962C8B-B14F-4D97-AF65-F5344CB8AC3E}">
        <p14:creationId xmlns:p14="http://schemas.microsoft.com/office/powerpoint/2010/main" val="340663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多重通信模型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robustness: 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cover Work and adjust the amplitude of the added pattern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Fidelity: 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perceptual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watermark interference with the Work</a:t>
            </a:r>
          </a:p>
          <a:p>
            <a:pPr marL="800100" lvl="1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4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多重通信模型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609600" y="1752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例子：感知约束水印方案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E_PERC_GSCALE /D_LC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507156"/>
                <a:ext cx="8153400" cy="3954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Define a single reference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the single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𝐨𝐫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000" b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𝒊𝒇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𝒊𝒇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Compute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Watson’s model: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𝑤𝑎𝑡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desired perceptual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𝑤𝑎𝑡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00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the perceptual distance between x and y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07156"/>
                <a:ext cx="8153400" cy="3954544"/>
              </a:xfrm>
              <a:prstGeom prst="rect">
                <a:avLst/>
              </a:prstGeom>
              <a:blipFill>
                <a:blip r:embed="rId3"/>
                <a:stretch>
                  <a:fillRect l="-747" t="-770" r="-673" b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多重通信模型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507156"/>
                <a:ext cx="8153400" cy="311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𝑤𝑎𝑡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g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1" i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20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1" i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]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b="1" i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𝐬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]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87425"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contrast mask of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Use this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embed watermark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07156"/>
                <a:ext cx="8153400" cy="3119508"/>
              </a:xfrm>
              <a:prstGeom prst="rect">
                <a:avLst/>
              </a:prstGeom>
              <a:blipFill>
                <a:blip r:embed="rId3"/>
                <a:stretch>
                  <a:fillRect l="-747" t="-977" b="-2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4EC6687-BF7C-4634-B715-03875282D114}"/>
              </a:ext>
            </a:extLst>
          </p:cNvPr>
          <p:cNvSpPr/>
          <p:nvPr/>
        </p:nvSpPr>
        <p:spPr>
          <a:xfrm>
            <a:off x="609600" y="1752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例子：感知约束水印方案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E_PERC_GSCALE /D_LC</a:t>
            </a:r>
          </a:p>
        </p:txBody>
      </p:sp>
    </p:spTree>
    <p:extLst>
      <p:ext uri="{BB962C8B-B14F-4D97-AF65-F5344CB8AC3E}">
        <p14:creationId xmlns:p14="http://schemas.microsoft.com/office/powerpoint/2010/main" val="25860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水印的信道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水印的基本元素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4038600"/>
                <a:ext cx="8153400" cy="2852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Channel encoder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rgbClr val="29698D"/>
                    </a:solidFill>
                  </a:rPr>
                  <a:t>Output: a sequence of real values, x = {x[1] , x[2] , . . . , x[N]}, quantized to some arbitrarily high precision.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38600"/>
                <a:ext cx="8153400" cy="2852063"/>
              </a:xfrm>
              <a:prstGeom prst="rect">
                <a:avLst/>
              </a:prstGeom>
              <a:blipFill>
                <a:blip r:embed="rId3"/>
                <a:stretch>
                  <a:fillRect l="-1271" t="-2355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083CC2F-876A-49A9-8299-6EB32B8A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4" y="1676400"/>
            <a:ext cx="7810500" cy="18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1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多重通信模型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609600" y="2438400"/>
            <a:ext cx="8153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optimize the robustness and the fidelity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53463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400674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unwatermarked Works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描述每个载体的情况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acceptable fidelity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描述各种处理后载体和一指定载体的接近程度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region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描述水印提取算法的行为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distribution (embedding region)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描述水印嵌入算法的效果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distribution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描述正常应用中载体可能遭受何种扰动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33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unwatermarked Works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8153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不同类型的载体有不同的分布空间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在估计一个方案的属性时，必须对所有的载体有个先验分布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空间的维度是有限的（图像：像素的个数），空间的大小也是有限的（像素的取值范围）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典型的，可以采用椭圆高斯来描述这个分布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C5CFA4-9CBA-4EF9-BB34-ECF30655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19" y="4866101"/>
            <a:ext cx="1573685" cy="10550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928AED-E722-488E-A55C-AF089C3E8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657691"/>
            <a:ext cx="1583948" cy="13760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B0114E-8A7A-4757-BA2E-666C2BBE8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75" y="4724400"/>
            <a:ext cx="1341053" cy="133847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48E995-AC68-48B6-B761-5C8C3625075F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BDE7E5-40DA-43AF-ACD9-8CAD051C7741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BC30CB4-20D2-44BC-9E37-1F79B7E40F64}"/>
                </a:ext>
              </a:extLst>
            </p:cNvPr>
            <p:cNvCxnSpPr>
              <a:stCxn id="8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629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Acceptable Fidelity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原图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周围的一个界限，界限中的每一个点表示一个和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几乎不可区分的图像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可以选用一个简单的模型，例如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）来衡量，如果给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设定个阈值，此时这个界限是一个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维的球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perceptual distance functions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可以非常复杂的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0114E-8A7A-4757-BA2E-666C2BBE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75" y="4724400"/>
            <a:ext cx="1341053" cy="13384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94BC44-7D5F-4B91-BC9F-7A6A9F2B3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753282"/>
            <a:ext cx="1341053" cy="13384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BED05C-EECA-4441-8D00-D5EBD553C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198" y="4062292"/>
            <a:ext cx="1341053" cy="7204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38E3F7-7CA5-4F55-9867-2B1356BF5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145" y="4070952"/>
            <a:ext cx="1163158" cy="720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11F8F6-CC73-48CC-8C83-46FB88D12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594" y="4370735"/>
            <a:ext cx="140263" cy="139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578659-A30B-49F3-8E36-C23FEBED1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4273689"/>
            <a:ext cx="2244211" cy="223989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8000DB-A77B-4F10-B8D3-B6F3A5F07E12}"/>
              </a:ext>
            </a:extLst>
          </p:cNvPr>
          <p:cNvGrpSpPr/>
          <p:nvPr/>
        </p:nvGrpSpPr>
        <p:grpSpPr>
          <a:xfrm>
            <a:off x="1090715" y="4254033"/>
            <a:ext cx="3407728" cy="698967"/>
            <a:chOff x="2438400" y="6235520"/>
            <a:chExt cx="3407728" cy="69896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58C35-DE27-4D54-A26C-4B12F7EC79E5}"/>
                </a:ext>
              </a:extLst>
            </p:cNvPr>
            <p:cNvSpPr txBox="1"/>
            <p:nvPr/>
          </p:nvSpPr>
          <p:spPr>
            <a:xfrm>
              <a:off x="2438400" y="6235520"/>
              <a:ext cx="34077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Region of Acceptable Fidelity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592082-D00B-426D-8DE8-47FB5DE47B50}"/>
                </a:ext>
              </a:extLst>
            </p:cNvPr>
            <p:cNvCxnSpPr>
              <a:stCxn id="15" idx="2"/>
            </p:cNvCxnSpPr>
            <p:nvPr/>
          </p:nvCxnSpPr>
          <p:spPr bwMode="auto">
            <a:xfrm>
              <a:off x="4142264" y="6604852"/>
              <a:ext cx="710621" cy="329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2AA9F5-B581-4E0E-BBBB-6BE9168D730A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7BA7FAE-85F0-47D9-A1D1-D7E4B0293A82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43B473C-270E-4304-84E6-F3FF5C8BBB26}"/>
                </a:ext>
              </a:extLst>
            </p:cNvPr>
            <p:cNvCxnSpPr>
              <a:stCxn id="20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0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65F08C-CDEF-49B4-883F-AD3C16F1C8CA}"/>
                  </a:ext>
                </a:extLst>
              </p:cNvPr>
              <p:cNvSpPr/>
              <p:nvPr/>
            </p:nvSpPr>
            <p:spPr>
              <a:xfrm>
                <a:off x="609600" y="1814290"/>
                <a:ext cx="8153400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给定一个消息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，被水印检测器认为还有该消息的所有载体的集合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当使用载体与模板的线性相关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𝑙𝑐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作为检测器时：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实际上衡量的是向量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方向上的投影的长度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这个长度大于某一阈值的所有点的集合，是与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垂直的平面所决定的半个空间，该空间即消息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的判决区域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65F08C-CDEF-49B4-883F-AD3C16F1C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14290"/>
                <a:ext cx="8153400" cy="2092881"/>
              </a:xfrm>
              <a:prstGeom prst="rect">
                <a:avLst/>
              </a:prstGeom>
              <a:blipFill>
                <a:blip r:embed="rId3"/>
                <a:stretch>
                  <a:fillRect l="-747" t="-2332" r="-673" b="-4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BB0114E-8A7A-4757-BA2E-666C2BBE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75" y="4724400"/>
            <a:ext cx="1341053" cy="1338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578659-A30B-49F3-8E36-C23FEBED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273689"/>
            <a:ext cx="2244211" cy="2239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2EF803-C509-4B4A-AC99-FD96F8D53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4273689"/>
            <a:ext cx="3229474" cy="247207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C85B7A-1ABE-45E1-B183-4ED0F8929DD0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59CCD9-8443-4DCC-A3BE-A69AB11BD1B5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C4DB702-B020-4A01-A167-D396A8B95764}"/>
                </a:ext>
              </a:extLst>
            </p:cNvPr>
            <p:cNvCxnSpPr>
              <a:stCxn id="20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DA6FFFA-D5B8-42A6-8B00-590639C41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337" y="4154182"/>
            <a:ext cx="1638685" cy="247890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728BAE-6C80-45C0-9427-B6D722B4ED9D}"/>
              </a:ext>
            </a:extLst>
          </p:cNvPr>
          <p:cNvGrpSpPr/>
          <p:nvPr/>
        </p:nvGrpSpPr>
        <p:grpSpPr>
          <a:xfrm>
            <a:off x="4891337" y="4273689"/>
            <a:ext cx="2775368" cy="450711"/>
            <a:chOff x="1745653" y="6235520"/>
            <a:chExt cx="2775368" cy="45071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78302D-F240-451C-8266-2E516292B210}"/>
                </a:ext>
              </a:extLst>
            </p:cNvPr>
            <p:cNvSpPr txBox="1"/>
            <p:nvPr/>
          </p:nvSpPr>
          <p:spPr>
            <a:xfrm>
              <a:off x="2438400" y="6235520"/>
              <a:ext cx="20826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Detection Region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2D6A6B-FD7B-4096-B2C0-F7072A103547}"/>
                </a:ext>
              </a:extLst>
            </p:cNvPr>
            <p:cNvCxnSpPr>
              <a:stCxn id="24" idx="1"/>
            </p:cNvCxnSpPr>
            <p:nvPr/>
          </p:nvCxnSpPr>
          <p:spPr bwMode="auto">
            <a:xfrm flipH="1">
              <a:off x="1745653" y="6420186"/>
              <a:ext cx="692747" cy="266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8000DB-A77B-4F10-B8D3-B6F3A5F07E12}"/>
              </a:ext>
            </a:extLst>
          </p:cNvPr>
          <p:cNvGrpSpPr/>
          <p:nvPr/>
        </p:nvGrpSpPr>
        <p:grpSpPr>
          <a:xfrm>
            <a:off x="1090715" y="4254033"/>
            <a:ext cx="3407728" cy="698967"/>
            <a:chOff x="2438400" y="6235520"/>
            <a:chExt cx="3407728" cy="69896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58C35-DE27-4D54-A26C-4B12F7EC79E5}"/>
                </a:ext>
              </a:extLst>
            </p:cNvPr>
            <p:cNvSpPr txBox="1"/>
            <p:nvPr/>
          </p:nvSpPr>
          <p:spPr>
            <a:xfrm>
              <a:off x="2438400" y="6235520"/>
              <a:ext cx="34077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Region of Acceptable Fidelity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592082-D00B-426D-8DE8-47FB5DE47B50}"/>
                </a:ext>
              </a:extLst>
            </p:cNvPr>
            <p:cNvCxnSpPr>
              <a:stCxn id="15" idx="2"/>
            </p:cNvCxnSpPr>
            <p:nvPr/>
          </p:nvCxnSpPr>
          <p:spPr bwMode="auto">
            <a:xfrm>
              <a:off x="4142264" y="6604852"/>
              <a:ext cx="710621" cy="329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49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Region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随机选取的高维空间中的向量，有很大的可能趋向于跟已知一向量垂直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所有同时在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fidelity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区域内的以及判决平面右侧的点都是水印可以被成功嵌入的载体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0114E-8A7A-4757-BA2E-666C2BBE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75" y="4724400"/>
            <a:ext cx="1341053" cy="1338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578659-A30B-49F3-8E36-C23FEBED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273689"/>
            <a:ext cx="2244211" cy="2239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2EF803-C509-4B4A-AC99-FD96F8D53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4273689"/>
            <a:ext cx="3229474" cy="247207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C85B7A-1ABE-45E1-B183-4ED0F8929DD0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59CCD9-8443-4DCC-A3BE-A69AB11BD1B5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C4DB702-B020-4A01-A167-D396A8B95764}"/>
                </a:ext>
              </a:extLst>
            </p:cNvPr>
            <p:cNvCxnSpPr>
              <a:stCxn id="20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DA6FFFA-D5B8-42A6-8B00-590639C41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337" y="4154182"/>
            <a:ext cx="1638685" cy="247890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728BAE-6C80-45C0-9427-B6D722B4ED9D}"/>
              </a:ext>
            </a:extLst>
          </p:cNvPr>
          <p:cNvGrpSpPr/>
          <p:nvPr/>
        </p:nvGrpSpPr>
        <p:grpSpPr>
          <a:xfrm>
            <a:off x="4891337" y="4273689"/>
            <a:ext cx="2775368" cy="450711"/>
            <a:chOff x="1745653" y="6235520"/>
            <a:chExt cx="2775368" cy="45071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78302D-F240-451C-8266-2E516292B210}"/>
                </a:ext>
              </a:extLst>
            </p:cNvPr>
            <p:cNvSpPr txBox="1"/>
            <p:nvPr/>
          </p:nvSpPr>
          <p:spPr>
            <a:xfrm>
              <a:off x="2438400" y="6235520"/>
              <a:ext cx="20826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Detection Region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2D6A6B-FD7B-4096-B2C0-F7072A103547}"/>
                </a:ext>
              </a:extLst>
            </p:cNvPr>
            <p:cNvCxnSpPr>
              <a:stCxn id="24" idx="1"/>
            </p:cNvCxnSpPr>
            <p:nvPr/>
          </p:nvCxnSpPr>
          <p:spPr bwMode="auto">
            <a:xfrm flipH="1">
              <a:off x="1745653" y="6420186"/>
              <a:ext cx="692747" cy="266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8000DB-A77B-4F10-B8D3-B6F3A5F07E12}"/>
              </a:ext>
            </a:extLst>
          </p:cNvPr>
          <p:cNvGrpSpPr/>
          <p:nvPr/>
        </p:nvGrpSpPr>
        <p:grpSpPr>
          <a:xfrm>
            <a:off x="1090715" y="4254033"/>
            <a:ext cx="3407728" cy="698967"/>
            <a:chOff x="2438400" y="6235520"/>
            <a:chExt cx="3407728" cy="69896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58C35-DE27-4D54-A26C-4B12F7EC79E5}"/>
                </a:ext>
              </a:extLst>
            </p:cNvPr>
            <p:cNvSpPr txBox="1"/>
            <p:nvPr/>
          </p:nvSpPr>
          <p:spPr>
            <a:xfrm>
              <a:off x="2438400" y="6235520"/>
              <a:ext cx="34077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Region of Acceptable Fidelity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592082-D00B-426D-8DE8-47FB5DE47B50}"/>
                </a:ext>
              </a:extLst>
            </p:cNvPr>
            <p:cNvCxnSpPr>
              <a:stCxn id="15" idx="2"/>
            </p:cNvCxnSpPr>
            <p:nvPr/>
          </p:nvCxnSpPr>
          <p:spPr bwMode="auto">
            <a:xfrm>
              <a:off x="4142264" y="6604852"/>
              <a:ext cx="710621" cy="329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E65093-558D-41A3-BE94-FBCC2F475341}"/>
              </a:ext>
            </a:extLst>
          </p:cNvPr>
          <p:cNvGrpSpPr/>
          <p:nvPr/>
        </p:nvGrpSpPr>
        <p:grpSpPr>
          <a:xfrm>
            <a:off x="4900613" y="4357882"/>
            <a:ext cx="3938587" cy="2278646"/>
            <a:chOff x="4900613" y="4357882"/>
            <a:chExt cx="3938587" cy="2278646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1A76948-FA91-4B69-BF33-1D7207EAC14D}"/>
                </a:ext>
              </a:extLst>
            </p:cNvPr>
            <p:cNvSpPr/>
            <p:nvPr/>
          </p:nvSpPr>
          <p:spPr bwMode="auto">
            <a:xfrm>
              <a:off x="4900613" y="4357882"/>
              <a:ext cx="800136" cy="2119117"/>
            </a:xfrm>
            <a:custGeom>
              <a:avLst/>
              <a:gdLst>
                <a:gd name="connsiteX0" fmla="*/ 0 w 333375"/>
                <a:gd name="connsiteY0" fmla="*/ 0 h 1133475"/>
                <a:gd name="connsiteX1" fmla="*/ 0 w 333375"/>
                <a:gd name="connsiteY1" fmla="*/ 1133475 h 1133475"/>
                <a:gd name="connsiteX2" fmla="*/ 176212 w 333375"/>
                <a:gd name="connsiteY2" fmla="*/ 976313 h 1133475"/>
                <a:gd name="connsiteX3" fmla="*/ 295275 w 333375"/>
                <a:gd name="connsiteY3" fmla="*/ 747713 h 1133475"/>
                <a:gd name="connsiteX4" fmla="*/ 333375 w 333375"/>
                <a:gd name="connsiteY4" fmla="*/ 509588 h 1133475"/>
                <a:gd name="connsiteX5" fmla="*/ 261937 w 333375"/>
                <a:gd name="connsiteY5" fmla="*/ 285750 h 1133475"/>
                <a:gd name="connsiteX6" fmla="*/ 171450 w 333375"/>
                <a:gd name="connsiteY6" fmla="*/ 128588 h 1133475"/>
                <a:gd name="connsiteX7" fmla="*/ 61912 w 333375"/>
                <a:gd name="connsiteY7" fmla="*/ 47625 h 1133475"/>
                <a:gd name="connsiteX8" fmla="*/ 0 w 333375"/>
                <a:gd name="connsiteY8" fmla="*/ 0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133475">
                  <a:moveTo>
                    <a:pt x="0" y="0"/>
                  </a:moveTo>
                  <a:lnTo>
                    <a:pt x="0" y="1133475"/>
                  </a:lnTo>
                  <a:lnTo>
                    <a:pt x="176212" y="976313"/>
                  </a:lnTo>
                  <a:lnTo>
                    <a:pt x="295275" y="747713"/>
                  </a:lnTo>
                  <a:lnTo>
                    <a:pt x="333375" y="509588"/>
                  </a:lnTo>
                  <a:lnTo>
                    <a:pt x="261937" y="285750"/>
                  </a:lnTo>
                  <a:lnTo>
                    <a:pt x="171450" y="128588"/>
                  </a:lnTo>
                  <a:lnTo>
                    <a:pt x="61912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50196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EF99AED-0BC2-49FD-81FC-B0482CD02B6A}"/>
                </a:ext>
              </a:extLst>
            </p:cNvPr>
            <p:cNvGrpSpPr/>
            <p:nvPr/>
          </p:nvGrpSpPr>
          <p:grpSpPr>
            <a:xfrm>
              <a:off x="5323541" y="5713198"/>
              <a:ext cx="3515659" cy="923330"/>
              <a:chOff x="2068243" y="6235520"/>
              <a:chExt cx="3515659" cy="923330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56EE216-605B-4F57-8BAD-499449E9B9EE}"/>
                  </a:ext>
                </a:extLst>
              </p:cNvPr>
              <p:cNvSpPr txBox="1"/>
              <p:nvPr/>
            </p:nvSpPr>
            <p:spPr>
              <a:xfrm>
                <a:off x="2438399" y="6235520"/>
                <a:ext cx="3145503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Points in this intersection represent successfully watermarked versions of c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F8A5335-E6B0-4341-9AE3-52CFC177E92D}"/>
                  </a:ext>
                </a:extLst>
              </p:cNvPr>
              <p:cNvCxnSpPr>
                <a:cxnSpLocks/>
                <a:stCxn id="32" idx="1"/>
                <a:endCxn id="28" idx="2"/>
              </p:cNvCxnSpPr>
              <p:nvPr/>
            </p:nvCxnSpPr>
            <p:spPr bwMode="auto">
              <a:xfrm flipH="1">
                <a:off x="2068243" y="6697185"/>
                <a:ext cx="370156" cy="83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3070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C1DFC9-A073-4F76-BF66-09AC7A317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154182"/>
            <a:ext cx="3044737" cy="2478908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Region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被嵌入后载体的分布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我们之前提出的方案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E_BLIND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给图像的每个点增加了一个非零值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这个方案既不满足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Fidelity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要求，也无法保证嵌入的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C85B7A-1ABE-45E1-B183-4ED0F8929DD0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59CCD9-8443-4DCC-A3BE-A69AB11BD1B5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C4DB702-B020-4A01-A167-D396A8B95764}"/>
                </a:ext>
              </a:extLst>
            </p:cNvPr>
            <p:cNvCxnSpPr>
              <a:stCxn id="20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728BAE-6C80-45C0-9427-B6D722B4ED9D}"/>
              </a:ext>
            </a:extLst>
          </p:cNvPr>
          <p:cNvGrpSpPr/>
          <p:nvPr/>
        </p:nvGrpSpPr>
        <p:grpSpPr>
          <a:xfrm>
            <a:off x="4891337" y="4273689"/>
            <a:ext cx="2775368" cy="450711"/>
            <a:chOff x="1745653" y="6235520"/>
            <a:chExt cx="2775368" cy="45071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78302D-F240-451C-8266-2E516292B210}"/>
                </a:ext>
              </a:extLst>
            </p:cNvPr>
            <p:cNvSpPr txBox="1"/>
            <p:nvPr/>
          </p:nvSpPr>
          <p:spPr>
            <a:xfrm>
              <a:off x="2438400" y="6235520"/>
              <a:ext cx="20826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Detection Region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2D6A6B-FD7B-4096-B2C0-F7072A103547}"/>
                </a:ext>
              </a:extLst>
            </p:cNvPr>
            <p:cNvCxnSpPr>
              <a:stCxn id="24" idx="1"/>
            </p:cNvCxnSpPr>
            <p:nvPr/>
          </p:nvCxnSpPr>
          <p:spPr bwMode="auto">
            <a:xfrm flipH="1">
              <a:off x="1745653" y="6420186"/>
              <a:ext cx="692747" cy="266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8000DB-A77B-4F10-B8D3-B6F3A5F07E12}"/>
              </a:ext>
            </a:extLst>
          </p:cNvPr>
          <p:cNvGrpSpPr/>
          <p:nvPr/>
        </p:nvGrpSpPr>
        <p:grpSpPr>
          <a:xfrm>
            <a:off x="1090715" y="4254033"/>
            <a:ext cx="3407728" cy="698967"/>
            <a:chOff x="2438400" y="6235520"/>
            <a:chExt cx="3407728" cy="69896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58C35-DE27-4D54-A26C-4B12F7EC79E5}"/>
                </a:ext>
              </a:extLst>
            </p:cNvPr>
            <p:cNvSpPr txBox="1"/>
            <p:nvPr/>
          </p:nvSpPr>
          <p:spPr>
            <a:xfrm>
              <a:off x="2438400" y="6235520"/>
              <a:ext cx="34077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Region of Acceptable Fidelity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592082-D00B-426D-8DE8-47FB5DE47B50}"/>
                </a:ext>
              </a:extLst>
            </p:cNvPr>
            <p:cNvCxnSpPr>
              <a:stCxn id="15" idx="2"/>
            </p:cNvCxnSpPr>
            <p:nvPr/>
          </p:nvCxnSpPr>
          <p:spPr bwMode="auto">
            <a:xfrm>
              <a:off x="4142264" y="6604852"/>
              <a:ext cx="710621" cy="329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285F8F-95E6-443E-B9ED-687AECEFAD77}"/>
              </a:ext>
            </a:extLst>
          </p:cNvPr>
          <p:cNvGrpSpPr/>
          <p:nvPr/>
        </p:nvGrpSpPr>
        <p:grpSpPr>
          <a:xfrm>
            <a:off x="5667404" y="5778143"/>
            <a:ext cx="2617164" cy="369332"/>
            <a:chOff x="2109042" y="6235520"/>
            <a:chExt cx="2617164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B7308EE-56ED-4F38-B235-6903BB4C921F}"/>
                </a:ext>
              </a:extLst>
            </p:cNvPr>
            <p:cNvSpPr txBox="1"/>
            <p:nvPr/>
          </p:nvSpPr>
          <p:spPr>
            <a:xfrm>
              <a:off x="2438400" y="6235520"/>
              <a:ext cx="228780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Embedding Region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F995D01-0B5D-4428-B009-43A55B502487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 flipV="1">
              <a:off x="2109042" y="6235520"/>
              <a:ext cx="329358" cy="184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9D8F098C-736B-42EC-958E-9ACF54AEADF5}"/>
              </a:ext>
            </a:extLst>
          </p:cNvPr>
          <p:cNvSpPr/>
          <p:nvPr/>
        </p:nvSpPr>
        <p:spPr bwMode="auto">
          <a:xfrm>
            <a:off x="4572000" y="5562600"/>
            <a:ext cx="329358" cy="330020"/>
          </a:xfrm>
          <a:prstGeom prst="ellips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713F673-0B8D-4369-BED9-49BC57FE7F9F}"/>
              </a:ext>
            </a:extLst>
          </p:cNvPr>
          <p:cNvSpPr/>
          <p:nvPr/>
        </p:nvSpPr>
        <p:spPr bwMode="auto">
          <a:xfrm>
            <a:off x="5461842" y="5181600"/>
            <a:ext cx="329358" cy="330020"/>
          </a:xfrm>
          <a:prstGeom prst="ellips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4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F7F263-F6BE-41C5-9602-55B53686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37" y="4154182"/>
            <a:ext cx="3044737" cy="2502810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Region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我们之前提出的方案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E_FIXED_LC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使得每个嵌入后图像落在了一个平面上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这个方案可以保证嵌入的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C85B7A-1ABE-45E1-B183-4ED0F8929DD0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59CCD9-8443-4DCC-A3BE-A69AB11BD1B5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C4DB702-B020-4A01-A167-D396A8B95764}"/>
                </a:ext>
              </a:extLst>
            </p:cNvPr>
            <p:cNvCxnSpPr>
              <a:stCxn id="20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728BAE-6C80-45C0-9427-B6D722B4ED9D}"/>
              </a:ext>
            </a:extLst>
          </p:cNvPr>
          <p:cNvGrpSpPr/>
          <p:nvPr/>
        </p:nvGrpSpPr>
        <p:grpSpPr>
          <a:xfrm>
            <a:off x="4891337" y="4273689"/>
            <a:ext cx="2775368" cy="450711"/>
            <a:chOff x="1745653" y="6235520"/>
            <a:chExt cx="2775368" cy="45071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78302D-F240-451C-8266-2E516292B210}"/>
                </a:ext>
              </a:extLst>
            </p:cNvPr>
            <p:cNvSpPr txBox="1"/>
            <p:nvPr/>
          </p:nvSpPr>
          <p:spPr>
            <a:xfrm>
              <a:off x="2438400" y="6235520"/>
              <a:ext cx="20826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Detection Region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2D6A6B-FD7B-4096-B2C0-F7072A103547}"/>
                </a:ext>
              </a:extLst>
            </p:cNvPr>
            <p:cNvCxnSpPr>
              <a:stCxn id="24" idx="1"/>
            </p:cNvCxnSpPr>
            <p:nvPr/>
          </p:nvCxnSpPr>
          <p:spPr bwMode="auto">
            <a:xfrm flipH="1">
              <a:off x="1745653" y="6420186"/>
              <a:ext cx="692747" cy="266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8000DB-A77B-4F10-B8D3-B6F3A5F07E12}"/>
              </a:ext>
            </a:extLst>
          </p:cNvPr>
          <p:cNvGrpSpPr/>
          <p:nvPr/>
        </p:nvGrpSpPr>
        <p:grpSpPr>
          <a:xfrm>
            <a:off x="1090715" y="4254033"/>
            <a:ext cx="3407728" cy="698967"/>
            <a:chOff x="2438400" y="6235520"/>
            <a:chExt cx="3407728" cy="69896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58C35-DE27-4D54-A26C-4B12F7EC79E5}"/>
                </a:ext>
              </a:extLst>
            </p:cNvPr>
            <p:cNvSpPr txBox="1"/>
            <p:nvPr/>
          </p:nvSpPr>
          <p:spPr>
            <a:xfrm>
              <a:off x="2438400" y="6235520"/>
              <a:ext cx="34077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Region of Acceptable Fidelity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592082-D00B-426D-8DE8-47FB5DE47B50}"/>
                </a:ext>
              </a:extLst>
            </p:cNvPr>
            <p:cNvCxnSpPr>
              <a:stCxn id="15" idx="2"/>
            </p:cNvCxnSpPr>
            <p:nvPr/>
          </p:nvCxnSpPr>
          <p:spPr bwMode="auto">
            <a:xfrm>
              <a:off x="4142264" y="6604852"/>
              <a:ext cx="710621" cy="329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285F8F-95E6-443E-B9ED-687AECEFAD77}"/>
              </a:ext>
            </a:extLst>
          </p:cNvPr>
          <p:cNvGrpSpPr/>
          <p:nvPr/>
        </p:nvGrpSpPr>
        <p:grpSpPr>
          <a:xfrm>
            <a:off x="5486400" y="5778143"/>
            <a:ext cx="2798168" cy="369332"/>
            <a:chOff x="1928038" y="6235520"/>
            <a:chExt cx="2798168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B7308EE-56ED-4F38-B235-6903BB4C921F}"/>
                </a:ext>
              </a:extLst>
            </p:cNvPr>
            <p:cNvSpPr txBox="1"/>
            <p:nvPr/>
          </p:nvSpPr>
          <p:spPr>
            <a:xfrm>
              <a:off x="2438400" y="6235520"/>
              <a:ext cx="228780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Embedding Region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F995D01-0B5D-4428-B009-43A55B502487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 flipV="1">
              <a:off x="1928038" y="6324777"/>
              <a:ext cx="510362" cy="954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0838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CB3A95-3B14-4B96-890B-1E7F2007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37" y="4154182"/>
            <a:ext cx="3044737" cy="2478908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65F08C-CDEF-49B4-883F-AD3C16F1C8CA}"/>
                  </a:ext>
                </a:extLst>
              </p:cNvPr>
              <p:cNvSpPr/>
              <p:nvPr/>
            </p:nvSpPr>
            <p:spPr>
              <a:xfrm>
                <a:off x="609600" y="1814290"/>
                <a:ext cx="6477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给定载体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，被扰动成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的概率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理论分析经常使用的是加性高斯噪音模型，此时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Distortion region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维球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实际上，很少有扰动的表现像是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AWGN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，甚至很多扰动都不是随机的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65F08C-CDEF-49B4-883F-AD3C16F1C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14290"/>
                <a:ext cx="6477000" cy="1938992"/>
              </a:xfrm>
              <a:prstGeom prst="rect">
                <a:avLst/>
              </a:prstGeom>
              <a:blipFill>
                <a:blip r:embed="rId4"/>
                <a:stretch>
                  <a:fillRect l="-847" t="-2516" r="-847" b="-4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C85B7A-1ABE-45E1-B183-4ED0F8929DD0}"/>
              </a:ext>
            </a:extLst>
          </p:cNvPr>
          <p:cNvGrpSpPr/>
          <p:nvPr/>
        </p:nvGrpSpPr>
        <p:grpSpPr>
          <a:xfrm>
            <a:off x="1494730" y="5629274"/>
            <a:ext cx="2681183" cy="699352"/>
            <a:chOff x="2438400" y="5905500"/>
            <a:chExt cx="2681183" cy="69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59CCD9-8443-4DCC-A3BE-A69AB11BD1B5}"/>
                </a:ext>
              </a:extLst>
            </p:cNvPr>
            <p:cNvSpPr txBox="1"/>
            <p:nvPr/>
          </p:nvSpPr>
          <p:spPr>
            <a:xfrm>
              <a:off x="2438400" y="6235520"/>
              <a:ext cx="268118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Unwatermarked Works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C4DB702-B020-4A01-A167-D396A8B95764}"/>
                </a:ext>
              </a:extLst>
            </p:cNvPr>
            <p:cNvCxnSpPr>
              <a:stCxn id="20" idx="0"/>
            </p:cNvCxnSpPr>
            <p:nvPr/>
          </p:nvCxnSpPr>
          <p:spPr bwMode="auto">
            <a:xfrm flipV="1">
              <a:off x="3778992" y="5905500"/>
              <a:ext cx="1127078" cy="33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728BAE-6C80-45C0-9427-B6D722B4ED9D}"/>
              </a:ext>
            </a:extLst>
          </p:cNvPr>
          <p:cNvGrpSpPr/>
          <p:nvPr/>
        </p:nvGrpSpPr>
        <p:grpSpPr>
          <a:xfrm>
            <a:off x="4844632" y="3962400"/>
            <a:ext cx="2775368" cy="450711"/>
            <a:chOff x="1745653" y="6235520"/>
            <a:chExt cx="2775368" cy="45071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78302D-F240-451C-8266-2E516292B210}"/>
                </a:ext>
              </a:extLst>
            </p:cNvPr>
            <p:cNvSpPr txBox="1"/>
            <p:nvPr/>
          </p:nvSpPr>
          <p:spPr>
            <a:xfrm>
              <a:off x="2438400" y="6235520"/>
              <a:ext cx="20826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Detection Region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2D6A6B-FD7B-4096-B2C0-F7072A103547}"/>
                </a:ext>
              </a:extLst>
            </p:cNvPr>
            <p:cNvCxnSpPr>
              <a:stCxn id="24" idx="1"/>
            </p:cNvCxnSpPr>
            <p:nvPr/>
          </p:nvCxnSpPr>
          <p:spPr bwMode="auto">
            <a:xfrm flipH="1">
              <a:off x="1745653" y="6420186"/>
              <a:ext cx="692747" cy="266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8000DB-A77B-4F10-B8D3-B6F3A5F07E12}"/>
              </a:ext>
            </a:extLst>
          </p:cNvPr>
          <p:cNvGrpSpPr/>
          <p:nvPr/>
        </p:nvGrpSpPr>
        <p:grpSpPr>
          <a:xfrm>
            <a:off x="1090715" y="4254033"/>
            <a:ext cx="3407728" cy="698967"/>
            <a:chOff x="2438400" y="6235520"/>
            <a:chExt cx="3407728" cy="69896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858C35-DE27-4D54-A26C-4B12F7EC79E5}"/>
                </a:ext>
              </a:extLst>
            </p:cNvPr>
            <p:cNvSpPr txBox="1"/>
            <p:nvPr/>
          </p:nvSpPr>
          <p:spPr>
            <a:xfrm>
              <a:off x="2438400" y="6235520"/>
              <a:ext cx="34077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Region of Acceptable Fidelity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A592082-D00B-426D-8DE8-47FB5DE47B50}"/>
                </a:ext>
              </a:extLst>
            </p:cNvPr>
            <p:cNvCxnSpPr>
              <a:stCxn id="15" idx="2"/>
            </p:cNvCxnSpPr>
            <p:nvPr/>
          </p:nvCxnSpPr>
          <p:spPr bwMode="auto">
            <a:xfrm>
              <a:off x="4142264" y="6604852"/>
              <a:ext cx="710621" cy="329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285F8F-95E6-443E-B9ED-687AECEFAD77}"/>
              </a:ext>
            </a:extLst>
          </p:cNvPr>
          <p:cNvGrpSpPr/>
          <p:nvPr/>
        </p:nvGrpSpPr>
        <p:grpSpPr>
          <a:xfrm>
            <a:off x="5562600" y="5778143"/>
            <a:ext cx="2798168" cy="369332"/>
            <a:chOff x="1928038" y="6235520"/>
            <a:chExt cx="2798168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B7308EE-56ED-4F38-B235-6903BB4C921F}"/>
                </a:ext>
              </a:extLst>
            </p:cNvPr>
            <p:cNvSpPr txBox="1"/>
            <p:nvPr/>
          </p:nvSpPr>
          <p:spPr>
            <a:xfrm>
              <a:off x="2438400" y="6235520"/>
              <a:ext cx="228780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Embedding Region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F995D01-0B5D-4428-B009-43A55B502487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 flipV="1">
              <a:off x="1928038" y="6324777"/>
              <a:ext cx="510362" cy="954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2C4CA19-82A3-4753-914A-363B95ED9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010" y="4493875"/>
            <a:ext cx="1785790" cy="178235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1B3EAE-C078-4FE1-BE66-EE716B3BFE5C}"/>
              </a:ext>
            </a:extLst>
          </p:cNvPr>
          <p:cNvGrpSpPr/>
          <p:nvPr/>
        </p:nvGrpSpPr>
        <p:grpSpPr>
          <a:xfrm>
            <a:off x="5897114" y="4597107"/>
            <a:ext cx="2536239" cy="369332"/>
            <a:chOff x="2023254" y="6235520"/>
            <a:chExt cx="2536239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2541C03-A2A5-4A32-85B0-B00A074D51C2}"/>
                </a:ext>
              </a:extLst>
            </p:cNvPr>
            <p:cNvSpPr txBox="1"/>
            <p:nvPr/>
          </p:nvSpPr>
          <p:spPr>
            <a:xfrm>
              <a:off x="2438400" y="6235520"/>
              <a:ext cx="212109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Distortion Region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DB55141-8C18-4B89-A914-D7FE4EA394B4}"/>
                </a:ext>
              </a:extLst>
            </p:cNvPr>
            <p:cNvCxnSpPr>
              <a:stCxn id="28" idx="1"/>
            </p:cNvCxnSpPr>
            <p:nvPr/>
          </p:nvCxnSpPr>
          <p:spPr bwMode="auto">
            <a:xfrm flipH="1">
              <a:off x="2023254" y="6420186"/>
              <a:ext cx="415146" cy="184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249AC45-3BE6-4477-BC98-8BA79D101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547" y="2483312"/>
            <a:ext cx="602105" cy="6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前面设计的方案都直接在媒体本来的像素空间进行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实际很多方案很难在像素空间分析，通常现将载体投影到一个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上，然后在这个投影空间上设计简单的方案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Watermark extraction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：可以是频率域变换，滤波，特征提取等。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6AAFDE-2109-4E1C-96FB-2C9BAD347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34153"/>
            <a:ext cx="5119779" cy="1390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F94E79-39EB-4AD1-9321-D8F71D8A7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78235"/>
            <a:ext cx="5043524" cy="15192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86503F-2289-4CCB-8B5C-EAEFE2408671}"/>
              </a:ext>
            </a:extLst>
          </p:cNvPr>
          <p:cNvSpPr/>
          <p:nvPr/>
        </p:nvSpPr>
        <p:spPr>
          <a:xfrm>
            <a:off x="5995771" y="4114800"/>
            <a:ext cx="24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HelveticaNeue-Light-0-1000-15"/>
              </a:rPr>
              <a:t>Watermark embedder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890B8D-A76F-42D3-82E2-E5D7F1F3BC8E}"/>
              </a:ext>
            </a:extLst>
          </p:cNvPr>
          <p:cNvSpPr/>
          <p:nvPr/>
        </p:nvSpPr>
        <p:spPr>
          <a:xfrm>
            <a:off x="1066800" y="5629273"/>
            <a:ext cx="22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HelveticaNeue-Light-0-1000-15"/>
              </a:rPr>
              <a:t>Watermark </a:t>
            </a:r>
            <a:r>
              <a:rPr lang="en-US" altLang="zh-CN" b="0" dirty="0"/>
              <a:t>detector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7E8227-2AD4-4185-9A17-833577AE666E}"/>
              </a:ext>
            </a:extLst>
          </p:cNvPr>
          <p:cNvSpPr/>
          <p:nvPr/>
        </p:nvSpPr>
        <p:spPr bwMode="auto">
          <a:xfrm>
            <a:off x="1143000" y="3962400"/>
            <a:ext cx="1676400" cy="685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23E246-8304-4BC1-961A-D81E8C8A19B8}"/>
              </a:ext>
            </a:extLst>
          </p:cNvPr>
          <p:cNvSpPr/>
          <p:nvPr/>
        </p:nvSpPr>
        <p:spPr bwMode="auto">
          <a:xfrm>
            <a:off x="4319370" y="5104605"/>
            <a:ext cx="1852829" cy="685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13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水印的信道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水印的基本元素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4038600"/>
            <a:ext cx="8153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rgbClr val="29698D"/>
                </a:solidFill>
              </a:rPr>
              <a:t>1. prevent unauthorized user reading of the message:</a:t>
            </a:r>
          </a:p>
          <a:p>
            <a:pPr lvl="0" algn="ctr" eaLnBrk="1" hangingPunct="1">
              <a:spcAft>
                <a:spcPct val="50000"/>
              </a:spcAft>
              <a:buClr>
                <a:srgbClr val="33CCCC"/>
              </a:buClr>
            </a:pPr>
            <a:r>
              <a:rPr lang="en-US" altLang="zh-CN" sz="2000" dirty="0">
                <a:solidFill>
                  <a:srgbClr val="29698D"/>
                </a:solidFill>
              </a:rPr>
              <a:t>Encrypt the message</a:t>
            </a:r>
          </a:p>
          <a:p>
            <a:pPr marL="342900" lvl="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rgbClr val="29698D"/>
                </a:solidFill>
              </a:rPr>
              <a:t>2. prevent unauthorized writing:</a:t>
            </a:r>
          </a:p>
          <a:p>
            <a:pPr lvl="0" algn="ctr" eaLnBrk="1" hangingPunct="1">
              <a:spcAft>
                <a:spcPct val="50000"/>
              </a:spcAft>
              <a:buClr>
                <a:srgbClr val="33CCCC"/>
              </a:buClr>
            </a:pPr>
            <a:r>
              <a:rPr lang="en-US" altLang="zh-CN" sz="2000" dirty="0">
                <a:solidFill>
                  <a:srgbClr val="29698D"/>
                </a:solidFill>
              </a:rPr>
              <a:t>Select the channel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83CC2F-876A-49A9-8299-6EB32B8A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4" y="1676400"/>
            <a:ext cx="7810500" cy="189975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5137CBA-356F-45D5-A854-E5F5A7FF9CBB}"/>
              </a:ext>
            </a:extLst>
          </p:cNvPr>
          <p:cNvGrpSpPr/>
          <p:nvPr/>
        </p:nvGrpSpPr>
        <p:grpSpPr>
          <a:xfrm>
            <a:off x="1600200" y="2362200"/>
            <a:ext cx="533400" cy="838200"/>
            <a:chOff x="1600200" y="2362200"/>
            <a:chExt cx="533400" cy="838200"/>
          </a:xfrm>
          <a:noFill/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1765941-8CE4-4B4A-8799-2E2C6328A093}"/>
                </a:ext>
              </a:extLst>
            </p:cNvPr>
            <p:cNvSpPr/>
            <p:nvPr/>
          </p:nvSpPr>
          <p:spPr bwMode="auto">
            <a:xfrm>
              <a:off x="1600200" y="2362200"/>
              <a:ext cx="533400" cy="457200"/>
            </a:xfrm>
            <a:prstGeom prst="ellipse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宋体" pitchFamily="2" charset="-122"/>
                </a:rPr>
                <a:t>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A92417A-E2AC-4B8A-9647-284212546F7B}"/>
                </a:ext>
              </a:extLst>
            </p:cNvPr>
            <p:cNvCxnSpPr>
              <a:stCxn id="2" idx="4"/>
            </p:cNvCxnSpPr>
            <p:nvPr/>
          </p:nvCxnSpPr>
          <p:spPr bwMode="auto">
            <a:xfrm>
              <a:off x="1866900" y="2819400"/>
              <a:ext cx="0" cy="381000"/>
            </a:xfrm>
            <a:prstGeom prst="straightConnector1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1A9536-36C2-4F6D-9FB2-813042CF01B8}"/>
              </a:ext>
            </a:extLst>
          </p:cNvPr>
          <p:cNvGrpSpPr/>
          <p:nvPr/>
        </p:nvGrpSpPr>
        <p:grpSpPr>
          <a:xfrm>
            <a:off x="2743200" y="1933025"/>
            <a:ext cx="533400" cy="838200"/>
            <a:chOff x="1600200" y="2362200"/>
            <a:chExt cx="533400" cy="838200"/>
          </a:xfrm>
          <a:noFill/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6D46B9-45B2-4EDA-8634-A29BE943CF06}"/>
                </a:ext>
              </a:extLst>
            </p:cNvPr>
            <p:cNvSpPr/>
            <p:nvPr/>
          </p:nvSpPr>
          <p:spPr bwMode="auto">
            <a:xfrm>
              <a:off x="1600200" y="2362200"/>
              <a:ext cx="533400" cy="457200"/>
            </a:xfrm>
            <a:prstGeom prst="ellipse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宋体" pitchFamily="2" charset="-122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DBCC362-A1B4-4D59-A742-65271646EBE6}"/>
                </a:ext>
              </a:extLst>
            </p:cNvPr>
            <p:cNvCxnSpPr>
              <a:stCxn id="15" idx="4"/>
            </p:cNvCxnSpPr>
            <p:nvPr/>
          </p:nvCxnSpPr>
          <p:spPr bwMode="auto">
            <a:xfrm>
              <a:off x="1866900" y="2819400"/>
              <a:ext cx="0" cy="381000"/>
            </a:xfrm>
            <a:prstGeom prst="straightConnector1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44228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5F08C-CDEF-49B4-883F-AD3C16F1C8CA}"/>
              </a:ext>
            </a:extLst>
          </p:cNvPr>
          <p:cNvSpPr/>
          <p:nvPr/>
        </p:nvSpPr>
        <p:spPr>
          <a:xfrm>
            <a:off x="609600" y="181429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函数的目的：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降低嵌入和提取的消耗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简化载体的分布，例如通过每一块取平均值，载体的分布更接近高斯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61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507156"/>
                <a:ext cx="4572000" cy="2691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Extract a mark, v, from the received Work, c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𝐯</m:t>
                      </m:r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/8</m:t>
                              </m:r>
                            </m:sup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,8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07156"/>
                <a:ext cx="4572000" cy="2691506"/>
              </a:xfrm>
              <a:prstGeom prst="rect">
                <a:avLst/>
              </a:prstGeom>
              <a:blipFill>
                <a:blip r:embed="rId3"/>
                <a:stretch>
                  <a:fillRect l="-1333" t="-113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37F7186-4419-435F-9936-F094E5DE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800"/>
            <a:ext cx="3429025" cy="33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7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507156"/>
                <a:ext cx="7924800" cy="301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Choose a new vector, vw, in marking space that is close to the extracted mark but is (hopefully) inside the detection region.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E.g., use </a:t>
                </a:r>
                <a:r>
                  <a:rPr lang="en-US" altLang="zh-CN" b="0" dirty="0"/>
                  <a:t>E_BLIND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Project the new vector back into media space to obtain the watermarked Work,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b="1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+ (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8,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8] −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8,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8])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07156"/>
                <a:ext cx="7924800" cy="3016210"/>
              </a:xfrm>
              <a:prstGeom prst="rect">
                <a:avLst/>
              </a:prstGeom>
              <a:blipFill>
                <a:blip r:embed="rId3"/>
                <a:stretch>
                  <a:fillRect l="-769" t="-1010" r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09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438400"/>
                <a:ext cx="8153400" cy="4327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Extraction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Extract a mark, v, from the received Work, c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𝐯</m:t>
                      </m:r>
                      <m:r>
                        <a:rPr lang="en-US" altLang="zh-CN" sz="20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CN" sz="20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20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/8</m:t>
                              </m:r>
                            </m:sup>
                            <m:e>
                              <m:r>
                                <a:rPr lang="en-US" altLang="zh-CN" sz="20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𝐜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,8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Use a simple detection algorithm to detect a watermark in the extracted mark:</a:t>
                </a:r>
              </a:p>
              <a:p>
                <a:pPr algn="just" eaLnBrk="1" hangingPunct="1">
                  <a:spcAft>
                    <a:spcPts val="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en-US" altLang="zh-CN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CN" sz="2000" b="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zh-CN" sz="2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0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dirty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𝐯</m:t>
                      </m:r>
                      <m:r>
                        <a:rPr lang="en-US" altLang="zh-CN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𝐰</m:t>
                      </m:r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8153400" cy="4327660"/>
              </a:xfrm>
              <a:prstGeom prst="rect">
                <a:avLst/>
              </a:prstGeom>
              <a:blipFill>
                <a:blip r:embed="rId3"/>
                <a:stretch>
                  <a:fillRect l="-747" t="-704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252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438400"/>
                <a:ext cx="8153400" cy="2725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Extraction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outputs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</m:t>
                                        </m:r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𝐯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𝑤𝑎𝑡𝑒𝑟𝑚𝑎𝑟𝑘</m:t>
                                    </m:r>
                                  </m:e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𝐯</m:t>
                                        </m:r>
                                        <m:r>
                                          <a:rPr lang="en-US" altLang="zh-CN" sz="2000" b="0" i="0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𝐯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dirty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sz="2000" b="0" i="1" dirty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8153400" cy="2725170"/>
              </a:xfrm>
              <a:prstGeom prst="rect">
                <a:avLst/>
              </a:prstGeom>
              <a:blipFill>
                <a:blip r:embed="rId3"/>
                <a:stretch>
                  <a:fillRect l="-747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14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507156"/>
                <a:ext cx="792480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1: Step 3 of embedding 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+ (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8,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8] 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8,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s-ES" altLang="zh-CN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8])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equivalent to perform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b="1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altLang="zh-CN" sz="20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s-ES" altLang="zh-CN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zh-CN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𝑚𝑜𝑑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8, 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𝑚𝑜𝑑</m:t>
                          </m:r>
                          <m:r>
                            <a:rPr lang="es-E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8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more sophisticated methods can be applied and the step would be necessary.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07156"/>
                <a:ext cx="7924800" cy="2554545"/>
              </a:xfrm>
              <a:prstGeom prst="rect">
                <a:avLst/>
              </a:prstGeom>
              <a:blipFill>
                <a:blip r:embed="rId3"/>
                <a:stretch>
                  <a:fillRect l="-769" t="-1193" r="-769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91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58556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Marking Spaces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6B1B8-DAD0-456D-B6F0-52913CD960B7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3ECB7-4682-48CD-A3A6-218D436DD1D5}"/>
              </a:ext>
            </a:extLst>
          </p:cNvPr>
          <p:cNvSpPr/>
          <p:nvPr/>
        </p:nvSpPr>
        <p:spPr>
          <a:xfrm>
            <a:off x="609600" y="2507156"/>
            <a:ext cx="4343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2: the performance of this watermarking system should be similar to that of the E_BLIND/D_LC system</a:t>
            </a: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b="0" dirty="0"/>
              <a:t>Strengths: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Robust to certain changes in image brightness and contrast.</a:t>
            </a: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Computationally cheaper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DBF865-AB3B-474E-8544-AC43D927C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02553"/>
            <a:ext cx="3452838" cy="3228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509B51-FBC3-456D-8767-8B1F43CCDF21}"/>
              </a:ext>
            </a:extLst>
          </p:cNvPr>
          <p:cNvSpPr/>
          <p:nvPr/>
        </p:nvSpPr>
        <p:spPr>
          <a:xfrm>
            <a:off x="609600" y="5552743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b="0" dirty="0"/>
              <a:t>Weaknesses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Much smaller watermark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keyspace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randomly generated reference marks tend not to work well</a:t>
            </a:r>
          </a:p>
        </p:txBody>
      </p:sp>
    </p:spTree>
    <p:extLst>
      <p:ext uri="{BB962C8B-B14F-4D97-AF65-F5344CB8AC3E}">
        <p14:creationId xmlns:p14="http://schemas.microsoft.com/office/powerpoint/2010/main" val="1530199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水印的几何模型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381000" y="2385060"/>
                <a:ext cx="3810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Experiments: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b="0" dirty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1000 images</a:t>
                </a:r>
                <a:endParaRPr lang="en-US" altLang="zh-CN" sz="2000" b="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85060"/>
                <a:ext cx="3810000" cy="1938992"/>
              </a:xfrm>
              <a:prstGeom prst="rect">
                <a:avLst/>
              </a:prstGeom>
              <a:blipFill>
                <a:blip r:embed="rId3"/>
                <a:stretch>
                  <a:fillRect l="-1760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C465C14D-EF4C-4F71-BC24-BE3B9FC4F623}"/>
              </a:ext>
            </a:extLst>
          </p:cNvPr>
          <p:cNvSpPr/>
          <p:nvPr/>
        </p:nvSpPr>
        <p:spPr>
          <a:xfrm>
            <a:off x="304800" y="1752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例子：基于块的水印方案</a:t>
            </a:r>
            <a:r>
              <a:rPr lang="sv-SE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E_BLK_BLIND/D_BLK_CC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3BE28-5361-480B-A64A-7184C89D6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85060"/>
            <a:ext cx="4800600" cy="41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86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提取算法的模型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</p:spPr>
            <p:txBody>
              <a:bodyPr/>
              <a:lstStyle/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Correlation </a:t>
                </a:r>
              </a:p>
              <a:p>
                <a:pPr marL="0" indent="0" algn="just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  <a:blipFill>
                <a:blip r:embed="rId3"/>
                <a:stretch>
                  <a:fillRect l="-1214" t="-4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9153ECB7-4682-48CD-A3A6-218D436DD1D5}"/>
              </a:ext>
            </a:extLst>
          </p:cNvPr>
          <p:cNvSpPr/>
          <p:nvPr/>
        </p:nvSpPr>
        <p:spPr>
          <a:xfrm>
            <a:off x="609600" y="27432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Interpretation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1606E7-1527-4798-B6A9-431C286E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429000"/>
            <a:ext cx="3850592" cy="3087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89C87F-5693-44BB-8611-3DBEB1438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542842"/>
            <a:ext cx="1664239" cy="22075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7199CE-2931-430E-A536-D402D31C8B37}"/>
              </a:ext>
            </a:extLst>
          </p:cNvPr>
          <p:cNvSpPr txBox="1"/>
          <p:nvPr/>
        </p:nvSpPr>
        <p:spPr>
          <a:xfrm>
            <a:off x="481584" y="4565317"/>
            <a:ext cx="3394473" cy="923330"/>
          </a:xfrm>
          <a:prstGeom prst="wedgeRectCallout">
            <a:avLst>
              <a:gd name="adj1" fmla="val 78299"/>
              <a:gd name="adj2" fmla="val -36533"/>
            </a:avLst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/>
              <a:t>When a vector is corrupted by AWGN, the noise tends to be parallel to the detection planar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7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提取算法的模型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</p:spPr>
            <p:txBody>
              <a:bodyPr/>
              <a:lstStyle/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Correlation </a:t>
                </a:r>
              </a:p>
              <a:p>
                <a:pPr marL="0" indent="0" algn="just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  <a:blipFill>
                <a:blip r:embed="rId3"/>
                <a:stretch>
                  <a:fillRect l="-1214" t="-4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2743200"/>
                <a:ext cx="792480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Detection Methods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将像素分为两组，一组像素的和减去另一组像素的和，用这个差值和阈值判断，来确定是否含有水印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,…,−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将图像分为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大小的块，使用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DCT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变换后，将选定的系数两两分为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组，如果一组中第一个系数大于第二个系数的值，则嵌入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，否则为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3200"/>
                <a:ext cx="7924800" cy="3170099"/>
              </a:xfrm>
              <a:prstGeom prst="rect">
                <a:avLst/>
              </a:prstGeom>
              <a:blipFill>
                <a:blip r:embed="rId4"/>
                <a:stretch>
                  <a:fillRect l="-769" t="-962" r="-4000" b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7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AAAA6A-9417-44E3-AB1B-63BBE4B81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8" y="1981200"/>
            <a:ext cx="5253584" cy="2298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BB2CBB-20B4-49A6-BEF2-A49C553E7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8" y="4446155"/>
            <a:ext cx="5253584" cy="2335645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9859FC-522F-42D7-94D9-C3492D17F5F5}"/>
              </a:ext>
            </a:extLst>
          </p:cNvPr>
          <p:cNvSpPr/>
          <p:nvPr/>
        </p:nvSpPr>
        <p:spPr>
          <a:xfrm>
            <a:off x="609600" y="17526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Informed detector</a:t>
            </a: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detector</a:t>
            </a:r>
          </a:p>
        </p:txBody>
      </p:sp>
    </p:spTree>
    <p:extLst>
      <p:ext uri="{BB962C8B-B14F-4D97-AF65-F5344CB8AC3E}">
        <p14:creationId xmlns:p14="http://schemas.microsoft.com/office/powerpoint/2010/main" val="1099374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提取算法的模型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6"/>
            <a:ext cx="8534400" cy="143827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 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3ECB7-4682-48CD-A3A6-218D436DD1D5}"/>
              </a:ext>
            </a:extLst>
          </p:cNvPr>
          <p:cNvSpPr/>
          <p:nvPr/>
        </p:nvSpPr>
        <p:spPr>
          <a:xfrm>
            <a:off x="609600" y="1859101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ct val="50000"/>
              </a:spcAft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values are highly dependent on the magnitudes of vectors extracted</a:t>
            </a:r>
          </a:p>
          <a:p>
            <a:pPr algn="just" eaLnBrk="1" hangingPunct="1">
              <a:spcAft>
                <a:spcPct val="50000"/>
              </a:spcAft>
              <a:buClr>
                <a:schemeClr val="hlink"/>
              </a:buClr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brightness changing of images, volume reducing of music.</a:t>
            </a:r>
          </a:p>
        </p:txBody>
      </p:sp>
    </p:spTree>
    <p:extLst>
      <p:ext uri="{BB962C8B-B14F-4D97-AF65-F5344CB8AC3E}">
        <p14:creationId xmlns:p14="http://schemas.microsoft.com/office/powerpoint/2010/main" val="3157372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提取算法的模型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</p:spPr>
            <p:txBody>
              <a:bodyPr/>
              <a:lstStyle/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Normalized Correlation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CC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CCC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acc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20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1" hangingPunct="1">
                  <a:spcBef>
                    <a:spcPct val="0"/>
                  </a:spcBef>
                  <a:buClr>
                    <a:srgbClr val="33CCCC"/>
                  </a:buClr>
                  <a:buNone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  <a:blipFill>
                <a:blip r:embed="rId3"/>
                <a:stretch>
                  <a:fillRect l="-1214" t="-4661" b="-3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3103563"/>
                <a:ext cx="7924800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Geometric Interpretation 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a threshold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𝑛𝑐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equivalent to applying a threshold to the angle between the vectors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03563"/>
                <a:ext cx="7924800" cy="1785104"/>
              </a:xfrm>
              <a:prstGeom prst="rect">
                <a:avLst/>
              </a:prstGeom>
              <a:blipFill>
                <a:blip r:embed="rId4"/>
                <a:stretch>
                  <a:fillRect l="-769" t="-1706" r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EFEB956-35AD-4E91-B82D-71880DA0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303403"/>
            <a:ext cx="5084370" cy="20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提取算法的模型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</p:spPr>
            <p:txBody>
              <a:bodyPr/>
              <a:lstStyle/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Normalized Correlation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CC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CC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altLang="zh-CN" sz="20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𝐯</m:t>
                      </m:r>
                      <m:r>
                        <a:rPr lang="en-US" altLang="zh-CN" sz="20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sz="20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1" hangingPunct="1">
                  <a:spcBef>
                    <a:spcPct val="0"/>
                  </a:spcBef>
                  <a:buClr>
                    <a:srgbClr val="33CCCC"/>
                  </a:buClr>
                  <a:buNone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  <a:blipFill>
                <a:blip r:embed="rId3"/>
                <a:stretch>
                  <a:fillRect l="-1214" t="-4661" b="-28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3078164"/>
                <a:ext cx="7924800" cy="2179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Detection Methods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 1.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一些方案建议将检测阈值根据提取的系数的幅度来进行缩放，这等同于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78164"/>
                <a:ext cx="7924800" cy="2179636"/>
              </a:xfrm>
              <a:prstGeom prst="rect">
                <a:avLst/>
              </a:prstGeom>
              <a:blipFill>
                <a:blip r:embed="rId4"/>
                <a:stretch>
                  <a:fillRect l="-769" t="-1676" r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838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提取算法的模型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</p:spPr>
            <p:txBody>
              <a:bodyPr/>
              <a:lstStyle/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CC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CCCC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acc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  <m:r>
                          <a:rPr lang="en-US" altLang="zh-CN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</m:acc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20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  <m:r>
                      <a:rPr lang="en-US" altLang="zh-CN" sz="20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1" hangingPunct="1">
                  <a:spcBef>
                    <a:spcPct val="0"/>
                  </a:spcBef>
                  <a:buClr>
                    <a:srgbClr val="33CCCC"/>
                  </a:buClr>
                  <a:buNone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4ECA7DE1-35FA-40C7-9AE9-48C38FC4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8726"/>
                <a:ext cx="8534400" cy="1438274"/>
              </a:xfrm>
              <a:blipFill>
                <a:blip r:embed="rId3"/>
                <a:stretch>
                  <a:fillRect l="-1214" t="-4661" b="-3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/>
              <p:nvPr/>
            </p:nvSpPr>
            <p:spPr>
              <a:xfrm>
                <a:off x="609600" y="3103563"/>
                <a:ext cx="4114800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Geometric Interpretation 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subtraction of the two vectors’ means amounts to a projection into a lower-dimensional space</a:t>
                </a: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𝐯</m:t>
                      </m:r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𝐯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53ECB7-4682-48CD-A3A6-218D43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03563"/>
                <a:ext cx="4114800" cy="2092881"/>
              </a:xfrm>
              <a:prstGeom prst="rect">
                <a:avLst/>
              </a:prstGeom>
              <a:blipFill>
                <a:blip r:embed="rId4"/>
                <a:stretch>
                  <a:fillRect l="-1481" t="-1458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96F2264-C6EC-4498-BA23-29F5488EB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52" y="3103563"/>
            <a:ext cx="3005328" cy="34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1752600"/>
                <a:ext cx="815340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Blind detector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 message bit into an added pattern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 predefine reference patterns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8153400" cy="2585323"/>
              </a:xfrm>
              <a:prstGeom prst="rect">
                <a:avLst/>
              </a:prstGeom>
              <a:blipFill>
                <a:blip r:embed="rId3"/>
                <a:stretch>
                  <a:fillRect l="-972" t="-1887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BD262AE-969E-46FC-ACA8-780E8D31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167" y="4331754"/>
            <a:ext cx="2027633" cy="98272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49E366F-70C7-40E2-9B24-77CBBDF29508}"/>
              </a:ext>
            </a:extLst>
          </p:cNvPr>
          <p:cNvGrpSpPr/>
          <p:nvPr/>
        </p:nvGrpSpPr>
        <p:grpSpPr>
          <a:xfrm>
            <a:off x="3048000" y="1093355"/>
            <a:ext cx="5253584" cy="2335645"/>
            <a:chOff x="3048000" y="1093355"/>
            <a:chExt cx="5253584" cy="23356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BB2CBB-20B4-49A6-BEF2-A49C553E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093355"/>
              <a:ext cx="5253584" cy="233564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C4101F-C65E-4556-B12F-A3986B197B01}"/>
                </a:ext>
              </a:extLst>
            </p:cNvPr>
            <p:cNvSpPr/>
            <p:nvPr/>
          </p:nvSpPr>
          <p:spPr bwMode="auto">
            <a:xfrm>
              <a:off x="3962400" y="1905000"/>
              <a:ext cx="762000" cy="53340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5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1752600"/>
                <a:ext cx="81534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Blind detector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 eaLnBrk="1" hangingPunct="1">
                  <a:spcAft>
                    <a:spcPct val="50000"/>
                  </a:spcAft>
                  <a:buClr>
                    <a:srgbClr val="33CCCC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 message bit into an added pattern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encode the message using reference patterns, giving a message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8153400" cy="2862322"/>
              </a:xfrm>
              <a:prstGeom prst="rect">
                <a:avLst/>
              </a:prstGeom>
              <a:blipFill>
                <a:blip r:embed="rId3"/>
                <a:stretch>
                  <a:fillRect l="-972" t="-1706" r="-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1B65220-5A21-40B8-BB25-C12B60E9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39" y="4343400"/>
            <a:ext cx="4837861" cy="170496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0753F20-CC24-4C22-9D36-5FA016A14A92}"/>
              </a:ext>
            </a:extLst>
          </p:cNvPr>
          <p:cNvGrpSpPr/>
          <p:nvPr/>
        </p:nvGrpSpPr>
        <p:grpSpPr>
          <a:xfrm>
            <a:off x="3048000" y="1093355"/>
            <a:ext cx="5253584" cy="2335645"/>
            <a:chOff x="3048000" y="1093355"/>
            <a:chExt cx="5253584" cy="23356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BB2CBB-20B4-49A6-BEF2-A49C553E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093355"/>
              <a:ext cx="5253584" cy="2335645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7CC809-C02E-49AE-9F3B-7307380939AC}"/>
                </a:ext>
              </a:extLst>
            </p:cNvPr>
            <p:cNvSpPr/>
            <p:nvPr/>
          </p:nvSpPr>
          <p:spPr bwMode="auto">
            <a:xfrm>
              <a:off x="3962400" y="1905000"/>
              <a:ext cx="762000" cy="53340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9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1752600"/>
                <a:ext cx="815340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Blind detector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 eaLnBrk="1" hangingPunct="1">
                  <a:spcAft>
                    <a:spcPct val="50000"/>
                  </a:spcAft>
                  <a:buClr>
                    <a:srgbClr val="33CCCC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 message bit into an added pattern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scaled or modified to yield the added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8153400" cy="2585323"/>
              </a:xfrm>
              <a:prstGeom prst="rect">
                <a:avLst/>
              </a:prstGeom>
              <a:blipFill>
                <a:blip r:embed="rId3"/>
                <a:stretch>
                  <a:fillRect l="-972" t="-1887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59F339-B3FB-4CD0-B2BA-5D732DFA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72" y="4331754"/>
            <a:ext cx="7517656" cy="178784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572F552-F119-49A3-8D0E-BAA203985D65}"/>
              </a:ext>
            </a:extLst>
          </p:cNvPr>
          <p:cNvGrpSpPr/>
          <p:nvPr/>
        </p:nvGrpSpPr>
        <p:grpSpPr>
          <a:xfrm>
            <a:off x="3048000" y="1093355"/>
            <a:ext cx="5253584" cy="2335645"/>
            <a:chOff x="3048000" y="1093355"/>
            <a:chExt cx="5253584" cy="23356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BB2CBB-20B4-49A6-BEF2-A49C553E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093355"/>
              <a:ext cx="5253584" cy="233564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516630-026A-4902-B9F8-E9203B756798}"/>
                </a:ext>
              </a:extLst>
            </p:cNvPr>
            <p:cNvSpPr/>
            <p:nvPr/>
          </p:nvSpPr>
          <p:spPr bwMode="auto">
            <a:xfrm>
              <a:off x="3962400" y="1905000"/>
              <a:ext cx="762000" cy="53340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8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905E3-927E-4DAD-BEAC-1ED44FE2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基于通信的水印模型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CA7DE1-35FA-40C7-9AE9-48C38FC4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34400" cy="54768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基本模型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一个简单的例子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比特水印方案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E_BLIND/D_LC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/>
              <p:nvPr/>
            </p:nvSpPr>
            <p:spPr>
              <a:xfrm>
                <a:off x="609600" y="2507156"/>
                <a:ext cx="8153400" cy="4046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procedure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Define a single reference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an array the same size as the cover image.</a:t>
                </a: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for the single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𝐨𝐫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000" b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𝒊𝒇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𝒊𝒇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Aft>
                    <a:spcPct val="50000"/>
                  </a:spcAft>
                  <a:buClr>
                    <a:schemeClr val="hlink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1" hangingPunct="1">
                  <a:spcAft>
                    <a:spcPct val="5000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</a:pP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9859FC-522F-42D7-94D9-C3492D17F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07156"/>
                <a:ext cx="8153400" cy="4046044"/>
              </a:xfrm>
              <a:prstGeom prst="rect">
                <a:avLst/>
              </a:prstGeom>
              <a:blipFill>
                <a:blip r:embed="rId3"/>
                <a:stretch>
                  <a:fillRect l="-747" t="-753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34269076-1CD5-4C02-92E1-E842A86DBA2C}"/>
              </a:ext>
            </a:extLst>
          </p:cNvPr>
          <p:cNvGrpSpPr/>
          <p:nvPr/>
        </p:nvGrpSpPr>
        <p:grpSpPr>
          <a:xfrm>
            <a:off x="4724400" y="5181599"/>
            <a:ext cx="3657600" cy="609601"/>
            <a:chOff x="4724400" y="4648199"/>
            <a:chExt cx="3657600" cy="6096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882B5-7994-4ED3-8FFF-7C905036094E}"/>
                </a:ext>
              </a:extLst>
            </p:cNvPr>
            <p:cNvSpPr/>
            <p:nvPr/>
          </p:nvSpPr>
          <p:spPr bwMode="auto">
            <a:xfrm>
              <a:off x="4724400" y="4724400"/>
              <a:ext cx="228600" cy="30480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solidFill>
                    <a:srgbClr val="C00000"/>
                  </a:solidFill>
                </a:ln>
                <a:noFill/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743E13-3233-4143-ABFB-453287AB189C}"/>
                </a:ext>
              </a:extLst>
            </p:cNvPr>
            <p:cNvSpPr/>
            <p:nvPr/>
          </p:nvSpPr>
          <p:spPr bwMode="auto">
            <a:xfrm>
              <a:off x="5666232" y="4648199"/>
              <a:ext cx="2715768" cy="60960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Tradeoff between robustness </a:t>
              </a:r>
              <a:r>
                <a:rPr lang="en-US" altLang="zh-CN" sz="1600" dirty="0"/>
                <a:t>and visibility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911BFA3-2ED0-4F10-A1D2-4263840CCC6F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 bwMode="auto">
            <a:xfrm>
              <a:off x="4953000" y="4876800"/>
              <a:ext cx="713232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09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00l">
  <a:themeElements>
    <a:clrScheme name="cdb2004100l 1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33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2D"/>
      </a:accent6>
      <a:hlink>
        <a:srgbClr val="33CCCC"/>
      </a:hlink>
      <a:folHlink>
        <a:srgbClr val="83A6A7"/>
      </a:folHlink>
    </a:clrScheme>
    <a:fontScheme name="cdb2004100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db2004100l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0l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0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100TGp_biz_diagram_v2</Template>
  <TotalTime>12032</TotalTime>
  <Words>3361</Words>
  <Application>Microsoft Office PowerPoint</Application>
  <PresentationFormat>全屏显示(4:3)</PresentationFormat>
  <Paragraphs>450</Paragraphs>
  <Slides>53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HelveticaNeue-Light-0-1000-15</vt:lpstr>
      <vt:lpstr>Arial</vt:lpstr>
      <vt:lpstr>Cambria Math</vt:lpstr>
      <vt:lpstr>Times New Roman</vt:lpstr>
      <vt:lpstr>Verdana</vt:lpstr>
      <vt:lpstr>Wingdings</vt:lpstr>
      <vt:lpstr>cdb2004100l</vt:lpstr>
      <vt:lpstr>Image</vt:lpstr>
      <vt:lpstr>信息隐藏 </vt:lpstr>
      <vt:lpstr>第五讲 水印的模型与原理</vt:lpstr>
      <vt:lpstr>水印的信道</vt:lpstr>
      <vt:lpstr>水印的信道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基于通信的水印模型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水印的几何模型</vt:lpstr>
      <vt:lpstr>提取算法的模型</vt:lpstr>
      <vt:lpstr>提取算法的模型</vt:lpstr>
      <vt:lpstr>提取算法的模型</vt:lpstr>
      <vt:lpstr>提取算法的模型</vt:lpstr>
      <vt:lpstr>提取算法的模型</vt:lpstr>
      <vt:lpstr>提取算法的模型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551</cp:revision>
  <cp:lastPrinted>1601-01-01T00:00:00Z</cp:lastPrinted>
  <dcterms:created xsi:type="dcterms:W3CDTF">1601-01-01T00:00:00Z</dcterms:created>
  <dcterms:modified xsi:type="dcterms:W3CDTF">2020-10-15T04:01:12Z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