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75D6-09F9-4CD9-AD7B-537C8F4C460B}" type="datetimeFigureOut">
              <a:rPr lang="en-US" smtClean="0"/>
              <a:t>27-Apr-15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1482-CEFF-49F1-99BC-39047FBF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715301" y="2606721"/>
            <a:ext cx="2797792" cy="1937983"/>
          </a:xfrm>
          <a:prstGeom prst="ellipse">
            <a:avLst/>
          </a:prstGeom>
          <a:solidFill>
            <a:schemeClr val="bg2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SWOT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1027" y="191069"/>
            <a:ext cx="3875964" cy="7369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</a:t>
            </a:r>
            <a:r>
              <a:rPr lang="en-US" dirty="0"/>
              <a:t>assessment </a:t>
            </a:r>
            <a:r>
              <a:rPr lang="en-US" dirty="0" smtClean="0"/>
              <a:t>of the Organization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250" y="1207826"/>
            <a:ext cx="4708477" cy="2108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strengths?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agreements and 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delivery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relation between the manager and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249" y="3971495"/>
            <a:ext cx="4708477" cy="18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out opportunities?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new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computer system for better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37779" y="1132762"/>
            <a:ext cx="4790364" cy="218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weaknesses?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track of current customers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web-based software and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track for available employees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28597" y="3896433"/>
            <a:ext cx="4899546" cy="189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What are our threats?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system may lead to information loss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market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1027" y="6073251"/>
            <a:ext cx="3875964" cy="7369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</a:t>
            </a:r>
            <a:r>
              <a:rPr lang="en-US" dirty="0"/>
              <a:t>assessment </a:t>
            </a:r>
            <a:r>
              <a:rPr lang="en-US" dirty="0" smtClean="0"/>
              <a:t>of the Environment</a:t>
            </a:r>
            <a:endParaRPr lang="en-US" dirty="0"/>
          </a:p>
        </p:txBody>
      </p:sp>
      <p:cxnSp>
        <p:nvCxnSpPr>
          <p:cNvPr id="15" name="Elbow Connector 14"/>
          <p:cNvCxnSpPr>
            <a:stCxn id="8" idx="1"/>
            <a:endCxn id="9" idx="0"/>
          </p:cNvCxnSpPr>
          <p:nvPr/>
        </p:nvCxnSpPr>
        <p:spPr>
          <a:xfrm rot="10800000" flipV="1">
            <a:off x="2654489" y="559558"/>
            <a:ext cx="1296538" cy="648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1" idx="0"/>
          </p:cNvCxnSpPr>
          <p:nvPr/>
        </p:nvCxnSpPr>
        <p:spPr>
          <a:xfrm>
            <a:off x="7826991" y="559559"/>
            <a:ext cx="1705970" cy="573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1"/>
            <a:endCxn id="10" idx="2"/>
          </p:cNvCxnSpPr>
          <p:nvPr/>
        </p:nvCxnSpPr>
        <p:spPr>
          <a:xfrm rot="10800000">
            <a:off x="2654489" y="5868537"/>
            <a:ext cx="1296539" cy="573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2" idx="2"/>
          </p:cNvCxnSpPr>
          <p:nvPr/>
        </p:nvCxnSpPr>
        <p:spPr>
          <a:xfrm flipV="1">
            <a:off x="7826991" y="5786652"/>
            <a:ext cx="1651379" cy="655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4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94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Lucaci Andrei</dc:creator>
  <cp:lastModifiedBy>Lucaci Andrei</cp:lastModifiedBy>
  <cp:revision>19</cp:revision>
  <dcterms:created xsi:type="dcterms:W3CDTF">2014-11-27T12:43:26Z</dcterms:created>
  <dcterms:modified xsi:type="dcterms:W3CDTF">2015-04-27T08:30:50Z</dcterms:modified>
</cp:coreProperties>
</file>