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3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9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27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23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1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198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83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2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16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0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91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95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6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61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7A0F8B-D9F6-434F-8C55-EAA5A6FA946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BC4A82-7C93-4C30-A1CE-1AF69F2FBC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6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8715" y="2969624"/>
            <a:ext cx="9440034" cy="8708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КУРСОВАЯ РАБОТА</a:t>
            </a:r>
            <a:br>
              <a:rPr lang="ru-RU" sz="2400" dirty="0" smtClean="0"/>
            </a:br>
            <a:r>
              <a:rPr lang="ru-RU" sz="2400" dirty="0" smtClean="0"/>
              <a:t>НА ТЕМУ: «Агрегатор онлайн-публикаций»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4001" y="193489"/>
            <a:ext cx="93094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МИНИСТЕРСТВО НАУКИ И ВЫСШЕГО ОБРАЗОВАНИЯ </a:t>
            </a:r>
          </a:p>
          <a:p>
            <a:pPr algn="ctr"/>
            <a:r>
              <a:rPr lang="ru-RU" sz="2000" dirty="0" smtClean="0"/>
              <a:t>РОССИЙСКОЙ ФЕДЕРАЦИИ</a:t>
            </a:r>
          </a:p>
          <a:p>
            <a:pPr algn="ctr"/>
            <a:r>
              <a:rPr lang="ru-RU" sz="2000" dirty="0" smtClean="0"/>
              <a:t>ФГБОУ ВО «КУРГАНСКИЙ ГОСУДАРСТВЕННЫЙ УНИВЕРСИТЕТ»</a:t>
            </a:r>
          </a:p>
          <a:p>
            <a:pPr algn="ctr"/>
            <a:r>
              <a:rPr lang="ru-RU" sz="2000" dirty="0" smtClean="0"/>
              <a:t>ИНСТИТУТ МАТЕМАТИКИ И ИНТЕЛЛЕКТУАЛЬНЫХ СИСТЕМ</a:t>
            </a:r>
          </a:p>
          <a:p>
            <a:pPr algn="ctr"/>
            <a:r>
              <a:rPr lang="ru-RU" sz="2000" dirty="0" smtClean="0"/>
              <a:t>КАФЕДРА «ПРОГРАММНОЕ ОБЕСПЕЧЕНИЕ АВТОМАТИЗИРОВАННЫХ СИСТЕМ»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30732" y="618539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 smtClean="0"/>
              <a:t>Курган, 2024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462022" y="4471258"/>
            <a:ext cx="4703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студент группы ИТ-0930222</a:t>
            </a:r>
          </a:p>
          <a:p>
            <a:r>
              <a:rPr lang="ru-RU" dirty="0" smtClean="0"/>
              <a:t>Чернов С.Ю.</a:t>
            </a:r>
          </a:p>
          <a:p>
            <a:r>
              <a:rPr lang="ru-RU" dirty="0" smtClean="0"/>
              <a:t>Руководитель: канд. физ.-мат. наук, доцент</a:t>
            </a:r>
          </a:p>
          <a:p>
            <a:r>
              <a:rPr lang="ru-RU" dirty="0" smtClean="0"/>
              <a:t>Черепанов О.С.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93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327" y="574766"/>
            <a:ext cx="10964697" cy="97045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классов подсистемы «</a:t>
            </a:r>
            <a:r>
              <a:rPr lang="en-US" dirty="0" smtClean="0"/>
              <a:t>ViewModels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7" y="1643689"/>
            <a:ext cx="11012437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9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подсистемы «</a:t>
            </a:r>
            <a:r>
              <a:rPr lang="en-US" dirty="0" smtClean="0"/>
              <a:t>Views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80" y="1580050"/>
            <a:ext cx="979306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046" y="2943497"/>
            <a:ext cx="10353762" cy="97045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32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ru-RU" dirty="0" smtClean="0"/>
              <a:t>	Целью </a:t>
            </a:r>
            <a:r>
              <a:rPr lang="ru-RU" dirty="0"/>
              <a:t>данной курсовой работы является создание графического пользовательского приложения (RSS-ридера), которое позволяет пользователям легко находить и отслеживать интересующие их материалы, собранные из различных источников (RSS-лент).</a:t>
            </a:r>
          </a:p>
          <a:p>
            <a:pPr marL="3690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достижения поставленной цели были поставлены следующие задачи: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Изучить </a:t>
            </a:r>
            <a:r>
              <a:rPr lang="ru-RU" dirty="0"/>
              <a:t>предметную область RSS-ридера и требования к его программной </a:t>
            </a:r>
            <a:r>
              <a:rPr lang="ru-RU" dirty="0" smtClean="0"/>
              <a:t>реализации;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Определить </a:t>
            </a:r>
            <a:r>
              <a:rPr lang="ru-RU" dirty="0"/>
              <a:t>функциональные требования к </a:t>
            </a:r>
            <a:r>
              <a:rPr lang="ru-RU" dirty="0" smtClean="0"/>
              <a:t>системе;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Разработать </a:t>
            </a:r>
            <a:r>
              <a:rPr lang="ru-RU" dirty="0"/>
              <a:t>архитектуру приложения;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Программно </a:t>
            </a:r>
            <a:r>
              <a:rPr lang="ru-RU" dirty="0"/>
              <a:t>реализовать систему.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5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7688"/>
          </a:xfrm>
        </p:spPr>
        <p:txBody>
          <a:bodyPr/>
          <a:lstStyle/>
          <a:p>
            <a:pPr marL="3690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RSS</a:t>
            </a:r>
            <a:r>
              <a:rPr lang="ru-RU" dirty="0"/>
              <a:t>, или </a:t>
            </a:r>
            <a:r>
              <a:rPr lang="ru-RU" dirty="0" err="1"/>
              <a:t>Really</a:t>
            </a:r>
            <a:r>
              <a:rPr lang="ru-RU" dirty="0"/>
              <a:t> 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Syndication</a:t>
            </a:r>
            <a:r>
              <a:rPr lang="ru-RU" dirty="0"/>
              <a:t>, - это расширение стандарта передачи данных XML, которое помогает организовать новостные заголовки. Он автоматически генерирует структурированную ленту новостей из содержимого сайта, включая название источника, ссылку, описание и список последних публикаций. Каждая публикация в ленте содержит название, ссылку, описание, дату выхода и ссылку на </a:t>
            </a:r>
            <a:r>
              <a:rPr lang="ru-RU" dirty="0" smtClean="0"/>
              <a:t>изображение.</a:t>
            </a:r>
          </a:p>
          <a:p>
            <a:pPr marL="3690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Для </a:t>
            </a:r>
            <a:r>
              <a:rPr lang="ru-RU" dirty="0"/>
              <a:t>чтения этих лент используются программы чтения RSS, также известные как </a:t>
            </a:r>
            <a:r>
              <a:rPr lang="ru-RU" dirty="0" err="1"/>
              <a:t>агрегаторы</a:t>
            </a:r>
            <a:r>
              <a:rPr lang="ru-RU" dirty="0"/>
              <a:t>. </a:t>
            </a:r>
            <a:r>
              <a:rPr lang="ru-RU" dirty="0" err="1"/>
              <a:t>Агрегаторы</a:t>
            </a:r>
            <a:r>
              <a:rPr lang="ru-RU" dirty="0"/>
              <a:t> позволяют пользователям подписываться на RSS-каналы из различных источников, что позволяет им получать обновления в одном месте. Пользователи могут добавлять публикации в список </a:t>
            </a:r>
            <a:r>
              <a:rPr lang="ru-RU" dirty="0" smtClean="0"/>
              <a:t>«Отложенное» или «Избранное», </a:t>
            </a:r>
            <a:r>
              <a:rPr lang="ru-RU" dirty="0"/>
              <a:t>получать уведомления о новых релизах и хранить их в хронологическом порядке. В целом технология RSS упрощает процесс отслеживания и получения доступа к контенту из различных источников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61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содержания </a:t>
            </a:r>
            <a:r>
              <a:rPr lang="en-US" dirty="0" smtClean="0"/>
              <a:t>RSS-</a:t>
            </a:r>
            <a:r>
              <a:rPr lang="ru-RU" dirty="0" smtClean="0"/>
              <a:t>файла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31" y="2102565"/>
            <a:ext cx="10671890" cy="41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1419497"/>
          </a:xfrm>
        </p:spPr>
        <p:txBody>
          <a:bodyPr>
            <a:normAutofit/>
          </a:bodyPr>
          <a:lstStyle/>
          <a:p>
            <a:r>
              <a:rPr lang="ru-RU" dirty="0" smtClean="0"/>
              <a:t>Требования к функциональным характеристикам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116183"/>
            <a:ext cx="10353762" cy="4458788"/>
          </a:xfrm>
        </p:spPr>
        <p:txBody>
          <a:bodyPr/>
          <a:lstStyle/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Авторизация </a:t>
            </a:r>
            <a:r>
              <a:rPr lang="ru-RU" dirty="0"/>
              <a:t>пользователей;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Добавление </a:t>
            </a:r>
            <a:r>
              <a:rPr lang="ru-RU" dirty="0"/>
              <a:t>источников (каналов) статей/новостей;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Добавление </a:t>
            </a:r>
            <a:r>
              <a:rPr lang="ru-RU" dirty="0"/>
              <a:t>публикаций в «Избранное»;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Добавление </a:t>
            </a:r>
            <a:r>
              <a:rPr lang="ru-RU" dirty="0"/>
              <a:t>публикаций в «Отложенное»;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Рассылка </a:t>
            </a:r>
            <a:r>
              <a:rPr lang="ru-RU" dirty="0"/>
              <a:t>уведомлений о выходе новых публикаций;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Чтение </a:t>
            </a:r>
            <a:r>
              <a:rPr lang="ru-RU" dirty="0"/>
              <a:t>публикации внутри приложения;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Открытие </a:t>
            </a:r>
            <a:r>
              <a:rPr lang="ru-RU" dirty="0"/>
              <a:t>публикации в браузере;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Копирование </a:t>
            </a:r>
            <a:r>
              <a:rPr lang="ru-RU" dirty="0"/>
              <a:t>ссылки на публикацию в буфер обмена;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Изменение </a:t>
            </a:r>
            <a:r>
              <a:rPr lang="ru-RU" dirty="0"/>
              <a:t>темы приложения (на светлую или темную);</a:t>
            </a:r>
          </a:p>
          <a:p>
            <a:pPr marL="494100" indent="-457200" algn="just">
              <a:buFont typeface="+mj-lt"/>
              <a:buAutoNum type="arabicParenR"/>
            </a:pPr>
            <a:r>
              <a:rPr lang="ru-RU" dirty="0" smtClean="0"/>
              <a:t>Сохранение </a:t>
            </a:r>
            <a:r>
              <a:rPr lang="ru-RU" dirty="0"/>
              <a:t>настроек приложения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67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1026" name="Picture 2" descr="Android UI architecture migration to MVVM - Dash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13" y="1862547"/>
            <a:ext cx="6271052" cy="431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2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902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Разделение ответственности: Model, View и ViewModel работают независимо, что упрощает разработку, тестирование и поддержку.</a:t>
            </a:r>
          </a:p>
          <a:p>
            <a:pPr algn="just"/>
            <a:r>
              <a:rPr lang="ru-RU" dirty="0"/>
              <a:t>Повышение читабельности кода: Структурированная архитектура улучшает читабельность и делает код более понятным.</a:t>
            </a:r>
          </a:p>
          <a:p>
            <a:pPr algn="just"/>
            <a:r>
              <a:rPr lang="ru-RU" dirty="0"/>
              <a:t>Упрощение тестирования: Изолированные компоненты позволяют тестировать их независимо друг от друга.</a:t>
            </a:r>
          </a:p>
          <a:p>
            <a:pPr algn="just"/>
            <a:r>
              <a:rPr lang="ru-RU" dirty="0"/>
              <a:t>Повторное использование кода: Компоненты легко использовать повторно в разных проектах.</a:t>
            </a:r>
          </a:p>
          <a:p>
            <a:pPr algn="just"/>
            <a:r>
              <a:rPr lang="ru-RU" dirty="0"/>
              <a:t>Более отзывчивый UI: ViewModel обрабатывает логику, освобождая View для рендеринга, что делает UI более отзывчивым.</a:t>
            </a:r>
          </a:p>
          <a:p>
            <a:pPr algn="just"/>
            <a:r>
              <a:rPr lang="ru-RU" dirty="0"/>
              <a:t>Упрощение взаимодействия с данными: ViewModel выступает посредником между View и Model, что упрощает работу с данными.</a:t>
            </a:r>
          </a:p>
          <a:p>
            <a:pPr algn="just"/>
            <a:r>
              <a:rPr lang="ru-RU" dirty="0"/>
              <a:t>Совместимость с различными платформами: MVVM легко адаптировать для разных платформ.</a:t>
            </a:r>
          </a:p>
        </p:txBody>
      </p:sp>
    </p:spTree>
    <p:extLst>
      <p:ext uri="{BB962C8B-B14F-4D97-AF65-F5344CB8AC3E}">
        <p14:creationId xmlns:p14="http://schemas.microsoft.com/office/powerpoint/2010/main" val="87876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29" y="1580050"/>
            <a:ext cx="3949093" cy="47064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142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подсистемы «</a:t>
            </a:r>
            <a:r>
              <a:rPr lang="en-US" dirty="0" smtClean="0"/>
              <a:t>Models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17" y="1479591"/>
            <a:ext cx="7935150" cy="52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84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149</TotalTime>
  <Words>261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Грифель</vt:lpstr>
      <vt:lpstr>КУРСОВАЯ РАБОТА НА ТЕМУ: «Агрегатор онлайн-публикаций»</vt:lpstr>
      <vt:lpstr>Постановка задачи</vt:lpstr>
      <vt:lpstr>Предметная область</vt:lpstr>
      <vt:lpstr>Пример содержания RSS-файла</vt:lpstr>
      <vt:lpstr>Требования к функциональным характеристикам</vt:lpstr>
      <vt:lpstr>Архитектура приложения</vt:lpstr>
      <vt:lpstr>Преимущества MVVM</vt:lpstr>
      <vt:lpstr>Диаграмма пакетов</vt:lpstr>
      <vt:lpstr>Диаграмма классов подсистемы «Models»</vt:lpstr>
      <vt:lpstr>Диаграмма классов подсистемы «ViewModels»</vt:lpstr>
      <vt:lpstr>Диаграмма классов подсистемы «Views»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«Агрегатор онлайн-публикаций»</dc:title>
  <dc:creator>Учетная запись Майкрософт</dc:creator>
  <cp:lastModifiedBy>Учетная запись Майкрософт</cp:lastModifiedBy>
  <cp:revision>12</cp:revision>
  <dcterms:created xsi:type="dcterms:W3CDTF">2024-06-06T15:20:07Z</dcterms:created>
  <dcterms:modified xsi:type="dcterms:W3CDTF">2024-06-06T17:49:26Z</dcterms:modified>
</cp:coreProperties>
</file>