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D4BD6-6A5E-4376-B351-A44C24F7643A}" v="48" dt="2020-09-30T16:31:24.431"/>
    <p1510:client id="{780841B2-7ACB-F556-AABD-81B7EF37F342}" v="190" dt="2020-09-30T17:18:10.315"/>
    <p1510:client id="{82E3566F-6B94-B566-F6B5-CCD45571F5DC}" v="941" dt="2020-09-30T20:31:51.245"/>
    <p1510:client id="{8ECAD340-4EA7-4F1F-9481-416082341477}" v="833" dt="2020-09-28T03:44:33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48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75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3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tipo&#10;&#10;Descripción generada automáticamente">
            <a:extLst>
              <a:ext uri="{FF2B5EF4-FFF2-40B4-BE49-F238E27FC236}">
                <a16:creationId xmlns:a16="http://schemas.microsoft.com/office/drawing/2014/main" id="{27E132AB-8893-4D08-9934-EA75F542A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2" r="-2" b="15327"/>
          <a:stretch/>
        </p:blipFill>
        <p:spPr>
          <a:xfrm>
            <a:off x="-43122" y="-143772"/>
            <a:ext cx="12278264" cy="741871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8123145" cy="1377551"/>
          </a:xfrm>
        </p:spPr>
        <p:txBody>
          <a:bodyPr anchor="b">
            <a:normAutofit fontScale="90000"/>
          </a:bodyPr>
          <a:lstStyle/>
          <a:p>
            <a:r>
              <a:rPr lang="es-ES" sz="4800"/>
              <a:t>Proyecto Modulo 1 : </a:t>
            </a:r>
            <a:r>
              <a:rPr lang="es-ES" sz="4800">
                <a:solidFill>
                  <a:schemeClr val="bg1">
                    <a:lumMod val="75000"/>
                    <a:lumOff val="25000"/>
                  </a:schemeClr>
                </a:solidFill>
              </a:rPr>
              <a:t>Programación Lineal </a:t>
            </a:r>
            <a:br>
              <a:rPr lang="es-ES" sz="48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s-ES" sz="4800">
                <a:solidFill>
                  <a:schemeClr val="bg1">
                    <a:lumMod val="65000"/>
                    <a:lumOff val="35000"/>
                  </a:schemeClr>
                </a:solidFill>
              </a:rPr>
              <a:t>Empresa Metales Mar China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63" y="5812673"/>
            <a:ext cx="3152775" cy="999817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s-ES" sz="2000">
                <a:solidFill>
                  <a:schemeClr val="tx1">
                    <a:alpha val="60000"/>
                  </a:schemeClr>
                </a:solidFill>
              </a:rPr>
              <a:t>Adrian Carrillo </a:t>
            </a:r>
            <a:endParaRPr lang="es-ES">
              <a:solidFill>
                <a:schemeClr val="tx1">
                  <a:alpha val="6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60000"/>
                  </a:schemeClr>
                </a:solidFill>
              </a:rPr>
              <a:t>J. Ivan Lafarga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328D9-0F50-4FAF-A51C-6321002D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/>
            </a:br>
            <a:br>
              <a:rPr lang="es-ES"/>
            </a:br>
            <a:r>
              <a:rPr lang="es-ES"/>
              <a:t>Conclusiones del proyecto</a:t>
            </a:r>
            <a:br>
              <a:rPr lang="es-ES"/>
            </a:br>
            <a:br>
              <a:rPr lang="es-ES"/>
            </a:br>
            <a:r>
              <a:rPr lang="es-ES" sz="2000"/>
              <a:t>Consideramos que al utilizar la programacion lieneal maximizando o minimizando funciones podemos ser de gran ayuda en el area empresarial al momento de entrar con la produccion y cualquier otro tipo de problemática laboral, haciendo de esta una empresa más funcional y eficiente. </a:t>
            </a:r>
            <a:br>
              <a:rPr lang="es-ES" sz="2000"/>
            </a:br>
            <a:br>
              <a:rPr lang="es-ES" sz="2000"/>
            </a:br>
            <a:r>
              <a:rPr lang="es-ES" sz="2000"/>
              <a:t>La herramienta del</a:t>
            </a:r>
            <a:r>
              <a:rPr lang="es-ES" sz="2000">
                <a:ea typeface="+mj-lt"/>
                <a:cs typeface="+mj-lt"/>
              </a:rPr>
              <a:t> IDE Jupyter</a:t>
            </a:r>
            <a:r>
              <a:rPr lang="es-ES" sz="2000"/>
              <a:t> </a:t>
            </a:r>
            <a:r>
              <a:rPr lang="es-ES" sz="2000">
                <a:ea typeface="+mj-lt"/>
                <a:cs typeface="+mj-lt"/>
              </a:rPr>
              <a:t>en el lenguaje Python apredido en clase nos fue de gran ayuda para eficientar la resolucion y eficacia del problema asi como para resolver más de solo un problema de este tipo.</a:t>
            </a:r>
            <a:br>
              <a:rPr lang="es-ES"/>
            </a:b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08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9E462-3CAA-4B93-BDE4-6E38F206D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Programación lineal:</a:t>
            </a:r>
            <a:br>
              <a:rPr lang="es-ES"/>
            </a:br>
            <a:br>
              <a:rPr lang="es-ES"/>
            </a:br>
            <a:r>
              <a:rPr lang="es-ES" sz="1600">
                <a:ea typeface="+mj-lt"/>
                <a:cs typeface="+mj-lt"/>
              </a:rPr>
              <a:t>Es el campo de la programación matemática dedicado a maximizar o minimizar una función lineal, denominada función objetivo, de tal forma que las variables de dicha función estén sujetas a una serie de restricciones expresadas mediante un sistema de ecuaciones o inecuaciones también lineales. </a:t>
            </a:r>
            <a:r>
              <a:rPr lang="es-ES" sz="1600"/>
              <a:t> </a:t>
            </a:r>
            <a:br>
              <a:rPr lang="es-ES" sz="1600"/>
            </a:br>
            <a:endParaRPr lang="es-ES" sz="1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21CD8-FD26-4792-9ED3-27A3DAD68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Este es el método que decidimos utilizar en el proyecto del módulo 1 de la clase de simulación matemática para maximizar una función lineal en una situación de caso de la vida real.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45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B20AB-9501-47F0-B548-F646D8A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Maximizar una función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A7D8C-05D8-41CD-BFE3-E6C33612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Maximizar una función lineal , denominada función objetivo, de tal forma que las variables de dicha función estén sujetas a una serie de restricciones expresadas mediante un sistema de ecuaciones o inecuaciones también lineales. El método tradicionalmente usado para resolver problemas de programación lineal es el Método Simplex. En este proyecto lo aplicamos a una situación de la empresa llamada Metales Mar China para resolver una problemática especifica.</a:t>
            </a: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3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8628-EFD3-4BE0-B86D-73FDE37F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1035423"/>
            <a:ext cx="8281987" cy="1451822"/>
          </a:xfrm>
        </p:spPr>
        <p:txBody>
          <a:bodyPr/>
          <a:lstStyle/>
          <a:p>
            <a:r>
              <a:rPr lang="es-ES"/>
              <a:t>Metales Mar China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AA24F-863A-4F8E-9F42-4D07531A9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0" rIns="0" bIns="0" rtlCol="0" anchor="t">
            <a:normAutofit fontScale="62500" lnSpcReduction="20000"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Acerca de </a:t>
            </a:r>
          </a:p>
          <a:p>
            <a:pPr algn="just"/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En </a:t>
            </a:r>
            <a:r>
              <a:rPr lang="es-ES" b="1">
                <a:solidFill>
                  <a:srgbClr val="FFFFFF"/>
                </a:solidFill>
                <a:ea typeface="+mn-lt"/>
                <a:cs typeface="+mn-lt"/>
              </a:rPr>
              <a:t>METALES Mar China S.A. de C.V.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 ofrecen una amplia variedad de productos a la vanguardia en </a:t>
            </a:r>
            <a:r>
              <a:rPr lang="es-ES" b="1">
                <a:solidFill>
                  <a:srgbClr val="FFFFFF"/>
                </a:solidFill>
                <a:ea typeface="+mn-lt"/>
                <a:cs typeface="+mn-lt"/>
              </a:rPr>
              <a:t>aluminio, acero inoxidable, latón, polímeros, plásticos de ingeniería, escaleras, herrajes y accesorios.</a:t>
            </a:r>
            <a:br>
              <a:rPr lang="es-ES" b="1">
                <a:ea typeface="+mn-lt"/>
                <a:cs typeface="+mn-lt"/>
              </a:rPr>
            </a:br>
            <a:br>
              <a:rPr lang="es-ES" b="1">
                <a:ea typeface="+mn-lt"/>
                <a:cs typeface="+mn-lt"/>
              </a:rPr>
            </a:br>
            <a:r>
              <a:rPr lang="es-ES" b="1">
                <a:solidFill>
                  <a:srgbClr val="FFFFFF"/>
                </a:solidFill>
                <a:ea typeface="+mn-lt"/>
                <a:cs typeface="+mn-lt"/>
              </a:rPr>
              <a:t>Dan un servicio en todo México desde 1959, venden materiales a medida, en base a las necesidades de sus clientes. Entregan a domicilio sin costo dentro de la Zona Metropolitana de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b="1">
                <a:solidFill>
                  <a:srgbClr val="FFFFFF"/>
                </a:solidFill>
                <a:ea typeface="+mn-lt"/>
                <a:cs typeface="+mn-lt"/>
              </a:rPr>
              <a:t>Guadalajara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.</a:t>
            </a:r>
            <a:br>
              <a:rPr lang="es-ES">
                <a:ea typeface="+mn-lt"/>
                <a:cs typeface="+mn-lt"/>
              </a:rPr>
            </a:br>
            <a:br>
              <a:rPr lang="es-ES">
                <a:ea typeface="+mn-lt"/>
                <a:cs typeface="+mn-lt"/>
              </a:rPr>
            </a:b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Buscan satisfacer las necesidades y requerimientos de los clientes, brindan servicio de calidad con experiencia, humano y de respeto, que les permita cumplir con sus expectativas.</a:t>
            </a:r>
            <a:endParaRPr lang="es-ES">
              <a:solidFill>
                <a:srgbClr val="FFFFFF"/>
              </a:solidFill>
            </a:endParaRPr>
          </a:p>
          <a:p>
            <a:endParaRPr lang="es-E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FE870184-6636-41E0-8AEF-BF032353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06375"/>
            <a:ext cx="2201333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70307-D887-4C3D-8838-CAE3DE1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Problema</a:t>
            </a:r>
            <a:br>
              <a:rPr lang="es-ES"/>
            </a:b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9EF85-E38D-4531-BE42-6AF7C31D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06368"/>
            <a:ext cx="11090274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En la empresa Metales Mar China SA de CV, se fabrican placas de aluminio de diferentes medidas. Se tienen 600kg de acero y se quiere saber la cantidad de metros de placa de aluminio de 1" y de 3/4" a producir para maximizar las ventas.</a:t>
            </a:r>
            <a:endParaRPr lang="es-ES" dirty="0">
              <a:solidFill>
                <a:srgbClr val="FFFFFF"/>
              </a:solidFill>
            </a:endParaRPr>
          </a:p>
          <a:p>
            <a:endParaRPr lang="es-ES" dirty="0"/>
          </a:p>
          <a:p>
            <a:endParaRPr lang="es-E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1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AAA6-6429-4F81-BCDF-2A86A22D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54129"/>
            <a:ext cx="11091600" cy="1332000"/>
          </a:xfrm>
        </p:spPr>
        <p:txBody>
          <a:bodyPr/>
          <a:lstStyle/>
          <a:p>
            <a:r>
              <a:rPr lang="en-US"/>
              <a:t>Datos del proveedor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B23E75B-43EC-452E-AE3F-8F3A8366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27" y="1221986"/>
            <a:ext cx="6101751" cy="4351332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0D6CA4-BFFC-4FAE-940D-97DA1320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95" y="1225601"/>
            <a:ext cx="6060686" cy="43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6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80D8-4124-4853-A495-946BF535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1EC2-1724-483B-8F0D-989237F9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Para producir un metro de placa de 1", se requieren 64.92 kg de acero, mientras que para fabricar una placa de 3/4", se requieren 40.85 kg. Cada metro de placa de 1" se vende en 9153.75 pesos, mientras que cada metro de placa de 3/4" se vende en 7347.20 pesos.</a:t>
            </a:r>
            <a:endParaRPr lang="es-ES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Debido a falta de insumos para las maquinas, no se pueden fabricar más de 10 metros de placa de 1", ni más de 3 metros de placa de 3/4".</a:t>
            </a:r>
            <a:endParaRPr lang="es-E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393D0CD-C4FA-4FB2-9581-F09FA952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16" y="5005250"/>
            <a:ext cx="6761842" cy="9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E7EB-1262-40CA-99C6-A06FF436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E563-99A7-4064-97B5-B22EAB90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58272"/>
            <a:ext cx="11090274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En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siguiente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tabla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muestran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los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resultados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optimización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igual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manera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podemos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comprobar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que se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cumplieron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restricciones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con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siguiente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tabla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84C83C-9723-42F0-A1B5-E65C1A30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71" y="1838548"/>
            <a:ext cx="5716858" cy="14152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86AB496-4BE6-4510-9453-F8BFDCD9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71" y="4867875"/>
            <a:ext cx="5716858" cy="13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2A7F-78DA-41E4-8B23-F58197C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19E8-D886-4118-9644-56B1954A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Como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podemos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observar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solución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óptima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sería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producir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6.98 metros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placa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1" y 3 metros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placa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3/4" para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maximizar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utilidades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 Podemos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comprobar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que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solución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cumple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restricciones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pues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los metros 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producir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placa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1" no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excede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los 10 metros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posibles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al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igual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que los 3 metros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placa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3/4" no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exceden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los 3 metros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disponibles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También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podemos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comprobar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que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solución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no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rebasa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los 600 kg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disponibles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material.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Sin embargo, hay que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tener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en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cuenta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empresa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vende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placas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enteras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metro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cada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una, el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resultado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sería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7 metros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placa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1", y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cantidad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material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sería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601 kg.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Dependiendo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la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precisión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con la que se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obtuvo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el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dato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los kg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disponibles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en bodega, se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podrían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fabricar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7 metros.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3825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_2SEEDS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185DD4"/>
      </a:accent1>
      <a:accent2>
        <a:srgbClr val="27B0D6"/>
      </a:accent2>
      <a:accent3>
        <a:srgbClr val="463EE8"/>
      </a:accent3>
      <a:accent4>
        <a:srgbClr val="A818D4"/>
      </a:accent4>
      <a:accent5>
        <a:srgbClr val="E62AC4"/>
      </a:accent5>
      <a:accent6>
        <a:srgbClr val="D41864"/>
      </a:accent6>
      <a:hlink>
        <a:srgbClr val="C043B0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3DFloatVTI</vt:lpstr>
      <vt:lpstr>Proyecto Modulo 1 : Programación Lineal  Empresa Metales Mar China</vt:lpstr>
      <vt:lpstr>Programación lineal:  Es el campo de la programación matemática dedicado a maximizar o minimizar una función lineal, denominada función objetivo, de tal forma que las variables de dicha función estén sujetas a una serie de restricciones expresadas mediante un sistema de ecuaciones o inecuaciones también lineales.   </vt:lpstr>
      <vt:lpstr>Maximizar una función lineal</vt:lpstr>
      <vt:lpstr>Metales Mar China </vt:lpstr>
      <vt:lpstr>Problema </vt:lpstr>
      <vt:lpstr>Datos del proveedor</vt:lpstr>
      <vt:lpstr>Consideraciones</vt:lpstr>
      <vt:lpstr>Resultados</vt:lpstr>
      <vt:lpstr>Conclusiones</vt:lpstr>
      <vt:lpstr>  Conclusiones del proyecto  Consideramos que al utilizar la programacion lieneal maximizando o minimizando funciones podemos ser de gran ayuda en el area empresarial al momento de entrar con la produccion y cualquier otro tipo de problemática laboral, haciendo de esta una empresa más funcional y eficiente.   La herramienta del IDE Jupyter en el lenguaje Python apredido en clase nos fue de gran ayuda para eficientar la resolucion y eficacia del problema asi como para resolver más de solo un problema de este tipo.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167</cp:revision>
  <dcterms:created xsi:type="dcterms:W3CDTF">2020-09-28T01:43:45Z</dcterms:created>
  <dcterms:modified xsi:type="dcterms:W3CDTF">2020-10-01T00:23:04Z</dcterms:modified>
</cp:coreProperties>
</file>