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EEB99-C524-694E-9EA6-23E7A1EB8178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BD85B-118E-8541-9DBD-B6BABACC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988D-A2DA-EE45-98BF-13DEC6579F68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5639-6C55-DE49-AE49-0B8B74A7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988D-A2DA-EE45-98BF-13DEC6579F68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5639-6C55-DE49-AE49-0B8B74A7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988D-A2DA-EE45-98BF-13DEC6579F68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5639-6C55-DE49-AE49-0B8B74A7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5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988D-A2DA-EE45-98BF-13DEC6579F68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5639-6C55-DE49-AE49-0B8B74A7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988D-A2DA-EE45-98BF-13DEC6579F68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5639-6C55-DE49-AE49-0B8B74A7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4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988D-A2DA-EE45-98BF-13DEC6579F68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5639-6C55-DE49-AE49-0B8B74A7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1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988D-A2DA-EE45-98BF-13DEC6579F68}" type="datetimeFigureOut">
              <a:rPr lang="en-US" smtClean="0"/>
              <a:t>11/2/17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5639-6C55-DE49-AE49-0B8B74A7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988D-A2DA-EE45-98BF-13DEC6579F68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5639-6C55-DE49-AE49-0B8B74A7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4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988D-A2DA-EE45-98BF-13DEC6579F68}" type="datetimeFigureOut">
              <a:rPr lang="en-US" smtClean="0"/>
              <a:t>11/2/17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5639-6C55-DE49-AE49-0B8B74A7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988D-A2DA-EE45-98BF-13DEC6579F68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5639-6C55-DE49-AE49-0B8B74A7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4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988D-A2DA-EE45-98BF-13DEC6579F68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5639-6C55-DE49-AE49-0B8B74A7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4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9988D-A2DA-EE45-98BF-13DEC6579F68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95639-6C55-DE49-AE49-0B8B74A7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3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en.wikipedia.org/wiki/Redundancy_(engineering)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2507" y="0"/>
            <a:ext cx="9144000" cy="1148728"/>
          </a:xfrm>
        </p:spPr>
        <p:txBody>
          <a:bodyPr/>
          <a:lstStyle/>
          <a:p>
            <a:r>
              <a:rPr lang="en-US" dirty="0" smtClean="0"/>
              <a:t>Role of Load Balancers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2507" y="1507542"/>
            <a:ext cx="9144000" cy="4557591"/>
          </a:xfrm>
        </p:spPr>
        <p:txBody>
          <a:bodyPr>
            <a:norm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Improves distribution of workloads across multiple computing resources such as computer cluster, network links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Aims to optimize resource use, maximize throughput, minimize response time and avoid overload any single resources.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dirty="0"/>
              <a:t>Using multiple components with load balancing instead of a single component may increase reliability and availability through </a:t>
            </a:r>
            <a:r>
              <a:rPr lang="en-US" u="sng" dirty="0">
                <a:hlinkClick r:id="rId2" tooltip="Redundancy (engineering)"/>
              </a:rPr>
              <a:t>redundancy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7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Load Balancers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 websites, large </a:t>
            </a:r>
            <a:r>
              <a:rPr lang="en-US" dirty="0"/>
              <a:t>I</a:t>
            </a:r>
            <a:r>
              <a:rPr lang="en-US" dirty="0" smtClean="0"/>
              <a:t>nternet Relay Chat networks</a:t>
            </a:r>
          </a:p>
          <a:p>
            <a:r>
              <a:rPr lang="en-US" dirty="0" smtClean="0"/>
              <a:t>High-bandwidth File Transfer Protocol sites, Network News Transfer Protocol (NNTP) servers.</a:t>
            </a:r>
          </a:p>
          <a:p>
            <a:r>
              <a:rPr lang="en-US" dirty="0" smtClean="0"/>
              <a:t>Domain Name System (DNS) 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1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and Hardware Load Balancers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load balancers installed on the servers and consumes processor and memory of servers.</a:t>
            </a:r>
          </a:p>
          <a:p>
            <a:r>
              <a:rPr lang="en-US" dirty="0"/>
              <a:t>Software load balancers generally implements a combination of one or more scheduling algorithms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e.g. Round </a:t>
            </a:r>
            <a:r>
              <a:rPr lang="en-US" dirty="0"/>
              <a:t>Robin </a:t>
            </a:r>
            <a:r>
              <a:rPr lang="en-US" dirty="0" smtClean="0"/>
              <a:t>Scheduling</a:t>
            </a:r>
          </a:p>
          <a:p>
            <a:r>
              <a:rPr lang="en-US" dirty="0" smtClean="0"/>
              <a:t>Hardware load balancers are specialized hardware deployed in-between server and the client. It can be switching/routing hardware.</a:t>
            </a:r>
          </a:p>
          <a:p>
            <a:r>
              <a:rPr lang="en-US" dirty="0" smtClean="0"/>
              <a:t>It can be dedicated system running a load balancing software with specialized capabilities.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1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752" y="2328768"/>
            <a:ext cx="7170336" cy="4565870"/>
          </a:xfrm>
        </p:spPr>
      </p:pic>
      <p:sp>
        <p:nvSpPr>
          <p:cNvPr id="6" name="Rectangle 5"/>
          <p:cNvSpPr/>
          <p:nvPr/>
        </p:nvSpPr>
        <p:spPr>
          <a:xfrm>
            <a:off x="1206571" y="988064"/>
            <a:ext cx="101046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Requests are served by the server sequentially one after another. After sending the request to the last server, it starts from the first server again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The diagram below depicts this approach. Sequentially each request gets assigned to each server one by one and the round goes on.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266055" y="365125"/>
            <a:ext cx="5578033" cy="622939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Round Robin Scheduling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2505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216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Role of Load Balancers</vt:lpstr>
      <vt:lpstr>Example of Load Balancers</vt:lpstr>
      <vt:lpstr>Software and Hardware Load Balancers</vt:lpstr>
      <vt:lpstr>Round Robin Scheduling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 of Load Balancers</dc:title>
  <dc:creator>Swikar Patel</dc:creator>
  <cp:lastModifiedBy>Swikar Patel</cp:lastModifiedBy>
  <cp:revision>5</cp:revision>
  <dcterms:created xsi:type="dcterms:W3CDTF">2017-11-02T18:44:30Z</dcterms:created>
  <dcterms:modified xsi:type="dcterms:W3CDTF">2017-11-02T19:58:40Z</dcterms:modified>
</cp:coreProperties>
</file>