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8" r:id="rId8"/>
    <p:sldId id="259" r:id="rId9"/>
    <p:sldId id="261" r:id="rId10"/>
    <p:sldId id="267" r:id="rId11"/>
    <p:sldId id="262" r:id="rId12"/>
    <p:sldId id="263" r:id="rId13"/>
    <p:sldId id="26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CAF6A-337B-49B0-9C94-771373188028}" v="937" dt="2021-08-02T11:28:52.348"/>
    <p1510:client id="{35D8A3B1-4CC2-41AD-B622-7681E666FD63}" v="115" dt="2021-08-01T18:55:35.155"/>
    <p1510:client id="{965E9D2A-50E1-49D9-8912-39C0D6034EA4}" v="3" dt="2021-07-23T08:23:31.384"/>
    <p1510:client id="{C2C36C33-C90C-4CDC-A91C-FFAE3F174DF3}" v="186" dt="2021-08-01T19:35:04.842"/>
    <p1510:client id="{D4C3993B-FDA8-4230-BB88-F34C7FF5B614}" v="623" dt="2021-08-01T18:49:50.199"/>
    <p1510:client id="{EB37B659-5893-4A1F-B608-528C0142C3E7}" v="808" dt="2021-08-01T17:37:03.715"/>
    <p1510:client id="{FA809657-B5FE-4A95-841A-5CEC10264F33}" v="209" dt="2021-08-02T12:03:59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AC407-968C-44F9-B491-3AE2F69DF38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03BC0F-3679-4E32-82CF-A3202AF7CC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Introduction</a:t>
          </a:r>
          <a:endParaRPr lang="en-US"/>
        </a:p>
      </dgm:t>
    </dgm:pt>
    <dgm:pt modelId="{F85F43D6-8ED3-46C2-A251-4252A87DCBEF}" type="parTrans" cxnId="{69901671-47A7-4109-A92B-C1FF4CB31AA5}">
      <dgm:prSet/>
      <dgm:spPr/>
      <dgm:t>
        <a:bodyPr/>
        <a:lstStyle/>
        <a:p>
          <a:endParaRPr lang="en-US"/>
        </a:p>
      </dgm:t>
    </dgm:pt>
    <dgm:pt modelId="{D9029538-3594-46F7-AF1A-D2CC41076A07}" type="sibTrans" cxnId="{69901671-47A7-4109-A92B-C1FF4CB31AA5}">
      <dgm:prSet/>
      <dgm:spPr/>
      <dgm:t>
        <a:bodyPr/>
        <a:lstStyle/>
        <a:p>
          <a:endParaRPr lang="en-US"/>
        </a:p>
      </dgm:t>
    </dgm:pt>
    <dgm:pt modelId="{F23103AC-13D4-4C04-995C-88435FA3302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Problématique</a:t>
          </a:r>
          <a:endParaRPr lang="en-US"/>
        </a:p>
      </dgm:t>
    </dgm:pt>
    <dgm:pt modelId="{607A1C82-F93C-4C44-9521-9D9A7DFD0720}" type="parTrans" cxnId="{435C6B87-C11B-4EFF-9999-26BE72EAFFA3}">
      <dgm:prSet/>
      <dgm:spPr/>
      <dgm:t>
        <a:bodyPr/>
        <a:lstStyle/>
        <a:p>
          <a:endParaRPr lang="en-US"/>
        </a:p>
      </dgm:t>
    </dgm:pt>
    <dgm:pt modelId="{38405C39-3E5A-45E6-A257-938303A43E8E}" type="sibTrans" cxnId="{435C6B87-C11B-4EFF-9999-26BE72EAFFA3}">
      <dgm:prSet/>
      <dgm:spPr/>
      <dgm:t>
        <a:bodyPr/>
        <a:lstStyle/>
        <a:p>
          <a:endParaRPr lang="en-US"/>
        </a:p>
      </dgm:t>
    </dgm:pt>
    <dgm:pt modelId="{E0E1013C-1776-496C-B381-70116163866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Veille technologique</a:t>
          </a:r>
          <a:endParaRPr lang="en-US"/>
        </a:p>
      </dgm:t>
    </dgm:pt>
    <dgm:pt modelId="{FB548651-5A09-4E67-9FBD-7D8AC615BB88}" type="parTrans" cxnId="{E3FEE38E-9B80-4234-8ED4-E7AF3C6B3105}">
      <dgm:prSet/>
      <dgm:spPr/>
      <dgm:t>
        <a:bodyPr/>
        <a:lstStyle/>
        <a:p>
          <a:endParaRPr lang="en-US"/>
        </a:p>
      </dgm:t>
    </dgm:pt>
    <dgm:pt modelId="{818D1D12-7AE1-471E-9CB2-1CE16EE3BEF6}" type="sibTrans" cxnId="{E3FEE38E-9B80-4234-8ED4-E7AF3C6B3105}">
      <dgm:prSet/>
      <dgm:spPr/>
      <dgm:t>
        <a:bodyPr/>
        <a:lstStyle/>
        <a:p>
          <a:endParaRPr lang="en-US"/>
        </a:p>
      </dgm:t>
    </dgm:pt>
    <dgm:pt modelId="{516291B2-9734-43EC-8A3D-CEE1B9E1A7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Cahier des charges</a:t>
          </a:r>
          <a:endParaRPr lang="en-US"/>
        </a:p>
      </dgm:t>
    </dgm:pt>
    <dgm:pt modelId="{B050AE6F-EA4D-4547-8A61-541226B80D0B}" type="parTrans" cxnId="{DD59F393-7D2D-4399-91DD-57CAE196C7C5}">
      <dgm:prSet/>
      <dgm:spPr/>
      <dgm:t>
        <a:bodyPr/>
        <a:lstStyle/>
        <a:p>
          <a:endParaRPr lang="en-US"/>
        </a:p>
      </dgm:t>
    </dgm:pt>
    <dgm:pt modelId="{57B07C2E-7EC5-4BAD-809C-415169907E33}" type="sibTrans" cxnId="{DD59F393-7D2D-4399-91DD-57CAE196C7C5}">
      <dgm:prSet/>
      <dgm:spPr/>
      <dgm:t>
        <a:bodyPr/>
        <a:lstStyle/>
        <a:p>
          <a:endParaRPr lang="en-US"/>
        </a:p>
      </dgm:t>
    </dgm:pt>
    <dgm:pt modelId="{B2A31D2F-6B78-43B1-BB44-1F841D458B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Solution</a:t>
          </a:r>
          <a:endParaRPr lang="en-US"/>
        </a:p>
      </dgm:t>
    </dgm:pt>
    <dgm:pt modelId="{15EEB2C8-995D-47FC-8EE7-676E80ACDED8}" type="parTrans" cxnId="{EF119986-703A-469F-8C11-C90E8C0F6A03}">
      <dgm:prSet/>
      <dgm:spPr/>
      <dgm:t>
        <a:bodyPr/>
        <a:lstStyle/>
        <a:p>
          <a:endParaRPr lang="en-US"/>
        </a:p>
      </dgm:t>
    </dgm:pt>
    <dgm:pt modelId="{5BCC40B8-22DE-4CD4-A71E-17BF4114134C}" type="sibTrans" cxnId="{EF119986-703A-469F-8C11-C90E8C0F6A03}">
      <dgm:prSet/>
      <dgm:spPr/>
      <dgm:t>
        <a:bodyPr/>
        <a:lstStyle/>
        <a:p>
          <a:endParaRPr lang="en-US"/>
        </a:p>
      </dgm:t>
    </dgm:pt>
    <dgm:pt modelId="{10C051A1-872C-4095-8414-876F5C108F1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Portail</a:t>
          </a:r>
          <a:endParaRPr lang="en-US"/>
        </a:p>
      </dgm:t>
    </dgm:pt>
    <dgm:pt modelId="{4706BC46-2702-4213-89EA-DA6001A520AF}" type="parTrans" cxnId="{6B3C83B1-DB12-4C00-8A83-76AF152E20BC}">
      <dgm:prSet/>
      <dgm:spPr/>
      <dgm:t>
        <a:bodyPr/>
        <a:lstStyle/>
        <a:p>
          <a:endParaRPr lang="en-US"/>
        </a:p>
      </dgm:t>
    </dgm:pt>
    <dgm:pt modelId="{E832B50E-222F-4191-B61A-C6CFA7F0A4EB}" type="sibTrans" cxnId="{6B3C83B1-DB12-4C00-8A83-76AF152E20BC}">
      <dgm:prSet/>
      <dgm:spPr/>
      <dgm:t>
        <a:bodyPr/>
        <a:lstStyle/>
        <a:p>
          <a:endParaRPr lang="en-US"/>
        </a:p>
      </dgm:t>
    </dgm:pt>
    <dgm:pt modelId="{A0888EC4-0914-4351-A1FC-F0E66E1945A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Cloud</a:t>
          </a:r>
          <a:endParaRPr lang="en-US"/>
        </a:p>
      </dgm:t>
    </dgm:pt>
    <dgm:pt modelId="{0BC36751-F566-4C62-BBBB-D6541BB89B58}" type="parTrans" cxnId="{0004294E-970B-472B-9068-2CB2A8E8CCEF}">
      <dgm:prSet/>
      <dgm:spPr/>
      <dgm:t>
        <a:bodyPr/>
        <a:lstStyle/>
        <a:p>
          <a:endParaRPr lang="en-US"/>
        </a:p>
      </dgm:t>
    </dgm:pt>
    <dgm:pt modelId="{9AF3229F-0872-4DD3-8A2B-D9C088AAABFB}" type="sibTrans" cxnId="{0004294E-970B-472B-9068-2CB2A8E8CCEF}">
      <dgm:prSet/>
      <dgm:spPr/>
      <dgm:t>
        <a:bodyPr/>
        <a:lstStyle/>
        <a:p>
          <a:endParaRPr lang="en-US"/>
        </a:p>
      </dgm:t>
    </dgm:pt>
    <dgm:pt modelId="{91FF49F7-2679-4FD9-AC43-1F1B3FBAAA7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Application mobile</a:t>
          </a:r>
          <a:endParaRPr lang="en-US"/>
        </a:p>
      </dgm:t>
    </dgm:pt>
    <dgm:pt modelId="{B93F205C-583E-45DC-A074-BCEC8307D599}" type="parTrans" cxnId="{C611CFE3-E36A-4B64-8505-716FEC74D99D}">
      <dgm:prSet/>
      <dgm:spPr/>
      <dgm:t>
        <a:bodyPr/>
        <a:lstStyle/>
        <a:p>
          <a:endParaRPr lang="en-US"/>
        </a:p>
      </dgm:t>
    </dgm:pt>
    <dgm:pt modelId="{4C11361B-5960-4CAC-A39E-508E6334DD9A}" type="sibTrans" cxnId="{C611CFE3-E36A-4B64-8505-716FEC74D99D}">
      <dgm:prSet/>
      <dgm:spPr/>
      <dgm:t>
        <a:bodyPr/>
        <a:lstStyle/>
        <a:p>
          <a:endParaRPr lang="en-US"/>
        </a:p>
      </dgm:t>
    </dgm:pt>
    <dgm:pt modelId="{D1C887CD-0EA5-4898-AF3A-CFD1BBD161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Conclusion</a:t>
          </a:r>
          <a:endParaRPr lang="en-US"/>
        </a:p>
      </dgm:t>
    </dgm:pt>
    <dgm:pt modelId="{3CB23AE7-B8ED-4C80-82C4-A9282D9B25F5}" type="parTrans" cxnId="{6E47DD50-55F3-4B18-BED7-45B35FF53D20}">
      <dgm:prSet/>
      <dgm:spPr/>
      <dgm:t>
        <a:bodyPr/>
        <a:lstStyle/>
        <a:p>
          <a:endParaRPr lang="en-US"/>
        </a:p>
      </dgm:t>
    </dgm:pt>
    <dgm:pt modelId="{EF44B077-D68A-4F57-8A24-7C01CAA8EB52}" type="sibTrans" cxnId="{6E47DD50-55F3-4B18-BED7-45B35FF53D20}">
      <dgm:prSet/>
      <dgm:spPr/>
      <dgm:t>
        <a:bodyPr/>
        <a:lstStyle/>
        <a:p>
          <a:endParaRPr lang="en-US"/>
        </a:p>
      </dgm:t>
    </dgm:pt>
    <dgm:pt modelId="{4A418EBB-65B8-4FB3-AA30-82C337CA20A0}" type="pres">
      <dgm:prSet presAssocID="{743AC407-968C-44F9-B491-3AE2F69DF38E}" presName="root" presStyleCnt="0">
        <dgm:presLayoutVars>
          <dgm:dir/>
          <dgm:resizeHandles val="exact"/>
        </dgm:presLayoutVars>
      </dgm:prSet>
      <dgm:spPr/>
    </dgm:pt>
    <dgm:pt modelId="{46014026-885B-4721-96E6-E7EEB4A64542}" type="pres">
      <dgm:prSet presAssocID="{9503BC0F-3679-4E32-82CF-A3202AF7CC23}" presName="compNode" presStyleCnt="0"/>
      <dgm:spPr/>
    </dgm:pt>
    <dgm:pt modelId="{2A7BF83F-7791-47C9-ADFF-7209AEDAA779}" type="pres">
      <dgm:prSet presAssocID="{9503BC0F-3679-4E32-82CF-A3202AF7CC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E6B89BE0-C5F2-4F01-8A44-BC5675CD580D}" type="pres">
      <dgm:prSet presAssocID="{9503BC0F-3679-4E32-82CF-A3202AF7CC23}" presName="iconSpace" presStyleCnt="0"/>
      <dgm:spPr/>
    </dgm:pt>
    <dgm:pt modelId="{21C50C0B-B61B-4F5B-9F57-4651973BB675}" type="pres">
      <dgm:prSet presAssocID="{9503BC0F-3679-4E32-82CF-A3202AF7CC23}" presName="parTx" presStyleLbl="revTx" presStyleIdx="0" presStyleCnt="6">
        <dgm:presLayoutVars>
          <dgm:chMax val="0"/>
          <dgm:chPref val="0"/>
        </dgm:presLayoutVars>
      </dgm:prSet>
      <dgm:spPr/>
    </dgm:pt>
    <dgm:pt modelId="{3D1EE68F-2020-49DC-8C13-67531CF75210}" type="pres">
      <dgm:prSet presAssocID="{9503BC0F-3679-4E32-82CF-A3202AF7CC23}" presName="txSpace" presStyleCnt="0"/>
      <dgm:spPr/>
    </dgm:pt>
    <dgm:pt modelId="{C54DFC16-70EE-4EAA-8699-B10554EEA108}" type="pres">
      <dgm:prSet presAssocID="{9503BC0F-3679-4E32-82CF-A3202AF7CC23}" presName="desTx" presStyleLbl="revTx" presStyleIdx="1" presStyleCnt="6">
        <dgm:presLayoutVars/>
      </dgm:prSet>
      <dgm:spPr/>
    </dgm:pt>
    <dgm:pt modelId="{C55CE889-A75B-4276-8C4F-6F9F48989EBF}" type="pres">
      <dgm:prSet presAssocID="{D9029538-3594-46F7-AF1A-D2CC41076A07}" presName="sibTrans" presStyleCnt="0"/>
      <dgm:spPr/>
    </dgm:pt>
    <dgm:pt modelId="{FDD19BAA-C6DC-4F5B-9ED5-90D679582ACF}" type="pres">
      <dgm:prSet presAssocID="{B2A31D2F-6B78-43B1-BB44-1F841D458B45}" presName="compNode" presStyleCnt="0"/>
      <dgm:spPr/>
    </dgm:pt>
    <dgm:pt modelId="{DAC6BFB7-E96E-4A6A-91B1-4DCF80BA0966}" type="pres">
      <dgm:prSet presAssocID="{B2A31D2F-6B78-43B1-BB44-1F841D458B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8894FF4-C2C0-4FF4-87D0-1FF49FDCA540}" type="pres">
      <dgm:prSet presAssocID="{B2A31D2F-6B78-43B1-BB44-1F841D458B45}" presName="iconSpace" presStyleCnt="0"/>
      <dgm:spPr/>
    </dgm:pt>
    <dgm:pt modelId="{8AE621A6-6EE2-4CF3-88E6-5910C0E9A822}" type="pres">
      <dgm:prSet presAssocID="{B2A31D2F-6B78-43B1-BB44-1F841D458B45}" presName="parTx" presStyleLbl="revTx" presStyleIdx="2" presStyleCnt="6">
        <dgm:presLayoutVars>
          <dgm:chMax val="0"/>
          <dgm:chPref val="0"/>
        </dgm:presLayoutVars>
      </dgm:prSet>
      <dgm:spPr/>
    </dgm:pt>
    <dgm:pt modelId="{41A88918-A4D7-46A5-B29B-6117C6909D54}" type="pres">
      <dgm:prSet presAssocID="{B2A31D2F-6B78-43B1-BB44-1F841D458B45}" presName="txSpace" presStyleCnt="0"/>
      <dgm:spPr/>
    </dgm:pt>
    <dgm:pt modelId="{D6EAEBB7-2379-4C74-9B27-57899E04AE0B}" type="pres">
      <dgm:prSet presAssocID="{B2A31D2F-6B78-43B1-BB44-1F841D458B45}" presName="desTx" presStyleLbl="revTx" presStyleIdx="3" presStyleCnt="6">
        <dgm:presLayoutVars/>
      </dgm:prSet>
      <dgm:spPr/>
    </dgm:pt>
    <dgm:pt modelId="{BB3C0657-07C8-484F-834C-59C7D6DC0E95}" type="pres">
      <dgm:prSet presAssocID="{5BCC40B8-22DE-4CD4-A71E-17BF4114134C}" presName="sibTrans" presStyleCnt="0"/>
      <dgm:spPr/>
    </dgm:pt>
    <dgm:pt modelId="{B618F6A5-07F7-408B-967E-AA8259BD0917}" type="pres">
      <dgm:prSet presAssocID="{D1C887CD-0EA5-4898-AF3A-CFD1BBD161B3}" presName="compNode" presStyleCnt="0"/>
      <dgm:spPr/>
    </dgm:pt>
    <dgm:pt modelId="{FC84123F-1AA2-441D-BE9F-8EBF69726EBA}" type="pres">
      <dgm:prSet presAssocID="{D1C887CD-0EA5-4898-AF3A-CFD1BBD161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CBA06A6-659E-4CF8-8351-2A72EF0FD164}" type="pres">
      <dgm:prSet presAssocID="{D1C887CD-0EA5-4898-AF3A-CFD1BBD161B3}" presName="iconSpace" presStyleCnt="0"/>
      <dgm:spPr/>
    </dgm:pt>
    <dgm:pt modelId="{5C27582F-EA23-43A2-9828-E3882EBEAEC5}" type="pres">
      <dgm:prSet presAssocID="{D1C887CD-0EA5-4898-AF3A-CFD1BBD161B3}" presName="parTx" presStyleLbl="revTx" presStyleIdx="4" presStyleCnt="6">
        <dgm:presLayoutVars>
          <dgm:chMax val="0"/>
          <dgm:chPref val="0"/>
        </dgm:presLayoutVars>
      </dgm:prSet>
      <dgm:spPr/>
    </dgm:pt>
    <dgm:pt modelId="{B9D3F054-F06D-4E58-90FA-8E1C101E476A}" type="pres">
      <dgm:prSet presAssocID="{D1C887CD-0EA5-4898-AF3A-CFD1BBD161B3}" presName="txSpace" presStyleCnt="0"/>
      <dgm:spPr/>
    </dgm:pt>
    <dgm:pt modelId="{CC37EAD2-AB05-47D1-91F1-23CAD2160297}" type="pres">
      <dgm:prSet presAssocID="{D1C887CD-0EA5-4898-AF3A-CFD1BBD161B3}" presName="desTx" presStyleLbl="revTx" presStyleIdx="5" presStyleCnt="6">
        <dgm:presLayoutVars/>
      </dgm:prSet>
      <dgm:spPr/>
    </dgm:pt>
  </dgm:ptLst>
  <dgm:cxnLst>
    <dgm:cxn modelId="{EB23F400-34EB-4A38-9BB1-DC01AE67CDF1}" type="presOf" srcId="{B2A31D2F-6B78-43B1-BB44-1F841D458B45}" destId="{8AE621A6-6EE2-4CF3-88E6-5910C0E9A822}" srcOrd="0" destOrd="0" presId="urn:microsoft.com/office/officeart/2018/2/layout/IconLabelDescriptionList"/>
    <dgm:cxn modelId="{F356642D-B13D-4944-96B4-5AB32948905C}" type="presOf" srcId="{A0888EC4-0914-4351-A1FC-F0E66E1945A2}" destId="{D6EAEBB7-2379-4C74-9B27-57899E04AE0B}" srcOrd="0" destOrd="1" presId="urn:microsoft.com/office/officeart/2018/2/layout/IconLabelDescriptionList"/>
    <dgm:cxn modelId="{E127DF66-D008-41C2-9798-BD31376B4493}" type="presOf" srcId="{743AC407-968C-44F9-B491-3AE2F69DF38E}" destId="{4A418EBB-65B8-4FB3-AA30-82C337CA20A0}" srcOrd="0" destOrd="0" presId="urn:microsoft.com/office/officeart/2018/2/layout/IconLabelDescriptionList"/>
    <dgm:cxn modelId="{0004294E-970B-472B-9068-2CB2A8E8CCEF}" srcId="{B2A31D2F-6B78-43B1-BB44-1F841D458B45}" destId="{A0888EC4-0914-4351-A1FC-F0E66E1945A2}" srcOrd="1" destOrd="0" parTransId="{0BC36751-F566-4C62-BBBB-D6541BB89B58}" sibTransId="{9AF3229F-0872-4DD3-8A2B-D9C088AAABFB}"/>
    <dgm:cxn modelId="{6E47DD50-55F3-4B18-BED7-45B35FF53D20}" srcId="{743AC407-968C-44F9-B491-3AE2F69DF38E}" destId="{D1C887CD-0EA5-4898-AF3A-CFD1BBD161B3}" srcOrd="2" destOrd="0" parTransId="{3CB23AE7-B8ED-4C80-82C4-A9282D9B25F5}" sibTransId="{EF44B077-D68A-4F57-8A24-7C01CAA8EB52}"/>
    <dgm:cxn modelId="{69901671-47A7-4109-A92B-C1FF4CB31AA5}" srcId="{743AC407-968C-44F9-B491-3AE2F69DF38E}" destId="{9503BC0F-3679-4E32-82CF-A3202AF7CC23}" srcOrd="0" destOrd="0" parTransId="{F85F43D6-8ED3-46C2-A251-4252A87DCBEF}" sibTransId="{D9029538-3594-46F7-AF1A-D2CC41076A07}"/>
    <dgm:cxn modelId="{A3CBD051-EF5C-4F0C-BC03-B870721126C4}" type="presOf" srcId="{91FF49F7-2679-4FD9-AC43-1F1B3FBAAA7B}" destId="{D6EAEBB7-2379-4C74-9B27-57899E04AE0B}" srcOrd="0" destOrd="2" presId="urn:microsoft.com/office/officeart/2018/2/layout/IconLabelDescriptionList"/>
    <dgm:cxn modelId="{BF5EB859-C96F-40C8-8B30-B00C92938A18}" type="presOf" srcId="{E0E1013C-1776-496C-B381-701161638660}" destId="{C54DFC16-70EE-4EAA-8699-B10554EEA108}" srcOrd="0" destOrd="1" presId="urn:microsoft.com/office/officeart/2018/2/layout/IconLabelDescriptionList"/>
    <dgm:cxn modelId="{936A8A80-FDE8-4465-A4FB-6A743FBCBD77}" type="presOf" srcId="{F23103AC-13D4-4C04-995C-88435FA3302A}" destId="{C54DFC16-70EE-4EAA-8699-B10554EEA108}" srcOrd="0" destOrd="0" presId="urn:microsoft.com/office/officeart/2018/2/layout/IconLabelDescriptionList"/>
    <dgm:cxn modelId="{D2AF0681-C53A-459C-ADBC-BE2F8E0E4CDD}" type="presOf" srcId="{9503BC0F-3679-4E32-82CF-A3202AF7CC23}" destId="{21C50C0B-B61B-4F5B-9F57-4651973BB675}" srcOrd="0" destOrd="0" presId="urn:microsoft.com/office/officeart/2018/2/layout/IconLabelDescriptionList"/>
    <dgm:cxn modelId="{EF119986-703A-469F-8C11-C90E8C0F6A03}" srcId="{743AC407-968C-44F9-B491-3AE2F69DF38E}" destId="{B2A31D2F-6B78-43B1-BB44-1F841D458B45}" srcOrd="1" destOrd="0" parTransId="{15EEB2C8-995D-47FC-8EE7-676E80ACDED8}" sibTransId="{5BCC40B8-22DE-4CD4-A71E-17BF4114134C}"/>
    <dgm:cxn modelId="{435C6B87-C11B-4EFF-9999-26BE72EAFFA3}" srcId="{9503BC0F-3679-4E32-82CF-A3202AF7CC23}" destId="{F23103AC-13D4-4C04-995C-88435FA3302A}" srcOrd="0" destOrd="0" parTransId="{607A1C82-F93C-4C44-9521-9D9A7DFD0720}" sibTransId="{38405C39-3E5A-45E6-A257-938303A43E8E}"/>
    <dgm:cxn modelId="{E3FEE38E-9B80-4234-8ED4-E7AF3C6B3105}" srcId="{9503BC0F-3679-4E32-82CF-A3202AF7CC23}" destId="{E0E1013C-1776-496C-B381-701161638660}" srcOrd="1" destOrd="0" parTransId="{FB548651-5A09-4E67-9FBD-7D8AC615BB88}" sibTransId="{818D1D12-7AE1-471E-9CB2-1CE16EE3BEF6}"/>
    <dgm:cxn modelId="{DD59F393-7D2D-4399-91DD-57CAE196C7C5}" srcId="{9503BC0F-3679-4E32-82CF-A3202AF7CC23}" destId="{516291B2-9734-43EC-8A3D-CEE1B9E1A74D}" srcOrd="2" destOrd="0" parTransId="{B050AE6F-EA4D-4547-8A61-541226B80D0B}" sibTransId="{57B07C2E-7EC5-4BAD-809C-415169907E33}"/>
    <dgm:cxn modelId="{C701589D-E972-4D8F-9B3E-FBF5C3A2827C}" type="presOf" srcId="{D1C887CD-0EA5-4898-AF3A-CFD1BBD161B3}" destId="{5C27582F-EA23-43A2-9828-E3882EBEAEC5}" srcOrd="0" destOrd="0" presId="urn:microsoft.com/office/officeart/2018/2/layout/IconLabelDescriptionList"/>
    <dgm:cxn modelId="{F86068A8-F976-4B56-8346-EC1F4737F0E6}" type="presOf" srcId="{516291B2-9734-43EC-8A3D-CEE1B9E1A74D}" destId="{C54DFC16-70EE-4EAA-8699-B10554EEA108}" srcOrd="0" destOrd="2" presId="urn:microsoft.com/office/officeart/2018/2/layout/IconLabelDescriptionList"/>
    <dgm:cxn modelId="{6B3C83B1-DB12-4C00-8A83-76AF152E20BC}" srcId="{B2A31D2F-6B78-43B1-BB44-1F841D458B45}" destId="{10C051A1-872C-4095-8414-876F5C108F17}" srcOrd="0" destOrd="0" parTransId="{4706BC46-2702-4213-89EA-DA6001A520AF}" sibTransId="{E832B50E-222F-4191-B61A-C6CFA7F0A4EB}"/>
    <dgm:cxn modelId="{721262DE-9515-431F-9D7D-C84019A67C9C}" type="presOf" srcId="{10C051A1-872C-4095-8414-876F5C108F17}" destId="{D6EAEBB7-2379-4C74-9B27-57899E04AE0B}" srcOrd="0" destOrd="0" presId="urn:microsoft.com/office/officeart/2018/2/layout/IconLabelDescriptionList"/>
    <dgm:cxn modelId="{C611CFE3-E36A-4B64-8505-716FEC74D99D}" srcId="{B2A31D2F-6B78-43B1-BB44-1F841D458B45}" destId="{91FF49F7-2679-4FD9-AC43-1F1B3FBAAA7B}" srcOrd="2" destOrd="0" parTransId="{B93F205C-583E-45DC-A074-BCEC8307D599}" sibTransId="{4C11361B-5960-4CAC-A39E-508E6334DD9A}"/>
    <dgm:cxn modelId="{8D385993-3906-41A6-82D4-025F81CB552D}" type="presParOf" srcId="{4A418EBB-65B8-4FB3-AA30-82C337CA20A0}" destId="{46014026-885B-4721-96E6-E7EEB4A64542}" srcOrd="0" destOrd="0" presId="urn:microsoft.com/office/officeart/2018/2/layout/IconLabelDescriptionList"/>
    <dgm:cxn modelId="{15E6D915-CFA7-474A-A007-3CBB31C45BD7}" type="presParOf" srcId="{46014026-885B-4721-96E6-E7EEB4A64542}" destId="{2A7BF83F-7791-47C9-ADFF-7209AEDAA779}" srcOrd="0" destOrd="0" presId="urn:microsoft.com/office/officeart/2018/2/layout/IconLabelDescriptionList"/>
    <dgm:cxn modelId="{0ED78C67-BCB7-4CF7-A02D-6720BACB923D}" type="presParOf" srcId="{46014026-885B-4721-96E6-E7EEB4A64542}" destId="{E6B89BE0-C5F2-4F01-8A44-BC5675CD580D}" srcOrd="1" destOrd="0" presId="urn:microsoft.com/office/officeart/2018/2/layout/IconLabelDescriptionList"/>
    <dgm:cxn modelId="{49FFA106-13E5-4730-8FCB-9AF8EE245668}" type="presParOf" srcId="{46014026-885B-4721-96E6-E7EEB4A64542}" destId="{21C50C0B-B61B-4F5B-9F57-4651973BB675}" srcOrd="2" destOrd="0" presId="urn:microsoft.com/office/officeart/2018/2/layout/IconLabelDescriptionList"/>
    <dgm:cxn modelId="{6829FB36-982F-4FE7-A19D-D4D9D5B94B70}" type="presParOf" srcId="{46014026-885B-4721-96E6-E7EEB4A64542}" destId="{3D1EE68F-2020-49DC-8C13-67531CF75210}" srcOrd="3" destOrd="0" presId="urn:microsoft.com/office/officeart/2018/2/layout/IconLabelDescriptionList"/>
    <dgm:cxn modelId="{93135879-0FF1-4D0A-AA3E-60E64D7BDCF8}" type="presParOf" srcId="{46014026-885B-4721-96E6-E7EEB4A64542}" destId="{C54DFC16-70EE-4EAA-8699-B10554EEA108}" srcOrd="4" destOrd="0" presId="urn:microsoft.com/office/officeart/2018/2/layout/IconLabelDescriptionList"/>
    <dgm:cxn modelId="{3D8F426A-ED57-4169-8E45-A4BCDF43EE8A}" type="presParOf" srcId="{4A418EBB-65B8-4FB3-AA30-82C337CA20A0}" destId="{C55CE889-A75B-4276-8C4F-6F9F48989EBF}" srcOrd="1" destOrd="0" presId="urn:microsoft.com/office/officeart/2018/2/layout/IconLabelDescriptionList"/>
    <dgm:cxn modelId="{A5BF0E7B-C595-49A5-B52B-DEBFAD96DE83}" type="presParOf" srcId="{4A418EBB-65B8-4FB3-AA30-82C337CA20A0}" destId="{FDD19BAA-C6DC-4F5B-9ED5-90D679582ACF}" srcOrd="2" destOrd="0" presId="urn:microsoft.com/office/officeart/2018/2/layout/IconLabelDescriptionList"/>
    <dgm:cxn modelId="{B4122482-929A-4D50-99DA-DCDB7CB15F17}" type="presParOf" srcId="{FDD19BAA-C6DC-4F5B-9ED5-90D679582ACF}" destId="{DAC6BFB7-E96E-4A6A-91B1-4DCF80BA0966}" srcOrd="0" destOrd="0" presId="urn:microsoft.com/office/officeart/2018/2/layout/IconLabelDescriptionList"/>
    <dgm:cxn modelId="{794E1DD4-DB6A-424D-9660-BA7FD842B17E}" type="presParOf" srcId="{FDD19BAA-C6DC-4F5B-9ED5-90D679582ACF}" destId="{58894FF4-C2C0-4FF4-87D0-1FF49FDCA540}" srcOrd="1" destOrd="0" presId="urn:microsoft.com/office/officeart/2018/2/layout/IconLabelDescriptionList"/>
    <dgm:cxn modelId="{4AD4559F-2620-4D32-BAF4-0E4A52B37D8B}" type="presParOf" srcId="{FDD19BAA-C6DC-4F5B-9ED5-90D679582ACF}" destId="{8AE621A6-6EE2-4CF3-88E6-5910C0E9A822}" srcOrd="2" destOrd="0" presId="urn:microsoft.com/office/officeart/2018/2/layout/IconLabelDescriptionList"/>
    <dgm:cxn modelId="{99795A27-23C5-44FC-B2D1-8020ECB94010}" type="presParOf" srcId="{FDD19BAA-C6DC-4F5B-9ED5-90D679582ACF}" destId="{41A88918-A4D7-46A5-B29B-6117C6909D54}" srcOrd="3" destOrd="0" presId="urn:microsoft.com/office/officeart/2018/2/layout/IconLabelDescriptionList"/>
    <dgm:cxn modelId="{8787F514-26D1-499E-AB12-E2EF85E4F0B0}" type="presParOf" srcId="{FDD19BAA-C6DC-4F5B-9ED5-90D679582ACF}" destId="{D6EAEBB7-2379-4C74-9B27-57899E04AE0B}" srcOrd="4" destOrd="0" presId="urn:microsoft.com/office/officeart/2018/2/layout/IconLabelDescriptionList"/>
    <dgm:cxn modelId="{D2EB62EA-761A-4BCB-92D6-85248A8EADF2}" type="presParOf" srcId="{4A418EBB-65B8-4FB3-AA30-82C337CA20A0}" destId="{BB3C0657-07C8-484F-834C-59C7D6DC0E95}" srcOrd="3" destOrd="0" presId="urn:microsoft.com/office/officeart/2018/2/layout/IconLabelDescriptionList"/>
    <dgm:cxn modelId="{193AF52F-280D-42A0-88F2-E47D69F33FD0}" type="presParOf" srcId="{4A418EBB-65B8-4FB3-AA30-82C337CA20A0}" destId="{B618F6A5-07F7-408B-967E-AA8259BD0917}" srcOrd="4" destOrd="0" presId="urn:microsoft.com/office/officeart/2018/2/layout/IconLabelDescriptionList"/>
    <dgm:cxn modelId="{2BDB5C7D-E3CD-4DD7-9E5D-700022CEDB12}" type="presParOf" srcId="{B618F6A5-07F7-408B-967E-AA8259BD0917}" destId="{FC84123F-1AA2-441D-BE9F-8EBF69726EBA}" srcOrd="0" destOrd="0" presId="urn:microsoft.com/office/officeart/2018/2/layout/IconLabelDescriptionList"/>
    <dgm:cxn modelId="{DDFD3D10-CB5E-4E60-88FC-A38BEE15EC79}" type="presParOf" srcId="{B618F6A5-07F7-408B-967E-AA8259BD0917}" destId="{1CBA06A6-659E-4CF8-8351-2A72EF0FD164}" srcOrd="1" destOrd="0" presId="urn:microsoft.com/office/officeart/2018/2/layout/IconLabelDescriptionList"/>
    <dgm:cxn modelId="{20B8A259-9BA6-416D-9199-1DC209B67025}" type="presParOf" srcId="{B618F6A5-07F7-408B-967E-AA8259BD0917}" destId="{5C27582F-EA23-43A2-9828-E3882EBEAEC5}" srcOrd="2" destOrd="0" presId="urn:microsoft.com/office/officeart/2018/2/layout/IconLabelDescriptionList"/>
    <dgm:cxn modelId="{A8CEFDC8-1EE9-49CE-AA1A-C4E8E8D5FB65}" type="presParOf" srcId="{B618F6A5-07F7-408B-967E-AA8259BD0917}" destId="{B9D3F054-F06D-4E58-90FA-8E1C101E476A}" srcOrd="3" destOrd="0" presId="urn:microsoft.com/office/officeart/2018/2/layout/IconLabelDescriptionList"/>
    <dgm:cxn modelId="{5F395712-C6F8-424F-A400-885EF447615B}" type="presParOf" srcId="{B618F6A5-07F7-408B-967E-AA8259BD0917}" destId="{CC37EAD2-AB05-47D1-91F1-23CAD216029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CD4AF8-2EA5-4DBF-A222-B36859CC861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222B5A-102B-4890-9CE8-914C4AEA071B}">
      <dgm:prSet/>
      <dgm:spPr/>
      <dgm:t>
        <a:bodyPr/>
        <a:lstStyle/>
        <a:p>
          <a:r>
            <a:rPr lang="fr-FR"/>
            <a:t>Ouverture sécurisé</a:t>
          </a:r>
          <a:endParaRPr lang="en-US"/>
        </a:p>
      </dgm:t>
    </dgm:pt>
    <dgm:pt modelId="{3E7D1C60-9AB6-45AD-A64C-F8DFDAEB0FA8}" type="parTrans" cxnId="{D96C99BF-41ED-46B7-A1EC-402522D56808}">
      <dgm:prSet/>
      <dgm:spPr/>
      <dgm:t>
        <a:bodyPr/>
        <a:lstStyle/>
        <a:p>
          <a:endParaRPr lang="en-US"/>
        </a:p>
      </dgm:t>
    </dgm:pt>
    <dgm:pt modelId="{8A400696-9477-4E64-8133-D3E5487FACC7}" type="sibTrans" cxnId="{D96C99BF-41ED-46B7-A1EC-402522D56808}">
      <dgm:prSet/>
      <dgm:spPr/>
      <dgm:t>
        <a:bodyPr/>
        <a:lstStyle/>
        <a:p>
          <a:endParaRPr lang="en-US"/>
        </a:p>
      </dgm:t>
    </dgm:pt>
    <dgm:pt modelId="{360185FB-F60C-4B1A-96B0-8CDA8264746F}">
      <dgm:prSet/>
      <dgm:spPr/>
      <dgm:t>
        <a:bodyPr/>
        <a:lstStyle/>
        <a:p>
          <a:r>
            <a:rPr lang="fr-FR"/>
            <a:t>Application iOS</a:t>
          </a:r>
          <a:endParaRPr lang="en-US"/>
        </a:p>
      </dgm:t>
    </dgm:pt>
    <dgm:pt modelId="{C1FC24E3-A1D1-43C3-8C6C-198175CD01DE}" type="parTrans" cxnId="{E76E3327-FBE3-4E42-83A6-19C941AC7731}">
      <dgm:prSet/>
      <dgm:spPr/>
      <dgm:t>
        <a:bodyPr/>
        <a:lstStyle/>
        <a:p>
          <a:endParaRPr lang="en-US"/>
        </a:p>
      </dgm:t>
    </dgm:pt>
    <dgm:pt modelId="{E9F9DF87-8431-4B39-A590-E5A955894A91}" type="sibTrans" cxnId="{E76E3327-FBE3-4E42-83A6-19C941AC7731}">
      <dgm:prSet/>
      <dgm:spPr/>
      <dgm:t>
        <a:bodyPr/>
        <a:lstStyle/>
        <a:p>
          <a:endParaRPr lang="en-US"/>
        </a:p>
      </dgm:t>
    </dgm:pt>
    <dgm:pt modelId="{CD5B5D79-4C9F-47B2-8DB3-43B02BF917C4}">
      <dgm:prSet/>
      <dgm:spPr/>
      <dgm:t>
        <a:bodyPr/>
        <a:lstStyle/>
        <a:p>
          <a:r>
            <a:rPr lang="fr-FR"/>
            <a:t>Partenariat avec Amazon Web Services</a:t>
          </a:r>
          <a:endParaRPr lang="en-US"/>
        </a:p>
      </dgm:t>
    </dgm:pt>
    <dgm:pt modelId="{A1AF3B8B-5CAF-4729-B7B1-F55301619B20}" type="parTrans" cxnId="{6DB81997-CC0A-4E57-BCA5-7E2DF7E7F72E}">
      <dgm:prSet/>
      <dgm:spPr/>
      <dgm:t>
        <a:bodyPr/>
        <a:lstStyle/>
        <a:p>
          <a:endParaRPr lang="en-US"/>
        </a:p>
      </dgm:t>
    </dgm:pt>
    <dgm:pt modelId="{CADC0864-2C82-4C45-A484-C98F3A2F0563}" type="sibTrans" cxnId="{6DB81997-CC0A-4E57-BCA5-7E2DF7E7F72E}">
      <dgm:prSet/>
      <dgm:spPr/>
      <dgm:t>
        <a:bodyPr/>
        <a:lstStyle/>
        <a:p>
          <a:endParaRPr lang="en-US"/>
        </a:p>
      </dgm:t>
    </dgm:pt>
    <dgm:pt modelId="{F58B476B-7657-4428-BDB0-A182914A03A1}">
      <dgm:prSet/>
      <dgm:spPr/>
      <dgm:t>
        <a:bodyPr/>
        <a:lstStyle/>
        <a:p>
          <a:r>
            <a:rPr lang="fr-FR"/>
            <a:t>Budget limité</a:t>
          </a:r>
          <a:endParaRPr lang="en-US"/>
        </a:p>
      </dgm:t>
    </dgm:pt>
    <dgm:pt modelId="{A2FC9CF6-EB09-4342-8D17-3EEBB9252703}" type="parTrans" cxnId="{2062740C-FB62-4748-8668-6AFBD7A7F1A3}">
      <dgm:prSet/>
      <dgm:spPr/>
      <dgm:t>
        <a:bodyPr/>
        <a:lstStyle/>
        <a:p>
          <a:endParaRPr lang="en-US"/>
        </a:p>
      </dgm:t>
    </dgm:pt>
    <dgm:pt modelId="{41143BCF-62A2-4E07-9CB6-9280DD9EB2DC}" type="sibTrans" cxnId="{2062740C-FB62-4748-8668-6AFBD7A7F1A3}">
      <dgm:prSet/>
      <dgm:spPr/>
      <dgm:t>
        <a:bodyPr/>
        <a:lstStyle/>
        <a:p>
          <a:endParaRPr lang="en-US"/>
        </a:p>
      </dgm:t>
    </dgm:pt>
    <dgm:pt modelId="{E819011B-D87F-4F3A-AE9A-966FC7231D95}">
      <dgm:prSet/>
      <dgm:spPr/>
      <dgm:t>
        <a:bodyPr/>
        <a:lstStyle/>
        <a:p>
          <a:r>
            <a:rPr lang="fr-FR"/>
            <a:t>UTL déjà installé</a:t>
          </a:r>
          <a:endParaRPr lang="en-US"/>
        </a:p>
      </dgm:t>
    </dgm:pt>
    <dgm:pt modelId="{FFF40EA2-D513-4BC8-81DD-C24AB9CC557A}" type="parTrans" cxnId="{65A3BD3C-27E1-4084-91F0-5EC7ECB51882}">
      <dgm:prSet/>
      <dgm:spPr/>
      <dgm:t>
        <a:bodyPr/>
        <a:lstStyle/>
        <a:p>
          <a:endParaRPr lang="en-US"/>
        </a:p>
      </dgm:t>
    </dgm:pt>
    <dgm:pt modelId="{965425B0-C962-42BB-A191-EB4D4F2F3EE4}" type="sibTrans" cxnId="{65A3BD3C-27E1-4084-91F0-5EC7ECB51882}">
      <dgm:prSet/>
      <dgm:spPr/>
      <dgm:t>
        <a:bodyPr/>
        <a:lstStyle/>
        <a:p>
          <a:endParaRPr lang="en-US"/>
        </a:p>
      </dgm:t>
    </dgm:pt>
    <dgm:pt modelId="{C2804097-9D80-4113-9BC1-5497A7151F52}" type="pres">
      <dgm:prSet presAssocID="{EECD4AF8-2EA5-4DBF-A222-B36859CC861F}" presName="diagram" presStyleCnt="0">
        <dgm:presLayoutVars>
          <dgm:dir/>
          <dgm:resizeHandles val="exact"/>
        </dgm:presLayoutVars>
      </dgm:prSet>
      <dgm:spPr/>
    </dgm:pt>
    <dgm:pt modelId="{19DA450F-458C-4E42-8AF3-72EE2A1474FF}" type="pres">
      <dgm:prSet presAssocID="{50222B5A-102B-4890-9CE8-914C4AEA071B}" presName="node" presStyleLbl="node1" presStyleIdx="0" presStyleCnt="5">
        <dgm:presLayoutVars>
          <dgm:bulletEnabled val="1"/>
        </dgm:presLayoutVars>
      </dgm:prSet>
      <dgm:spPr/>
    </dgm:pt>
    <dgm:pt modelId="{4F424D3D-294A-4095-BCD7-3A61458B97C6}" type="pres">
      <dgm:prSet presAssocID="{8A400696-9477-4E64-8133-D3E5487FACC7}" presName="sibTrans" presStyleCnt="0"/>
      <dgm:spPr/>
    </dgm:pt>
    <dgm:pt modelId="{0520B5B9-8B66-419C-A4C4-B2738EDD0ED6}" type="pres">
      <dgm:prSet presAssocID="{360185FB-F60C-4B1A-96B0-8CDA8264746F}" presName="node" presStyleLbl="node1" presStyleIdx="1" presStyleCnt="5">
        <dgm:presLayoutVars>
          <dgm:bulletEnabled val="1"/>
        </dgm:presLayoutVars>
      </dgm:prSet>
      <dgm:spPr/>
    </dgm:pt>
    <dgm:pt modelId="{A7E8AB0D-21BB-4711-A89D-AF1CA10AD06C}" type="pres">
      <dgm:prSet presAssocID="{E9F9DF87-8431-4B39-A590-E5A955894A91}" presName="sibTrans" presStyleCnt="0"/>
      <dgm:spPr/>
    </dgm:pt>
    <dgm:pt modelId="{E081DAC6-29DE-412B-B697-54376C1D3E8A}" type="pres">
      <dgm:prSet presAssocID="{CD5B5D79-4C9F-47B2-8DB3-43B02BF917C4}" presName="node" presStyleLbl="node1" presStyleIdx="2" presStyleCnt="5">
        <dgm:presLayoutVars>
          <dgm:bulletEnabled val="1"/>
        </dgm:presLayoutVars>
      </dgm:prSet>
      <dgm:spPr/>
    </dgm:pt>
    <dgm:pt modelId="{4232E71E-DB36-4D0C-9D48-9A5F98E571BC}" type="pres">
      <dgm:prSet presAssocID="{CADC0864-2C82-4C45-A484-C98F3A2F0563}" presName="sibTrans" presStyleCnt="0"/>
      <dgm:spPr/>
    </dgm:pt>
    <dgm:pt modelId="{0DA302F7-8EBB-4760-9D65-442EC682AD6E}" type="pres">
      <dgm:prSet presAssocID="{F58B476B-7657-4428-BDB0-A182914A03A1}" presName="node" presStyleLbl="node1" presStyleIdx="3" presStyleCnt="5">
        <dgm:presLayoutVars>
          <dgm:bulletEnabled val="1"/>
        </dgm:presLayoutVars>
      </dgm:prSet>
      <dgm:spPr/>
    </dgm:pt>
    <dgm:pt modelId="{12294759-32FA-4B83-AD13-0A984D6AF8C4}" type="pres">
      <dgm:prSet presAssocID="{41143BCF-62A2-4E07-9CB6-9280DD9EB2DC}" presName="sibTrans" presStyleCnt="0"/>
      <dgm:spPr/>
    </dgm:pt>
    <dgm:pt modelId="{85F9493A-4C9C-4F9F-9199-A45DCA8929D1}" type="pres">
      <dgm:prSet presAssocID="{E819011B-D87F-4F3A-AE9A-966FC7231D95}" presName="node" presStyleLbl="node1" presStyleIdx="4" presStyleCnt="5">
        <dgm:presLayoutVars>
          <dgm:bulletEnabled val="1"/>
        </dgm:presLayoutVars>
      </dgm:prSet>
      <dgm:spPr/>
    </dgm:pt>
  </dgm:ptLst>
  <dgm:cxnLst>
    <dgm:cxn modelId="{2062740C-FB62-4748-8668-6AFBD7A7F1A3}" srcId="{EECD4AF8-2EA5-4DBF-A222-B36859CC861F}" destId="{F58B476B-7657-4428-BDB0-A182914A03A1}" srcOrd="3" destOrd="0" parTransId="{A2FC9CF6-EB09-4342-8D17-3EEBB9252703}" sibTransId="{41143BCF-62A2-4E07-9CB6-9280DD9EB2DC}"/>
    <dgm:cxn modelId="{1DDEAD0C-6446-44B1-9CE2-50AC1EA95DF8}" type="presOf" srcId="{F58B476B-7657-4428-BDB0-A182914A03A1}" destId="{0DA302F7-8EBB-4760-9D65-442EC682AD6E}" srcOrd="0" destOrd="0" presId="urn:microsoft.com/office/officeart/2005/8/layout/default"/>
    <dgm:cxn modelId="{EA735C13-EF26-4085-AD2C-35D4C1B06616}" type="presOf" srcId="{360185FB-F60C-4B1A-96B0-8CDA8264746F}" destId="{0520B5B9-8B66-419C-A4C4-B2738EDD0ED6}" srcOrd="0" destOrd="0" presId="urn:microsoft.com/office/officeart/2005/8/layout/default"/>
    <dgm:cxn modelId="{E76E3327-FBE3-4E42-83A6-19C941AC7731}" srcId="{EECD4AF8-2EA5-4DBF-A222-B36859CC861F}" destId="{360185FB-F60C-4B1A-96B0-8CDA8264746F}" srcOrd="1" destOrd="0" parTransId="{C1FC24E3-A1D1-43C3-8C6C-198175CD01DE}" sibTransId="{E9F9DF87-8431-4B39-A590-E5A955894A91}"/>
    <dgm:cxn modelId="{65A3BD3C-27E1-4084-91F0-5EC7ECB51882}" srcId="{EECD4AF8-2EA5-4DBF-A222-B36859CC861F}" destId="{E819011B-D87F-4F3A-AE9A-966FC7231D95}" srcOrd="4" destOrd="0" parTransId="{FFF40EA2-D513-4BC8-81DD-C24AB9CC557A}" sibTransId="{965425B0-C962-42BB-A191-EB4D4F2F3EE4}"/>
    <dgm:cxn modelId="{DC17A473-C04D-4295-9494-80DACD489F64}" type="presOf" srcId="{E819011B-D87F-4F3A-AE9A-966FC7231D95}" destId="{85F9493A-4C9C-4F9F-9199-A45DCA8929D1}" srcOrd="0" destOrd="0" presId="urn:microsoft.com/office/officeart/2005/8/layout/default"/>
    <dgm:cxn modelId="{6DB81997-CC0A-4E57-BCA5-7E2DF7E7F72E}" srcId="{EECD4AF8-2EA5-4DBF-A222-B36859CC861F}" destId="{CD5B5D79-4C9F-47B2-8DB3-43B02BF917C4}" srcOrd="2" destOrd="0" parTransId="{A1AF3B8B-5CAF-4729-B7B1-F55301619B20}" sibTransId="{CADC0864-2C82-4C45-A484-C98F3A2F0563}"/>
    <dgm:cxn modelId="{954C1CB6-97BA-4318-86FF-E11137F017E4}" type="presOf" srcId="{EECD4AF8-2EA5-4DBF-A222-B36859CC861F}" destId="{C2804097-9D80-4113-9BC1-5497A7151F52}" srcOrd="0" destOrd="0" presId="urn:microsoft.com/office/officeart/2005/8/layout/default"/>
    <dgm:cxn modelId="{D96C99BF-41ED-46B7-A1EC-402522D56808}" srcId="{EECD4AF8-2EA5-4DBF-A222-B36859CC861F}" destId="{50222B5A-102B-4890-9CE8-914C4AEA071B}" srcOrd="0" destOrd="0" parTransId="{3E7D1C60-9AB6-45AD-A64C-F8DFDAEB0FA8}" sibTransId="{8A400696-9477-4E64-8133-D3E5487FACC7}"/>
    <dgm:cxn modelId="{483ED8D9-C80E-4828-8E3D-FA53EA4FF94B}" type="presOf" srcId="{CD5B5D79-4C9F-47B2-8DB3-43B02BF917C4}" destId="{E081DAC6-29DE-412B-B697-54376C1D3E8A}" srcOrd="0" destOrd="0" presId="urn:microsoft.com/office/officeart/2005/8/layout/default"/>
    <dgm:cxn modelId="{FF749BE4-33EE-426B-8A9B-D503049CD08D}" type="presOf" srcId="{50222B5A-102B-4890-9CE8-914C4AEA071B}" destId="{19DA450F-458C-4E42-8AF3-72EE2A1474FF}" srcOrd="0" destOrd="0" presId="urn:microsoft.com/office/officeart/2005/8/layout/default"/>
    <dgm:cxn modelId="{F1166B07-F437-4669-85D3-C6107D78B6BB}" type="presParOf" srcId="{C2804097-9D80-4113-9BC1-5497A7151F52}" destId="{19DA450F-458C-4E42-8AF3-72EE2A1474FF}" srcOrd="0" destOrd="0" presId="urn:microsoft.com/office/officeart/2005/8/layout/default"/>
    <dgm:cxn modelId="{6E3DC6E0-2955-4F46-9911-B6DBEFCE0297}" type="presParOf" srcId="{C2804097-9D80-4113-9BC1-5497A7151F52}" destId="{4F424D3D-294A-4095-BCD7-3A61458B97C6}" srcOrd="1" destOrd="0" presId="urn:microsoft.com/office/officeart/2005/8/layout/default"/>
    <dgm:cxn modelId="{F6BA7817-0FEE-40FE-874E-D74FA8BA5954}" type="presParOf" srcId="{C2804097-9D80-4113-9BC1-5497A7151F52}" destId="{0520B5B9-8B66-419C-A4C4-B2738EDD0ED6}" srcOrd="2" destOrd="0" presId="urn:microsoft.com/office/officeart/2005/8/layout/default"/>
    <dgm:cxn modelId="{77929782-2E51-45E9-9F7A-711E98563C87}" type="presParOf" srcId="{C2804097-9D80-4113-9BC1-5497A7151F52}" destId="{A7E8AB0D-21BB-4711-A89D-AF1CA10AD06C}" srcOrd="3" destOrd="0" presId="urn:microsoft.com/office/officeart/2005/8/layout/default"/>
    <dgm:cxn modelId="{869562D3-435A-4785-AE58-0B0FFE25B3FD}" type="presParOf" srcId="{C2804097-9D80-4113-9BC1-5497A7151F52}" destId="{E081DAC6-29DE-412B-B697-54376C1D3E8A}" srcOrd="4" destOrd="0" presId="urn:microsoft.com/office/officeart/2005/8/layout/default"/>
    <dgm:cxn modelId="{ABC3806D-019D-4828-B0D4-4211E44354BA}" type="presParOf" srcId="{C2804097-9D80-4113-9BC1-5497A7151F52}" destId="{4232E71E-DB36-4D0C-9D48-9A5F98E571BC}" srcOrd="5" destOrd="0" presId="urn:microsoft.com/office/officeart/2005/8/layout/default"/>
    <dgm:cxn modelId="{56F47BF9-A9E0-47BA-97A8-B35C42765ACF}" type="presParOf" srcId="{C2804097-9D80-4113-9BC1-5497A7151F52}" destId="{0DA302F7-8EBB-4760-9D65-442EC682AD6E}" srcOrd="6" destOrd="0" presId="urn:microsoft.com/office/officeart/2005/8/layout/default"/>
    <dgm:cxn modelId="{4628AB00-1FC1-4E79-949E-DC8CD9C20DEC}" type="presParOf" srcId="{C2804097-9D80-4113-9BC1-5497A7151F52}" destId="{12294759-32FA-4B83-AD13-0A984D6AF8C4}" srcOrd="7" destOrd="0" presId="urn:microsoft.com/office/officeart/2005/8/layout/default"/>
    <dgm:cxn modelId="{E7FD4E10-075A-4B6E-B0AE-9A915B6DD88E}" type="presParOf" srcId="{C2804097-9D80-4113-9BC1-5497A7151F52}" destId="{85F9493A-4C9C-4F9F-9199-A45DCA8929D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F83F-7791-47C9-ADFF-7209AEDAA779}">
      <dsp:nvSpPr>
        <dsp:cNvPr id="0" name=""/>
        <dsp:cNvSpPr/>
      </dsp:nvSpPr>
      <dsp:spPr>
        <a:xfrm>
          <a:off x="9654" y="277685"/>
          <a:ext cx="1137317" cy="1137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50C0B-B61B-4F5B-9F57-4651973BB675}">
      <dsp:nvSpPr>
        <dsp:cNvPr id="0" name=""/>
        <dsp:cNvSpPr/>
      </dsp:nvSpPr>
      <dsp:spPr>
        <a:xfrm>
          <a:off x="9654" y="1532802"/>
          <a:ext cx="3249479" cy="48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/>
            <a:t>Introduction</a:t>
          </a:r>
          <a:endParaRPr lang="en-US" sz="3200" kern="1200"/>
        </a:p>
      </dsp:txBody>
      <dsp:txXfrm>
        <a:off x="9654" y="1532802"/>
        <a:ext cx="3249479" cy="487421"/>
      </dsp:txXfrm>
    </dsp:sp>
    <dsp:sp modelId="{C54DFC16-70EE-4EAA-8699-B10554EEA108}">
      <dsp:nvSpPr>
        <dsp:cNvPr id="0" name=""/>
        <dsp:cNvSpPr/>
      </dsp:nvSpPr>
      <dsp:spPr>
        <a:xfrm>
          <a:off x="9654" y="2075015"/>
          <a:ext cx="3249479" cy="94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Problématique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Veille technologique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Cahier des charges</a:t>
          </a:r>
          <a:endParaRPr lang="en-US" sz="1700" kern="1200"/>
        </a:p>
      </dsp:txBody>
      <dsp:txXfrm>
        <a:off x="9654" y="2075015"/>
        <a:ext cx="3249479" cy="942197"/>
      </dsp:txXfrm>
    </dsp:sp>
    <dsp:sp modelId="{DAC6BFB7-E96E-4A6A-91B1-4DCF80BA0966}">
      <dsp:nvSpPr>
        <dsp:cNvPr id="0" name=""/>
        <dsp:cNvSpPr/>
      </dsp:nvSpPr>
      <dsp:spPr>
        <a:xfrm>
          <a:off x="3827793" y="277685"/>
          <a:ext cx="1137317" cy="1137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621A6-6EE2-4CF3-88E6-5910C0E9A822}">
      <dsp:nvSpPr>
        <dsp:cNvPr id="0" name=""/>
        <dsp:cNvSpPr/>
      </dsp:nvSpPr>
      <dsp:spPr>
        <a:xfrm>
          <a:off x="3827793" y="1532802"/>
          <a:ext cx="3249479" cy="48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/>
            <a:t>Solution</a:t>
          </a:r>
          <a:endParaRPr lang="en-US" sz="3200" kern="1200"/>
        </a:p>
      </dsp:txBody>
      <dsp:txXfrm>
        <a:off x="3827793" y="1532802"/>
        <a:ext cx="3249479" cy="487421"/>
      </dsp:txXfrm>
    </dsp:sp>
    <dsp:sp modelId="{D6EAEBB7-2379-4C74-9B27-57899E04AE0B}">
      <dsp:nvSpPr>
        <dsp:cNvPr id="0" name=""/>
        <dsp:cNvSpPr/>
      </dsp:nvSpPr>
      <dsp:spPr>
        <a:xfrm>
          <a:off x="3827793" y="2075015"/>
          <a:ext cx="3249479" cy="94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Portail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Cloud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Application mobile</a:t>
          </a:r>
          <a:endParaRPr lang="en-US" sz="1700" kern="1200"/>
        </a:p>
      </dsp:txBody>
      <dsp:txXfrm>
        <a:off x="3827793" y="2075015"/>
        <a:ext cx="3249479" cy="942197"/>
      </dsp:txXfrm>
    </dsp:sp>
    <dsp:sp modelId="{FC84123F-1AA2-441D-BE9F-8EBF69726EBA}">
      <dsp:nvSpPr>
        <dsp:cNvPr id="0" name=""/>
        <dsp:cNvSpPr/>
      </dsp:nvSpPr>
      <dsp:spPr>
        <a:xfrm>
          <a:off x="7645931" y="277685"/>
          <a:ext cx="1137317" cy="1137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7582F-EA23-43A2-9828-E3882EBEAEC5}">
      <dsp:nvSpPr>
        <dsp:cNvPr id="0" name=""/>
        <dsp:cNvSpPr/>
      </dsp:nvSpPr>
      <dsp:spPr>
        <a:xfrm>
          <a:off x="7645931" y="1532802"/>
          <a:ext cx="3249479" cy="48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200" kern="1200"/>
            <a:t>Conclusion</a:t>
          </a:r>
          <a:endParaRPr lang="en-US" sz="3200" kern="1200"/>
        </a:p>
      </dsp:txBody>
      <dsp:txXfrm>
        <a:off x="7645931" y="1532802"/>
        <a:ext cx="3249479" cy="487421"/>
      </dsp:txXfrm>
    </dsp:sp>
    <dsp:sp modelId="{CC37EAD2-AB05-47D1-91F1-23CAD2160297}">
      <dsp:nvSpPr>
        <dsp:cNvPr id="0" name=""/>
        <dsp:cNvSpPr/>
      </dsp:nvSpPr>
      <dsp:spPr>
        <a:xfrm>
          <a:off x="7645931" y="2075015"/>
          <a:ext cx="3249479" cy="94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A450F-458C-4E42-8AF3-72EE2A1474FF}">
      <dsp:nvSpPr>
        <dsp:cNvPr id="0" name=""/>
        <dsp:cNvSpPr/>
      </dsp:nvSpPr>
      <dsp:spPr>
        <a:xfrm>
          <a:off x="581501" y="2044"/>
          <a:ext cx="2779811" cy="1667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Ouverture sécurisé</a:t>
          </a:r>
          <a:endParaRPr lang="en-US" sz="3100" kern="1200"/>
        </a:p>
      </dsp:txBody>
      <dsp:txXfrm>
        <a:off x="581501" y="2044"/>
        <a:ext cx="2779811" cy="1667887"/>
      </dsp:txXfrm>
    </dsp:sp>
    <dsp:sp modelId="{0520B5B9-8B66-419C-A4C4-B2738EDD0ED6}">
      <dsp:nvSpPr>
        <dsp:cNvPr id="0" name=""/>
        <dsp:cNvSpPr/>
      </dsp:nvSpPr>
      <dsp:spPr>
        <a:xfrm>
          <a:off x="3639294" y="2044"/>
          <a:ext cx="2779811" cy="1667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Application iOS</a:t>
          </a:r>
          <a:endParaRPr lang="en-US" sz="3100" kern="1200"/>
        </a:p>
      </dsp:txBody>
      <dsp:txXfrm>
        <a:off x="3639294" y="2044"/>
        <a:ext cx="2779811" cy="1667887"/>
      </dsp:txXfrm>
    </dsp:sp>
    <dsp:sp modelId="{E081DAC6-29DE-412B-B697-54376C1D3E8A}">
      <dsp:nvSpPr>
        <dsp:cNvPr id="0" name=""/>
        <dsp:cNvSpPr/>
      </dsp:nvSpPr>
      <dsp:spPr>
        <a:xfrm>
          <a:off x="6697087" y="2044"/>
          <a:ext cx="2779811" cy="1667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Partenariat avec Amazon Web Services</a:t>
          </a:r>
          <a:endParaRPr lang="en-US" sz="3100" kern="1200"/>
        </a:p>
      </dsp:txBody>
      <dsp:txXfrm>
        <a:off x="6697087" y="2044"/>
        <a:ext cx="2779811" cy="1667887"/>
      </dsp:txXfrm>
    </dsp:sp>
    <dsp:sp modelId="{0DA302F7-8EBB-4760-9D65-442EC682AD6E}">
      <dsp:nvSpPr>
        <dsp:cNvPr id="0" name=""/>
        <dsp:cNvSpPr/>
      </dsp:nvSpPr>
      <dsp:spPr>
        <a:xfrm>
          <a:off x="2110397" y="1947913"/>
          <a:ext cx="2779811" cy="1667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Budget limité</a:t>
          </a:r>
          <a:endParaRPr lang="en-US" sz="3100" kern="1200"/>
        </a:p>
      </dsp:txBody>
      <dsp:txXfrm>
        <a:off x="2110397" y="1947913"/>
        <a:ext cx="2779811" cy="1667887"/>
      </dsp:txXfrm>
    </dsp:sp>
    <dsp:sp modelId="{85F9493A-4C9C-4F9F-9199-A45DCA8929D1}">
      <dsp:nvSpPr>
        <dsp:cNvPr id="0" name=""/>
        <dsp:cNvSpPr/>
      </dsp:nvSpPr>
      <dsp:spPr>
        <a:xfrm>
          <a:off x="5168190" y="1947913"/>
          <a:ext cx="2779811" cy="1667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UTL déjà installé</a:t>
          </a:r>
          <a:endParaRPr lang="en-US" sz="3100" kern="1200"/>
        </a:p>
      </dsp:txBody>
      <dsp:txXfrm>
        <a:off x="5168190" y="1947913"/>
        <a:ext cx="2779811" cy="166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2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9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3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de-DE" sz="7200"/>
              <a:t>Portail Connecté 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Licence Professionelle IoT</a:t>
            </a:r>
          </a:p>
          <a:p>
            <a:r>
              <a:rPr lang="de-DE"/>
              <a:t>Suzy – </a:t>
            </a:r>
            <a:r>
              <a:rPr lang="de-DE">
                <a:ea typeface="+mn-lt"/>
                <a:cs typeface="+mn-lt"/>
              </a:rPr>
              <a:t>Hariharan –</a:t>
            </a:r>
            <a:r>
              <a:rPr lang="de-DE"/>
              <a:t> Shawn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E96FD-5E87-4E2C-BA18-916B6D6B8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14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AD58D-89EF-4FFD-ABD9-DC18EAD5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Cloud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98FDCDD-4825-4710-9477-B1E5871E51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/>
          <a:srcRect r="-2" b="2836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885CAC-44D1-494F-B3A3-5FEB63B9E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3611" y="2121408"/>
            <a:ext cx="3816774" cy="40507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1600"/>
              <a:t>Lambda reçoit la requête.</a:t>
            </a:r>
          </a:p>
          <a:p>
            <a:endParaRPr lang="fr-FR" sz="1600"/>
          </a:p>
          <a:p>
            <a:r>
              <a:rPr lang="fr-FR" sz="1600"/>
              <a:t>Demande à SSM de se connecter en SSH</a:t>
            </a:r>
          </a:p>
          <a:p>
            <a:endParaRPr lang="fr-FR" sz="1600"/>
          </a:p>
          <a:p>
            <a:r>
              <a:rPr lang="fr-FR" sz="1600"/>
              <a:t>Exécute un script python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7F0C6F-B272-416D-9DF8-19CFF84D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FAB73BC-B049-4115-A692-8D63A059BFB8}" type="slidenum">
              <a:rPr lang="en-US" dirty="0"/>
              <a:pPr defTabSz="4572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AD58D-89EF-4FFD-ABD9-DC18EAD5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Cloud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2AB25F6-43B8-42C0-93AB-ED550AEEE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660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C697A-1399-4559-B328-E2E2A9F03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Code exécuter par le serveur web (Lambda AWS)</a:t>
            </a: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A2ABA7-778B-467A-B548-ACC03FD0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4FAB73BC-B049-4115-A692-8D63A059BFB8}" type="slidenum">
              <a:rPr lang="en-US" dirty="0"/>
              <a:pPr defTabSz="4572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3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AD58D-89EF-4FFD-ABD9-DC18EAD5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Application Mobile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7489A25E-AFD2-477E-8E5A-4A9D2F952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6081" t="11973" r="36236" b="11530"/>
          <a:stretch/>
        </p:blipFill>
        <p:spPr>
          <a:xfrm>
            <a:off x="9178679" y="838507"/>
            <a:ext cx="2566462" cy="496597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09B9DA-918B-491A-B732-CA0E9372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12</a:t>
            </a:fld>
            <a:endParaRPr lang="fr-FR"/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75529B-B5D0-4B65-AC88-6456F036B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261" r="-1398" b="-71"/>
          <a:stretch/>
        </p:blipFill>
        <p:spPr>
          <a:xfrm>
            <a:off x="53096" y="1937601"/>
            <a:ext cx="8944386" cy="4333817"/>
          </a:xfrm>
        </p:spPr>
      </p:pic>
    </p:spTree>
    <p:extLst>
      <p:ext uri="{BB962C8B-B14F-4D97-AF65-F5344CB8AC3E}">
        <p14:creationId xmlns:p14="http://schemas.microsoft.com/office/powerpoint/2010/main" val="31185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5FB8D-A17B-48D7-B240-26ED143C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966AC-9D0F-4053-8CC8-B3E61217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Portails connectés : essentiels pour contrôler l'ouverture et la fermeture à distance</a:t>
            </a:r>
          </a:p>
          <a:p>
            <a:pPr>
              <a:buClr>
                <a:srgbClr val="9E3611"/>
              </a:buClr>
            </a:pPr>
            <a:endParaRPr lang="fr-FR"/>
          </a:p>
          <a:p>
            <a:pPr>
              <a:buClr>
                <a:srgbClr val="9E3611"/>
              </a:buClr>
            </a:pPr>
            <a:r>
              <a:rPr lang="fr-FR"/>
              <a:t>Plusieurs systèmes déjà existants, mais onéreux</a:t>
            </a:r>
          </a:p>
          <a:p>
            <a:pPr>
              <a:buClr>
                <a:srgbClr val="9E3611"/>
              </a:buClr>
            </a:pPr>
            <a:endParaRPr lang="fr-FR"/>
          </a:p>
          <a:p>
            <a:pPr>
              <a:buClr>
                <a:srgbClr val="9E3611"/>
              </a:buClr>
            </a:pPr>
            <a:r>
              <a:rPr lang="fr-FR"/>
              <a:t>Pour la mise en place de notre système:</a:t>
            </a:r>
          </a:p>
          <a:p>
            <a:pPr lvl="1">
              <a:spcAft>
                <a:spcPts val="0"/>
              </a:spcAft>
              <a:buClr>
                <a:srgbClr val="9E3611"/>
              </a:buClr>
            </a:pPr>
            <a:r>
              <a:rPr lang="fr-FR" sz="2000"/>
              <a:t>Développer le code pour ouvrir le portail</a:t>
            </a:r>
          </a:p>
          <a:p>
            <a:pPr lvl="1">
              <a:buClr>
                <a:srgbClr val="9E3611"/>
              </a:buClr>
            </a:pPr>
            <a:r>
              <a:rPr lang="fr-FR" sz="2000"/>
              <a:t>Exécution du script à distance, SSM d'Amazon Web Services</a:t>
            </a:r>
          </a:p>
          <a:p>
            <a:pPr lvl="1">
              <a:buClr>
                <a:srgbClr val="9E3611"/>
              </a:buClr>
            </a:pPr>
            <a:r>
              <a:rPr lang="fr-FR" sz="2000"/>
              <a:t>Requêtes https, pour lier le lien cloud-raspberry à l'application</a:t>
            </a:r>
          </a:p>
          <a:p>
            <a:pPr>
              <a:buClr>
                <a:srgbClr val="9E3611"/>
              </a:buClr>
            </a:pPr>
            <a:endParaRPr lang="fr-FR"/>
          </a:p>
          <a:p>
            <a:pPr>
              <a:buClr>
                <a:srgbClr val="9E3611"/>
              </a:buClr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0CD86F-88EC-4761-B075-531816B4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7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06B595-A02B-427D-B177-172B8152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fr-FR" sz="6000">
                <a:cs typeface="Calibri Light"/>
              </a:rPr>
              <a:t>Plan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9939548-6ECA-4626-A095-7236C2B62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858882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0291D333-08E1-44E2-99AB-9A9EAAC2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92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B72916-0E28-4830-B15E-8DD2976E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Introduction</a:t>
            </a:r>
          </a:p>
        </p:txBody>
      </p:sp>
      <p:pic>
        <p:nvPicPr>
          <p:cNvPr id="59" name="Image 59" descr="Une image contenant ciel, personne, terrain, extérieur&#10;&#10;Description générée automatiquement">
            <a:extLst>
              <a:ext uri="{FF2B5EF4-FFF2-40B4-BE49-F238E27FC236}">
                <a16:creationId xmlns:a16="http://schemas.microsoft.com/office/drawing/2014/main" id="{E4E6B90D-3C47-413D-943F-EF2B66F715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767" r="11902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BC155C-3491-4692-A380-939BA770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4744" y="500322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Aft>
                <a:spcPts val="600"/>
              </a:spcAft>
            </a:pPr>
            <a:fld id="{4FAB73BC-B049-4115-A692-8D63A059BFB8}" type="slidenum">
              <a:rPr lang="en-US" sz="2800">
                <a:solidFill>
                  <a:schemeClr val="accent1"/>
                </a:solidFill>
              </a:rPr>
              <a:pPr algn="r" defTabSz="457200">
                <a:spcAft>
                  <a:spcPts val="600"/>
                </a:spcAft>
              </a:pPr>
              <a:t>3</a:t>
            </a:fld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0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72916-0E28-4830-B15E-8DD2976E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>
                <a:ea typeface="+mj-lt"/>
                <a:cs typeface="+mj-lt"/>
              </a:rPr>
              <a:t>Problematique </a:t>
            </a:r>
            <a:endParaRPr lang="en-US">
              <a:ea typeface="+mj-lt"/>
              <a:cs typeface="+mj-lt"/>
            </a:endParaRPr>
          </a:p>
          <a:p>
            <a:endParaRPr lang="fr-FR">
              <a:latin typeface="Rockwell Condensed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26629-2792-480E-A846-3954ADA7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37" y="1825075"/>
            <a:ext cx="10058400" cy="3536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/>
              <a:t>A quoi sert un portail connecté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1E8DAF-A46A-47B9-AB50-58E79919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8FE90535-2C0E-4476-94ED-2EA94D471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7" t="7936" r="15263" b="11111"/>
          <a:stretch/>
        </p:blipFill>
        <p:spPr>
          <a:xfrm>
            <a:off x="281798" y="4574136"/>
            <a:ext cx="1804741" cy="1474675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24E5223A-CF59-4027-94E5-8AABBE46D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6" t="19298" r="9565" b="15868"/>
          <a:stretch/>
        </p:blipFill>
        <p:spPr>
          <a:xfrm>
            <a:off x="2237117" y="5249173"/>
            <a:ext cx="932157" cy="725036"/>
          </a:xfrm>
          <a:prstGeom prst="rect">
            <a:avLst/>
          </a:prstGeom>
        </p:spPr>
      </p:pic>
      <p:pic>
        <p:nvPicPr>
          <p:cNvPr id="7" name="Image 7" descr="Une image contenant bâtiment&#10;&#10;Description générée automatiquement">
            <a:extLst>
              <a:ext uri="{FF2B5EF4-FFF2-40B4-BE49-F238E27FC236}">
                <a16:creationId xmlns:a16="http://schemas.microsoft.com/office/drawing/2014/main" id="{29E682D4-0068-4D1D-9448-B95327807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193" y="4139572"/>
            <a:ext cx="4094672" cy="2316971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CF8300B-09A2-42AD-8A3C-EF67F620C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921" y="4246711"/>
            <a:ext cx="2188953" cy="2188953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E9CDB9BE-BC94-42C6-8BF9-6B9BBCD76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9420" y="835325"/>
            <a:ext cx="2556295" cy="2527540"/>
          </a:xfrm>
          <a:prstGeom prst="rect">
            <a:avLst/>
          </a:prstGeom>
        </p:spPr>
      </p:pic>
      <p:pic>
        <p:nvPicPr>
          <p:cNvPr id="11" name="Image 6">
            <a:extLst>
              <a:ext uri="{FF2B5EF4-FFF2-40B4-BE49-F238E27FC236}">
                <a16:creationId xmlns:a16="http://schemas.microsoft.com/office/drawing/2014/main" id="{D6748A44-2C0C-4690-8A32-A17441130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6" t="19298" r="9565" b="15868"/>
          <a:stretch/>
        </p:blipFill>
        <p:spPr>
          <a:xfrm rot="10800000">
            <a:off x="7959305" y="5249172"/>
            <a:ext cx="932157" cy="725036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5FC22A7E-AC5C-4FC3-A0BB-767C2634A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6" t="19298" r="9565" b="15868"/>
          <a:stretch/>
        </p:blipFill>
        <p:spPr>
          <a:xfrm rot="5400000">
            <a:off x="9569570" y="3595776"/>
            <a:ext cx="932157" cy="7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72916-0E28-4830-B15E-8DD2976E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/>
              <a:t>Cahier des charges</a:t>
            </a:r>
          </a:p>
          <a:p>
            <a:endParaRPr lang="fr-FR">
              <a:latin typeface="Rockwell Condense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6044FF-0F35-4BCE-808C-ABF49164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433FE270-932A-4FAF-9334-35D5D8D7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70416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946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32B6C0-3E84-4299-BDA7-CED8612E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FAB73BC-B049-4115-A692-8D63A059BFB8}" type="slidenum">
              <a:rPr lang="en-US" dirty="0"/>
              <a:pPr defTabSz="45720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B72916-0E28-4830-B15E-8DD2976EDA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31038" y="271463"/>
            <a:ext cx="5160962" cy="3089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Veille technologique</a:t>
            </a:r>
          </a:p>
        </p:txBody>
      </p:sp>
      <p:pic>
        <p:nvPicPr>
          <p:cNvPr id="5" name="Image 5" descr="Une image contenant arrangé&#10;&#10;Description générée automatiquement">
            <a:extLst>
              <a:ext uri="{FF2B5EF4-FFF2-40B4-BE49-F238E27FC236}">
                <a16:creationId xmlns:a16="http://schemas.microsoft.com/office/drawing/2014/main" id="{D3E3D365-CD33-4DF5-9741-949107F71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" r="2" b="2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62A6B-7A17-4C8F-B953-B2B7C86C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0293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ea typeface="+mj-lt"/>
                <a:cs typeface="+mj-lt"/>
              </a:rPr>
              <a:t>Veille technologique</a:t>
            </a:r>
            <a:endParaRPr lang="fr-FR"/>
          </a:p>
        </p:txBody>
      </p:sp>
      <p:pic>
        <p:nvPicPr>
          <p:cNvPr id="3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36B73C67-1A5C-4F25-BA72-5C7EC18E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1469116"/>
            <a:ext cx="11887198" cy="44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5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D97FA0-AD1C-4171-90AB-AA718D38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fr-FR" sz="6000"/>
              <a:t>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8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AD58D-89EF-4FFD-ABD9-DC18EAD5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1043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portail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478258-54C7-45E5-BD40-C3047544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9</a:t>
            </a:fld>
            <a:endParaRPr lang="fr-FR"/>
          </a:p>
        </p:txBody>
      </p:sp>
      <p:pic>
        <p:nvPicPr>
          <p:cNvPr id="13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F13D65-BDA5-4770-A6B0-4730DD7D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1177801"/>
            <a:ext cx="5805577" cy="5465681"/>
          </a:xfrm>
          <a:prstGeom prst="rect">
            <a:avLst/>
          </a:prstGeom>
        </p:spPr>
      </p:pic>
      <p:pic>
        <p:nvPicPr>
          <p:cNvPr id="14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D3DB88-FB3A-45B3-B3EF-5F47BB8BB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55" y="1174496"/>
            <a:ext cx="5704935" cy="54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Wood Type</vt:lpstr>
      <vt:lpstr>Portail Connecté </vt:lpstr>
      <vt:lpstr>Plan</vt:lpstr>
      <vt:lpstr>Introduction</vt:lpstr>
      <vt:lpstr>Problematique  </vt:lpstr>
      <vt:lpstr>Cahier des charges </vt:lpstr>
      <vt:lpstr>Veille technologique</vt:lpstr>
      <vt:lpstr>Veille technologique</vt:lpstr>
      <vt:lpstr>Solution</vt:lpstr>
      <vt:lpstr>portail</vt:lpstr>
      <vt:lpstr>Cloud</vt:lpstr>
      <vt:lpstr>Cloud</vt:lpstr>
      <vt:lpstr>Application Mobile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2012-07-30T22:21:58Z</dcterms:created>
  <dcterms:modified xsi:type="dcterms:W3CDTF">2021-08-02T12:27:28Z</dcterms:modified>
</cp:coreProperties>
</file>