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2E171F-EEC6-497B-9550-5B2A72F85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215484-5DA5-48BB-A4DC-5AC867C6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2D20B29-1069-45BA-B416-8C5484E9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C26901-0DF1-4690-8548-44C757F4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7ABE1D-F7AD-4656-85AC-679AA46C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D00F29-273C-4970-B4E3-E954302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A8528075-D16D-477B-AF6C-022D81CD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CF4E1F4-8CBD-4A92-B73E-B5B7A02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14E7A89-3DC8-473E-ADCF-BC2F17AD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B57283-5516-4EE4-8BA3-EDAF53D3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F109F3E-975D-4A77-94A2-9AD197599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1C91C1AA-B084-4743-8E88-8416E924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B19CB7-46D2-4DDE-9280-C2FDAF15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94B0E3-4C94-4EF1-A8C0-4C66C45F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3C2FEFC-C15A-477B-A2C6-40CAC242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5C637B-73EA-42E2-AB23-EE9CD34E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06791A-2030-4FC1-A189-81B04236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B5395B-EA63-4404-91E6-741179B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AE9044-8FDF-47F0-AC38-406F6475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D7CC9C-22D9-401D-AE0A-3E40869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7BA3A0-893F-4280-8C17-2DCCF496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07FEEAD-5B8F-4DEB-8D2D-8782FE6DA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6D9B41-743E-4A67-AB5A-1E6ACBC4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AA885E-72D7-42A5-B81B-5FFF0F13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57E10C-BB4C-4AF9-A000-915EADF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962A4-87E6-409A-B132-CA2BD9F7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A9159B-AF43-48E7-A4C7-AB5576C0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EBA63E8-FC29-455B-97FF-972AF1F9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9EC0D9D-8939-43FB-BA4E-26C0683C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49FC5E9-F65B-4CE4-8301-4EAC0BDF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A3533D2-08DF-4EB3-89EE-BF6EACFF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3D1C35-66DB-4DF7-89F4-3427978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7EAB734-14EC-47B0-92DE-F940FA44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7F57727-DE82-400D-B319-CB128D148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E19F30EC-11B4-4207-A20B-60D4E835A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83FB0E9-B42B-49EE-AC65-721037EE5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BCCCCFA-4581-4688-902B-2ADE64B0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421B625-9608-4F1C-91E1-B0B0F883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E5A6856-081E-4036-8C44-DF579B50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D4CC6C-4875-4278-A7CE-9EB4F70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7CAF057-0051-45CD-B70C-DCD9A50A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2803CD2-2310-4CFB-9DF0-AF804F85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40F7A79-D051-475D-94CD-9D1546F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DDBF4C2-8260-496C-826B-362F577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129E3C6-0DD1-4952-BF8B-D6B7C294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0C74B6F-A004-4EF8-9BE7-CAE55A1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DEBC8-557D-488F-BCC3-D83B4D46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F002D3-6FF9-4A9C-8D38-A2834ABE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45FEB27-3BCD-42AB-B402-E30C949B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EF94277-D687-4D3E-A751-F3002514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5F2FB82-AFA1-4CD5-92EF-9730D53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4A01253-6256-4D90-ACB9-00A3BB35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D6BAED-19F3-456A-BA03-DA425C3A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E2A89AC-05B8-4AC2-AB3D-397908C5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83295CFF-4E8E-46D5-A97D-917C148B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3AAEBA7-2939-4400-A5B7-61F7D05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359DF6-3FE6-4A7B-BA7C-1C8590AC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FD715F8-C810-404B-BF8C-08D2F1D8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EB80F8F-8932-4CD6-B7D4-CFC2B991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E858FA5-B484-4BB3-9A17-948FEDE8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FF7681-7D86-4141-9D4D-2A37229C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12E3-A5DC-4BAA-AC62-FC363489636C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AE1E901-F57D-484A-85C5-38F999149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3AD072-ADE5-4586-87A3-4EA2E6332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C1EE-7744-4D15-9565-598FBABA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mPixo/SchoolProject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70B9A1-4208-40B8-8912-A0B758068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BRANISLAV PIKA</a:t>
            </a:r>
            <a:br>
              <a:rPr lang="en-US" dirty="0"/>
            </a:br>
            <a:r>
              <a:rPr lang="en-US" dirty="0" err="1"/>
              <a:t>SchoolProject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75347A-BF1A-44F4-BC74-C6CCA9BD8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Mobiln</a:t>
            </a:r>
            <a:r>
              <a:rPr lang="sk-SK" dirty="0"/>
              <a:t>í </a:t>
            </a:r>
            <a:r>
              <a:rPr lang="sk-SK" dirty="0" err="1"/>
              <a:t>technologie</a:t>
            </a:r>
            <a:endParaRPr lang="sk-SK" dirty="0"/>
          </a:p>
          <a:p>
            <a:r>
              <a:rPr lang="sk-SK" dirty="0"/>
              <a:t>Semestrálna práca</a:t>
            </a:r>
            <a:endParaRPr lang="en-US" dirty="0"/>
          </a:p>
        </p:txBody>
      </p:sp>
      <p:pic>
        <p:nvPicPr>
          <p:cNvPr id="6" name="Picture 2" descr="Univerzita Tomáše Bati ve Zlíně - Fakulta aplikované informatiky">
            <a:extLst>
              <a:ext uri="{FF2B5EF4-FFF2-40B4-BE49-F238E27FC236}">
                <a16:creationId xmlns:a16="http://schemas.microsoft.com/office/drawing/2014/main" id="{9A16EE30-E4F0-4867-B54C-CC09E247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1437" y="5349875"/>
            <a:ext cx="4429125" cy="71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0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CEB7D-B2A1-4116-83CF-7A33290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Zadanie projektu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E11D07-8F1A-4FC0-8C03-CC756859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Vytvoriť aplikáciu, ktorá </a:t>
            </a:r>
            <a:r>
              <a:rPr lang="sk-SK" dirty="0" err="1"/>
              <a:t>pozadaní</a:t>
            </a:r>
            <a:r>
              <a:rPr lang="sk-SK" dirty="0"/>
              <a:t> IP overí základné parametre pomocou dopytovania API</a:t>
            </a:r>
          </a:p>
          <a:p>
            <a:r>
              <a:rPr lang="sk-SK" dirty="0"/>
              <a:t>Vrátené informácie zobrazíme na novej obrazovke</a:t>
            </a:r>
          </a:p>
          <a:p>
            <a:r>
              <a:rPr lang="sk-SK" dirty="0"/>
              <a:t>Aplikácia bude ukladať históriu dopytovaných </a:t>
            </a:r>
            <a:r>
              <a:rPr lang="sk-SK" dirty="0" err="1"/>
              <a:t>IPčiek</a:t>
            </a:r>
            <a:r>
              <a:rPr lang="sk-SK" dirty="0"/>
              <a:t>.</a:t>
            </a:r>
          </a:p>
          <a:p>
            <a:r>
              <a:rPr lang="sk-SK" dirty="0"/>
              <a:t>Možnosť zobraziť adresu na základe vrátených súradníc z informácií o </a:t>
            </a:r>
            <a:r>
              <a:rPr lang="sk-SK" dirty="0" err="1"/>
              <a:t>IPčke</a:t>
            </a:r>
            <a:r>
              <a:rPr lang="sk-SK" dirty="0"/>
              <a:t> na mape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C88E47-26D4-431D-A000-46661018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implementácie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5BFFD38-96A4-4BD4-A0EE-1F07C77F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5" y="1690687"/>
            <a:ext cx="2574789" cy="475861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C56E4FF-2A5F-415F-B197-18DFED03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40" y="1690688"/>
            <a:ext cx="2574788" cy="475861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10E06B0-FB15-4B4E-8C0F-DE3C4CC9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584" y="1690688"/>
            <a:ext cx="2574788" cy="47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271D3B-7B1B-4533-BE86-3E5D3933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/>
              <a:t>š</a:t>
            </a:r>
            <a:r>
              <a:rPr lang="en-US" dirty="0" err="1"/>
              <a:t>enie</a:t>
            </a:r>
            <a:r>
              <a:rPr lang="sk-SK" dirty="0"/>
              <a:t> </a:t>
            </a:r>
            <a:r>
              <a:rPr lang="en-US" dirty="0"/>
              <a:t>implement</a:t>
            </a:r>
            <a:r>
              <a:rPr lang="sk-SK" dirty="0"/>
              <a:t>á</a:t>
            </a:r>
            <a:r>
              <a:rPr lang="en-US" dirty="0" err="1"/>
              <a:t>cie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813CF6-C2C9-448C-8ABC-BBE5F2F6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442" y="1825625"/>
            <a:ext cx="8293358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Activity – </a:t>
            </a:r>
            <a:r>
              <a:rPr lang="sk-SK" sz="1600" dirty="0"/>
              <a:t>predstavuje samotné okno, ktoré vidí užívateľ, tu sa rieši životný cyklus okna (stav v akom sa nachádza)</a:t>
            </a:r>
          </a:p>
          <a:p>
            <a:r>
              <a:rPr lang="sk-SK" sz="1600" dirty="0" err="1"/>
              <a:t>Adapter</a:t>
            </a:r>
            <a:r>
              <a:rPr lang="sk-SK" sz="1600" dirty="0"/>
              <a:t> – napojenie dát do komponent, predstavme si most, ktorý sprístupňuje komponente dáta v štruktúre</a:t>
            </a:r>
          </a:p>
          <a:p>
            <a:r>
              <a:rPr lang="sk-SK" sz="1600" dirty="0" err="1"/>
              <a:t>Api</a:t>
            </a:r>
            <a:r>
              <a:rPr lang="sk-SK" sz="1600" dirty="0"/>
              <a:t> – </a:t>
            </a:r>
            <a:r>
              <a:rPr lang="en-US" sz="1600" dirty="0" err="1"/>
              <a:t>obsahuje</a:t>
            </a:r>
            <a:r>
              <a:rPr lang="en-US" sz="1600" dirty="0"/>
              <a:t> </a:t>
            </a:r>
            <a:r>
              <a:rPr lang="en-US" sz="1600" dirty="0" err="1"/>
              <a:t>logiku</a:t>
            </a:r>
            <a:r>
              <a:rPr lang="en-US" sz="1600" dirty="0"/>
              <a:t> </a:t>
            </a:r>
            <a:r>
              <a:rPr lang="en-US" sz="1600" dirty="0" err="1"/>
              <a:t>pou</a:t>
            </a:r>
            <a:r>
              <a:rPr lang="sk-SK" sz="1600" dirty="0" err="1"/>
              <a:t>žívajúcu</a:t>
            </a:r>
            <a:r>
              <a:rPr lang="sk-SK" sz="1600" dirty="0"/>
              <a:t> volania na Rest API</a:t>
            </a:r>
          </a:p>
          <a:p>
            <a:r>
              <a:rPr lang="en-US" sz="1600" dirty="0"/>
              <a:t>Database – </a:t>
            </a:r>
            <a:r>
              <a:rPr lang="en-US" sz="1600" dirty="0" err="1"/>
              <a:t>ukladanie</a:t>
            </a:r>
            <a:r>
              <a:rPr lang="en-US" sz="1600" dirty="0"/>
              <a:t> </a:t>
            </a:r>
            <a:r>
              <a:rPr lang="en-US" sz="1600" dirty="0" err="1"/>
              <a:t>preveren</a:t>
            </a:r>
            <a:r>
              <a:rPr lang="sk-SK" sz="1600" dirty="0" err="1"/>
              <a:t>ých</a:t>
            </a:r>
            <a:r>
              <a:rPr lang="sk-SK" sz="1600" dirty="0"/>
              <a:t> </a:t>
            </a:r>
            <a:r>
              <a:rPr lang="sk-SK" sz="1600" dirty="0" err="1"/>
              <a:t>Ipčiek</a:t>
            </a:r>
            <a:r>
              <a:rPr lang="sk-SK" sz="1600" dirty="0"/>
              <a:t> do pamäte zariadenia</a:t>
            </a:r>
            <a:r>
              <a:rPr lang="en-US" sz="1600" dirty="0"/>
              <a:t>, </a:t>
            </a:r>
            <a:r>
              <a:rPr lang="en-US" sz="1600" dirty="0" err="1"/>
              <a:t>dao</a:t>
            </a:r>
            <a:r>
              <a:rPr lang="en-US" sz="1600" dirty="0"/>
              <a:t> object</a:t>
            </a:r>
            <a:endParaRPr lang="sk-SK" sz="1600" dirty="0"/>
          </a:p>
          <a:p>
            <a:r>
              <a:rPr lang="sk-SK" sz="1600" dirty="0"/>
              <a:t>Event – na </a:t>
            </a:r>
            <a:r>
              <a:rPr lang="sk-SK" sz="1600" dirty="0" err="1"/>
              <a:t>refresh</a:t>
            </a:r>
            <a:r>
              <a:rPr lang="sk-SK" sz="1600" dirty="0"/>
              <a:t> zoznamu z DB.</a:t>
            </a:r>
            <a:endParaRPr lang="en-US" sz="1600" dirty="0"/>
          </a:p>
          <a:p>
            <a:r>
              <a:rPr lang="en-US" sz="1600" dirty="0"/>
              <a:t>Fragment – </a:t>
            </a:r>
            <a:r>
              <a:rPr lang="sk-SK" sz="1600" dirty="0"/>
              <a:t>predstavuje časť obrazovky resp. aktivity, s ktorými sa môže užívateľ interagovať.</a:t>
            </a:r>
          </a:p>
          <a:p>
            <a:r>
              <a:rPr lang="sk-SK" sz="1600" dirty="0"/>
              <a:t>Service – </a:t>
            </a:r>
            <a:r>
              <a:rPr lang="en-US" sz="1600" dirty="0" err="1"/>
              <a:t>Vytvorenie</a:t>
            </a:r>
            <a:r>
              <a:rPr lang="en-US" sz="1600" dirty="0"/>
              <a:t> connection </a:t>
            </a:r>
            <a:r>
              <a:rPr lang="en-US" sz="1600" dirty="0" err="1"/>
              <a:t>na</a:t>
            </a:r>
            <a:r>
              <a:rPr lang="en-US" sz="1600" dirty="0"/>
              <a:t> DB,</a:t>
            </a:r>
            <a:r>
              <a:rPr lang="sk-SK" sz="1600" dirty="0"/>
              <a:t> </a:t>
            </a:r>
            <a:r>
              <a:rPr lang="en-US" sz="1600" dirty="0" err="1"/>
              <a:t>ukon</a:t>
            </a:r>
            <a:r>
              <a:rPr lang="sk-SK" sz="1600" dirty="0" err="1"/>
              <a:t>čenie</a:t>
            </a:r>
            <a:r>
              <a:rPr lang="sk-SK" sz="1600" dirty="0"/>
              <a:t> spojenia</a:t>
            </a:r>
          </a:p>
          <a:p>
            <a:r>
              <a:rPr lang="en-US" sz="1600" dirty="0" err="1"/>
              <a:t>ViewModel</a:t>
            </a:r>
            <a:r>
              <a:rPr lang="en-US" sz="1600" dirty="0"/>
              <a:t> – </a:t>
            </a:r>
            <a:r>
              <a:rPr lang="en-US" sz="1600" dirty="0" err="1"/>
              <a:t>riadi</a:t>
            </a:r>
            <a:r>
              <a:rPr lang="en-US" sz="1600" dirty="0"/>
              <a:t> </a:t>
            </a:r>
            <a:r>
              <a:rPr lang="en-US" sz="1600" dirty="0" err="1"/>
              <a:t>spr</a:t>
            </a:r>
            <a:r>
              <a:rPr lang="sk-SK" sz="1600" dirty="0" err="1"/>
              <a:t>ávanie</a:t>
            </a:r>
            <a:r>
              <a:rPr lang="sk-SK" sz="1600" dirty="0"/>
              <a:t> </a:t>
            </a:r>
            <a:r>
              <a:rPr lang="sk-SK" sz="1600" dirty="0" err="1"/>
              <a:t>kontrolerov</a:t>
            </a:r>
            <a:r>
              <a:rPr lang="sk-SK" sz="1600" dirty="0"/>
              <a:t> (fragmentov)</a:t>
            </a:r>
            <a:endParaRPr lang="en-US" sz="1600" dirty="0"/>
          </a:p>
          <a:p>
            <a:r>
              <a:rPr lang="en-US" sz="1600" dirty="0"/>
              <a:t>Res – toto by </a:t>
            </a:r>
            <a:r>
              <a:rPr lang="en-US" sz="1600" dirty="0" err="1"/>
              <a:t>mali</a:t>
            </a:r>
            <a:r>
              <a:rPr lang="en-US" sz="1600" dirty="0"/>
              <a:t> </a:t>
            </a:r>
            <a:r>
              <a:rPr lang="en-US" sz="1600" dirty="0" err="1"/>
              <a:t>byt</a:t>
            </a:r>
            <a:r>
              <a:rPr lang="en-US" sz="1600" dirty="0"/>
              <a:t> </a:t>
            </a:r>
            <a:r>
              <a:rPr lang="en-US" sz="1600" dirty="0" err="1"/>
              <a:t>komponenty</a:t>
            </a:r>
            <a:r>
              <a:rPr lang="en-US" sz="1600" dirty="0"/>
              <a:t> </a:t>
            </a:r>
            <a:r>
              <a:rPr lang="en-US" sz="1600" dirty="0" err="1"/>
              <a:t>alebo</a:t>
            </a:r>
            <a:r>
              <a:rPr lang="en-US" sz="1600" dirty="0"/>
              <a:t> </a:t>
            </a:r>
            <a:r>
              <a:rPr lang="en-US" sz="1600" dirty="0" err="1"/>
              <a:t>obrazovky</a:t>
            </a:r>
            <a:r>
              <a:rPr lang="en-US" sz="1600" dirty="0"/>
              <a:t>…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25D356-FDCB-4D7C-8D50-DF9715E7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318"/>
            <a:ext cx="1857219" cy="47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5B48F6-8DB3-4AA7-A565-3C31601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Rest API napojenie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85C352-B498-4F9F-AAAA-9E1BA61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Použitie </a:t>
            </a:r>
            <a:r>
              <a:rPr lang="sk-SK" dirty="0" err="1"/>
              <a:t>IpInfo</a:t>
            </a:r>
            <a:r>
              <a:rPr lang="sk-SK" dirty="0"/>
              <a:t> rest objekt</a:t>
            </a:r>
          </a:p>
          <a:p>
            <a:r>
              <a:rPr lang="sk-SK" dirty="0" err="1"/>
              <a:t>Logging</a:t>
            </a:r>
            <a:r>
              <a:rPr lang="sk-SK" dirty="0"/>
              <a:t> </a:t>
            </a:r>
            <a:r>
              <a:rPr lang="sk-SK" dirty="0" err="1"/>
              <a:t>Interceptor</a:t>
            </a:r>
            <a:r>
              <a:rPr lang="sk-SK" dirty="0"/>
              <a:t> slúži pre logovanie </a:t>
            </a:r>
            <a:r>
              <a:rPr lang="sk-SK" dirty="0" err="1"/>
              <a:t>komunikacie</a:t>
            </a:r>
            <a:endParaRPr lang="sk-SK" dirty="0"/>
          </a:p>
          <a:p>
            <a:r>
              <a:rPr lang="sk-SK" dirty="0" err="1"/>
              <a:t>RestService</a:t>
            </a:r>
            <a:r>
              <a:rPr lang="sk-SK" dirty="0"/>
              <a:t> – interface , </a:t>
            </a:r>
            <a:r>
              <a:rPr lang="sk-SK" dirty="0" err="1"/>
              <a:t>ktory</a:t>
            </a:r>
            <a:r>
              <a:rPr lang="sk-SK" dirty="0"/>
              <a:t> definuje metódy pomocou, ktorých </a:t>
            </a:r>
            <a:r>
              <a:rPr lang="sk-SK" dirty="0" err="1"/>
              <a:t>kumunikujeme</a:t>
            </a:r>
            <a:endParaRPr lang="sk-SK" dirty="0"/>
          </a:p>
          <a:p>
            <a:r>
              <a:rPr lang="sk-SK" dirty="0" err="1"/>
              <a:t>Retrofit</a:t>
            </a:r>
            <a:r>
              <a:rPr lang="sk-SK" dirty="0"/>
              <a:t> </a:t>
            </a:r>
            <a:r>
              <a:rPr lang="sk-SK" dirty="0" err="1"/>
              <a:t>overwrapuje</a:t>
            </a:r>
            <a:r>
              <a:rPr lang="sk-SK" dirty="0"/>
              <a:t> interface pre </a:t>
            </a:r>
            <a:r>
              <a:rPr lang="sk-SK" dirty="0" err="1"/>
              <a:t>ľahsie</a:t>
            </a:r>
            <a:r>
              <a:rPr lang="sk-SK" dirty="0"/>
              <a:t> používanie</a:t>
            </a:r>
          </a:p>
          <a:p>
            <a:r>
              <a:rPr lang="sk-SK" dirty="0" err="1"/>
              <a:t>OKHttp</a:t>
            </a:r>
            <a:r>
              <a:rPr lang="sk-SK" dirty="0"/>
              <a:t> </a:t>
            </a:r>
            <a:r>
              <a:rPr lang="sk-SK" dirty="0" err="1"/>
              <a:t>zriaduje</a:t>
            </a:r>
            <a:r>
              <a:rPr lang="sk-SK" dirty="0"/>
              <a:t> </a:t>
            </a:r>
            <a:r>
              <a:rPr lang="sk-SK" dirty="0" err="1"/>
              <a:t>komunikaciu</a:t>
            </a:r>
            <a:r>
              <a:rPr lang="sk-SK" dirty="0"/>
              <a:t> s API poskytovateľom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3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9E8152-6833-4EEF-954B-4925FF04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Database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205284-718E-4B05-8A07-A1772415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DatabaseConfigUtil</a:t>
            </a:r>
            <a:r>
              <a:rPr lang="sk-SK" dirty="0"/>
              <a:t> – prejde </a:t>
            </a:r>
            <a:r>
              <a:rPr lang="sk-SK" dirty="0" err="1"/>
              <a:t>vsetky</a:t>
            </a:r>
            <a:r>
              <a:rPr lang="sk-SK" dirty="0"/>
              <a:t> </a:t>
            </a:r>
            <a:r>
              <a:rPr lang="sk-SK" dirty="0" err="1"/>
              <a:t>db</a:t>
            </a:r>
            <a:r>
              <a:rPr lang="sk-SK" dirty="0"/>
              <a:t> </a:t>
            </a:r>
            <a:r>
              <a:rPr lang="sk-SK" dirty="0" err="1"/>
              <a:t>tabulky</a:t>
            </a:r>
            <a:r>
              <a:rPr lang="sk-SK" dirty="0"/>
              <a:t> a vygeneruje „ormlite_config.exe“</a:t>
            </a:r>
          </a:p>
          <a:p>
            <a:r>
              <a:rPr lang="sk-SK" dirty="0" err="1"/>
              <a:t>DatabaseHelper</a:t>
            </a:r>
            <a:r>
              <a:rPr lang="sk-SK" dirty="0"/>
              <a:t> – </a:t>
            </a:r>
            <a:r>
              <a:rPr lang="sk-SK" dirty="0" err="1"/>
              <a:t>inicializacia</a:t>
            </a:r>
            <a:r>
              <a:rPr lang="sk-SK" dirty="0"/>
              <a:t> </a:t>
            </a:r>
            <a:r>
              <a:rPr lang="sk-SK" dirty="0" err="1"/>
              <a:t>DB,inicializacia</a:t>
            </a:r>
            <a:r>
              <a:rPr lang="sk-SK" dirty="0"/>
              <a:t> </a:t>
            </a:r>
            <a:r>
              <a:rPr lang="sk-SK" dirty="0" err="1"/>
              <a:t>Dao</a:t>
            </a:r>
            <a:r>
              <a:rPr lang="sk-SK" dirty="0"/>
              <a:t> objektov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EC71F-77F0-4691-84FF-8F264B7D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ServiceLocator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E18C1D-82FD-4B20-BD23-2C096876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Implementovanie </a:t>
            </a:r>
            <a:r>
              <a:rPr lang="sk-SK" dirty="0" err="1"/>
              <a:t>iService</a:t>
            </a:r>
            <a:r>
              <a:rPr lang="sk-SK" dirty="0"/>
              <a:t> interface, pristupuje k triede cez </a:t>
            </a:r>
            <a:r>
              <a:rPr lang="sk-SK" dirty="0" err="1"/>
              <a:t>Sl</a:t>
            </a:r>
            <a:r>
              <a:rPr lang="sk-SK" dirty="0"/>
              <a:t> objekt a kdekoľvek </a:t>
            </a:r>
            <a:r>
              <a:rPr lang="sk-SK" dirty="0" err="1"/>
              <a:t>vrámci</a:t>
            </a:r>
            <a:r>
              <a:rPr lang="sk-SK" dirty="0"/>
              <a:t> životného cyklu to vieme </a:t>
            </a:r>
            <a:r>
              <a:rPr lang="sk-SK" dirty="0" err="1"/>
              <a:t>použit</a:t>
            </a:r>
            <a:r>
              <a:rPr lang="sk-SK" dirty="0"/>
              <a:t>.</a:t>
            </a:r>
          </a:p>
          <a:p>
            <a:r>
              <a:rPr lang="sk-SK" dirty="0"/>
              <a:t>Ako keby </a:t>
            </a:r>
            <a:r>
              <a:rPr lang="sk-SK" dirty="0" err="1"/>
              <a:t>pouzil</a:t>
            </a:r>
            <a:r>
              <a:rPr lang="sk-SK" dirty="0"/>
              <a:t> </a:t>
            </a:r>
            <a:r>
              <a:rPr lang="sk-SK" dirty="0" err="1"/>
              <a:t>singlton</a:t>
            </a:r>
            <a:r>
              <a:rPr lang="sk-SK" dirty="0"/>
              <a:t> objektu</a:t>
            </a:r>
          </a:p>
          <a:p>
            <a:r>
              <a:rPr lang="sk-SK" dirty="0" err="1"/>
              <a:t>Vytvori</a:t>
            </a:r>
            <a:r>
              <a:rPr lang="sk-SK" dirty="0"/>
              <a:t> sa </a:t>
            </a:r>
            <a:r>
              <a:rPr lang="sk-SK" dirty="0" err="1"/>
              <a:t>pristup</a:t>
            </a:r>
            <a:r>
              <a:rPr lang="sk-SK" dirty="0"/>
              <a:t> k DB v </a:t>
            </a:r>
            <a:r>
              <a:rPr lang="sk-SK" dirty="0" err="1"/>
              <a:t>nasom</a:t>
            </a:r>
            <a:r>
              <a:rPr lang="sk-SK" dirty="0"/>
              <a:t> </a:t>
            </a:r>
            <a:r>
              <a:rPr lang="sk-SK" dirty="0" err="1"/>
              <a:t>pripade</a:t>
            </a:r>
            <a:r>
              <a:rPr lang="sk-SK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56B2B6-6FEA-4A7C-8795-A1F32A9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GitLab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2EF92F-7D50-4844-A4CE-7D5E4C40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Git clone </a:t>
            </a:r>
            <a:r>
              <a:rPr lang="sk-SK" dirty="0">
                <a:hlinkClick r:id="rId2"/>
              </a:rPr>
              <a:t>https://github.com/SwimPixo/SchoolProject.git</a:t>
            </a:r>
            <a:endParaRPr lang="sk-SK" dirty="0"/>
          </a:p>
          <a:p>
            <a:r>
              <a:rPr lang="sk-SK" dirty="0"/>
              <a:t>Git </a:t>
            </a:r>
            <a:r>
              <a:rPr lang="sk-SK" dirty="0" err="1"/>
              <a:t>gui,gitk</a:t>
            </a:r>
            <a:r>
              <a:rPr lang="sk-SK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8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3BC7AF-6ACE-4B73-9324-1DD3353B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sz="5400" dirty="0"/>
          </a:p>
          <a:p>
            <a:pPr marL="0" indent="0" algn="ctr">
              <a:buNone/>
            </a:pPr>
            <a:r>
              <a:rPr lang="sk-SK" sz="5400" dirty="0"/>
              <a:t>Ďakujem za Vašu pozornosť!</a:t>
            </a:r>
          </a:p>
          <a:p>
            <a:pPr marL="0" indent="0" algn="ctr">
              <a:buNone/>
            </a:pPr>
            <a:r>
              <a:rPr lang="sk-SK" sz="5400" dirty="0"/>
              <a:t>BP.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405909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</Words>
  <Application>Microsoft Office PowerPoint</Application>
  <PresentationFormat>Širokouhlá</PresentationFormat>
  <Paragraphs>38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BRANISLAV PIKA SchoolProject</vt:lpstr>
      <vt:lpstr>Zadanie projektu</vt:lpstr>
      <vt:lpstr>Riešenie implementácie</vt:lpstr>
      <vt:lpstr>Riešenie implementácie</vt:lpstr>
      <vt:lpstr>Rest API napojenie</vt:lpstr>
      <vt:lpstr>Database</vt:lpstr>
      <vt:lpstr>ServiceLocator pattern</vt:lpstr>
      <vt:lpstr>GitLab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BRANISLAV PIKA SchoolProject</dc:title>
  <dc:creator>Pika Branislav</dc:creator>
  <cp:lastModifiedBy>Pika Branislav</cp:lastModifiedBy>
  <cp:revision>24</cp:revision>
  <dcterms:created xsi:type="dcterms:W3CDTF">2018-01-09T14:40:12Z</dcterms:created>
  <dcterms:modified xsi:type="dcterms:W3CDTF">2018-01-10T15:07:02Z</dcterms:modified>
</cp:coreProperties>
</file>