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54F4F"/>
    <a:srgbClr val="5F5959"/>
    <a:srgbClr val="421223"/>
    <a:srgbClr val="A02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59689" autoAdjust="0"/>
  </p:normalViewPr>
  <p:slideViewPr>
    <p:cSldViewPr snapToGrid="0">
      <p:cViewPr varScale="1">
        <p:scale>
          <a:sx n="37" d="100"/>
          <a:sy n="37" d="100"/>
        </p:scale>
        <p:origin x="162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462D-8375-476B-A997-11C764AA740F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74B5-100B-4F5F-8E29-6F6591A1F1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what’s up everybody. My name is Swimburger. And Today we are going to learn how to deploy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to Firebase Hosting.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But first, what is Firebase Hosting? Firebase Hosting is a static site hosting service and is part of the suite of products and services offered by Google Firebase.</a:t>
            </a:r>
          </a:p>
          <a:p>
            <a:r>
              <a:rPr lang="en-US" sz="1600" dirty="0"/>
              <a:t>It supports custom domains, but the free plan is very limiting. The maximum data transfer per day is only 360megabytes. </a:t>
            </a:r>
          </a:p>
          <a:p>
            <a:r>
              <a:rPr lang="en-US" sz="1600" dirty="0"/>
              <a:t>After the free 360megabytes per day, you can pay 15cents per additional gigabyte.</a:t>
            </a:r>
            <a:br>
              <a:rPr lang="en-US" sz="1600" dirty="0"/>
            </a:br>
            <a:r>
              <a:rPr lang="en-US" sz="1600" dirty="0"/>
              <a:t>For perspective, according to Cloudflare’s statistics, Swimburger.net almost served a gigabyte of data to serve about 6 to 7 hundred users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Firebase doesn’t work out for you for some reason, there are many alternatives such as</a:t>
            </a:r>
            <a:br>
              <a:rPr lang="en-US" dirty="0"/>
            </a:br>
            <a:r>
              <a:rPr lang="en-US" dirty="0"/>
              <a:t>Azure Static Web Apps, GitHub Pages, Netlify, and many more.</a:t>
            </a:r>
          </a:p>
          <a:p>
            <a:r>
              <a:rPr lang="en-US" dirty="0"/>
              <a:t>You can also put a reverse proxy service like Cloudflare in front of Firebase Hosting to lower the 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are going to do the following steps in this tutorial.</a:t>
            </a:r>
            <a:br>
              <a:rPr lang="en-US" dirty="0"/>
            </a:br>
            <a:r>
              <a:rPr lang="en-US" dirty="0"/>
              <a:t>First we’ll create a </a:t>
            </a:r>
            <a:r>
              <a:rPr lang="en-US" dirty="0" err="1"/>
              <a:t>Blazor</a:t>
            </a:r>
            <a:r>
              <a:rPr lang="en-US" dirty="0"/>
              <a:t> WASM project,</a:t>
            </a:r>
          </a:p>
          <a:p>
            <a:r>
              <a:rPr lang="en-US" dirty="0"/>
              <a:t>Then we’ll create a GitHub repository and push the code to GitHub</a:t>
            </a:r>
          </a:p>
          <a:p>
            <a:r>
              <a:rPr lang="en-US" dirty="0"/>
              <a:t>Then we are going to use the Firebase CLI to deploy our web application to Firebase Hosting</a:t>
            </a:r>
          </a:p>
          <a:p>
            <a:r>
              <a:rPr lang="en-US" dirty="0"/>
              <a:t>Lastly, we’ll automatically deploy the application using GitHub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8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F11-9DCE-4A9E-AABA-F7AACFFC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7336D-2B8A-467C-A358-7B78106E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12DC-3928-40F4-B896-036421DD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98C-1AC5-4994-8CEF-6126DCC40BFF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8E9B-950B-4436-9F33-81EBAD1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B8A8-DD56-4682-98F3-5F7E7502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7BF4-799C-42F4-9690-518CEE49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45207-B433-4777-899E-D8B81645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D9A0-7411-45CE-87DA-8E9A9919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1C99-4184-45F0-9AA1-C697F85E623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4188-11A7-4E11-AF18-3E8BD49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579E-15F4-473E-BC79-463F60D9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9A0B5-E42F-4FFC-9CC2-196C177E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7E40F-F0E5-47FF-B8B1-38AE1DC1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41AF-F063-4EBB-A059-0F123DF1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2A0B-BBCB-4B8B-9248-C859E21102C1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B263-1A84-424F-9706-D518B615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5DEB-752D-4973-A764-642F7F25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2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B04-6DD0-4A0D-B37D-87AEF8CE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C27A-FAAE-4AB8-BC34-F02CDA3A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F663-767F-4F9A-AFB1-CCE643E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CB5F-3D5A-4261-A2A7-FB9EA21A41B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0DA4-F951-49F9-A344-50298A0F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616D-4AEE-4B3B-A62D-F4AF24D6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2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E23-509A-4E2B-A7C6-7BB7B28D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C04D-DD6D-40F4-B148-80569CF0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B53-307F-4256-9347-44F97629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C51-39EE-440C-83FB-1AD9E676741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B005-6552-48F2-9E2D-1508F885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57AD-D702-4921-871C-70584BD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4D0-73F7-495A-815A-051B7ADD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DE83-BDCD-4521-ABFC-F770FD376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1014A-33E9-4F80-8E63-F7443F0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5321-ADD9-45BB-A7A8-EB2C2F0A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5CC-C6DC-4AD3-82B3-E28A83EAB02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5D18-A4D5-4B98-8A31-BDE12DC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4B63-B0F2-4A66-91FF-7432DF1E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E74B-3A2B-426F-B9F6-34111D1A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A8CC3-E071-45C4-96A2-54BEC3B8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6035-36AB-4ECD-8769-5BD7735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50800-C866-4115-9805-219DCAC46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21CD0-66A4-49E9-BD7E-59BFA2E5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6E488-D797-4FE1-91CA-CAD703D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0398-614A-48BF-B149-7E39CBB7FEE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EEE8A-7E19-4F77-ADFC-BCE5932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0AB2B-D506-40C5-9425-2FFB4C9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021F-EFED-4C82-A21E-44BF976D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13AC9-0771-4074-9FAC-3CE9C75D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1E3-E444-4102-8B7B-4548D0914EED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D05D9-15D6-427B-A5E1-46DF798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5A42-B788-4C7D-A7C0-E791EC6B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8A1E8-DE26-47F9-8D0D-1F39D2C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3BD-A6C1-47A3-B461-CF850BBDDC38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A5E41-3D07-4BE9-9288-131BA734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A5B8F-967F-40DC-89F2-29C11029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0CBF-2F12-4910-A7AB-4D6CEF6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0F35-7B50-402F-A0C1-738D5028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1783-AD1B-4D30-8C72-036A8AFA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F47BC-6F1B-4F67-A329-23EA935C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2C2-6228-4F0D-8345-6FCB6E698C1C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B55F-81F8-4A82-91A3-7110D7E5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0470-187F-48D4-A28F-CF924286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2A9A-013D-4218-B6A4-DF35140E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BB12-E450-43EA-8416-D21D6DD74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A0BD-B370-49C6-B956-879E3452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03B2-92B8-4175-A5F5-EEFDD397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A6D4-FBC3-4B7A-BBFD-0A4EFD8F579D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BFAD-015A-4BCD-B8BA-9657818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A59D-ACE6-477D-8319-721CC79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331AB-FDD0-47A4-ABF0-9AE61278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D1CE-CAC5-4AB2-992D-11CA9955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99EB-16CA-4C82-8A6D-F90D5FB0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74C2-BE32-498D-96C4-73B84A15DCC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1150-7394-4CFC-88A5-0291A0D44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CFF0-C73F-4F64-BCA6-7B44314ED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mburger.net/blog/dotnet/how-to-deploy-aspnet-blazor-webassembly-to-azure-static-web-ap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wimburger.net/blog/dotnet/how-to-deploy-aspnet-blazor-webassembly-to-github-pag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8C3AF-0171-40F1-AF38-E5C1943D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E98B2A-F551-4E3A-8E9A-E76FF255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6" y="6297168"/>
            <a:ext cx="771467" cy="4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2377B-1A4B-447B-8DD4-9D99F3044E33}"/>
              </a:ext>
            </a:extLst>
          </p:cNvPr>
          <p:cNvSpPr txBox="1"/>
          <p:nvPr/>
        </p:nvSpPr>
        <p:spPr>
          <a:xfrm>
            <a:off x="901773" y="6186155"/>
            <a:ext cx="465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Niels Swimberghe</a:t>
            </a:r>
          </a:p>
          <a:p>
            <a:r>
              <a:rPr lang="en-US" dirty="0"/>
              <a:t>https://swimburger.net - @RealSwimburger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55D92-515D-46A1-89C0-4380CCFE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867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728B-FD63-4EEB-B1DE-93139F44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8BCA-3C5A-481C-BB32-67593381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Niels Swimberghe </a:t>
            </a:r>
            <a:br>
              <a:rPr lang="en-US" sz="3200" dirty="0"/>
            </a:br>
            <a:r>
              <a:rPr lang="en-US" sz="3200" dirty="0"/>
              <a:t>aka </a:t>
            </a:r>
            <a:r>
              <a:rPr lang="en-US" sz="3200" dirty="0">
                <a:solidFill>
                  <a:srgbClr val="A02C56"/>
                </a:solidFill>
              </a:rPr>
              <a:t>Swimburger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.NET Web Developer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Blog at </a:t>
            </a:r>
            <a:r>
              <a:rPr lang="en-US" sz="3200" u="sng" dirty="0">
                <a:solidFill>
                  <a:srgbClr val="A02C56"/>
                </a:solidFill>
              </a:rPr>
              <a:t>swimbuger.net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Twitter: </a:t>
            </a:r>
            <a:r>
              <a:rPr lang="en-US" sz="3200" dirty="0">
                <a:solidFill>
                  <a:srgbClr val="A02C56"/>
                </a:solidFill>
              </a:rPr>
              <a:t>@RealSwimburger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34AEC-F970-429C-AA9B-D5AD5E21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r="1620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58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8DBF-0690-45FA-AB9A-A99C8812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8" name="Picture 7" descr="Swimburger Logo">
            <a:extLst>
              <a:ext uri="{FF2B5EF4-FFF2-40B4-BE49-F238E27FC236}">
                <a16:creationId xmlns:a16="http://schemas.microsoft.com/office/drawing/2014/main" id="{C07FAAE3-1C34-415A-93A7-EEF8B4CED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0" y="620717"/>
            <a:ext cx="2717091" cy="14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Firebase Hosting?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078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Static site hosting service (HTML, CSS, JavaScript, etc.)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Support custom domains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Part of Firebase suite of products and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Firebase Hosting logo">
            <a:extLst>
              <a:ext uri="{FF2B5EF4-FFF2-40B4-BE49-F238E27FC236}">
                <a16:creationId xmlns:a16="http://schemas.microsoft.com/office/drawing/2014/main" id="{6DA7365A-1E97-40E0-8D59-E7C6528DB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72" y="365125"/>
            <a:ext cx="2912613" cy="29126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7AA076-AE8C-4B48-BB1A-4DD41B080B55}"/>
              </a:ext>
            </a:extLst>
          </p:cNvPr>
          <p:cNvSpPr txBox="1">
            <a:spLocks/>
          </p:cNvSpPr>
          <p:nvPr/>
        </p:nvSpPr>
        <p:spPr>
          <a:xfrm>
            <a:off x="838200" y="3580262"/>
            <a:ext cx="10515600" cy="188957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000" dirty="0">
                <a:solidFill>
                  <a:srgbClr val="24292E"/>
                </a:solidFill>
                <a:latin typeface="-apple-system"/>
              </a:rPr>
              <a:t>Free </a:t>
            </a:r>
            <a:r>
              <a:rPr lang="en-US" sz="3000">
                <a:solidFill>
                  <a:srgbClr val="24292E"/>
                </a:solidFill>
                <a:latin typeface="-apple-system"/>
              </a:rPr>
              <a:t>Spark plan:</a:t>
            </a:r>
            <a:endParaRPr lang="en-US" sz="30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    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10GB storage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    Max 360 MB/day data transfer 😿</a:t>
            </a:r>
            <a:br>
              <a:rPr lang="en-US" sz="2400" dirty="0">
                <a:solidFill>
                  <a:srgbClr val="24292E"/>
                </a:solidFill>
                <a:latin typeface="-apple-system"/>
              </a:rPr>
            </a:b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rgbClr val="24292E"/>
                </a:solidFill>
                <a:latin typeface="-apple-system"/>
              </a:rPr>
              <a:t>Blaze plan: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   10GB free + </a:t>
            </a:r>
            <a:r>
              <a:rPr lang="en-US" dirty="0"/>
              <a:t>$0.026/GB for storage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   360 MB/day + </a:t>
            </a:r>
            <a:r>
              <a:rPr lang="en-US" dirty="0"/>
              <a:t>$0.15/GB data transfer 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2D6DA9-1618-403A-BD5F-53308855FB6D}"/>
              </a:ext>
            </a:extLst>
          </p:cNvPr>
          <p:cNvSpPr txBox="1">
            <a:spLocks/>
          </p:cNvSpPr>
          <p:nvPr/>
        </p:nvSpPr>
        <p:spPr>
          <a:xfrm>
            <a:off x="838200" y="5469836"/>
            <a:ext cx="10515600" cy="268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554F4F"/>
                </a:solidFill>
                <a:latin typeface="-apple-system"/>
              </a:rPr>
              <a:t>For perspective, swimburger.net served 956 MB to serve 691 unique users Today (1/17/2021 according to Cloudflare stats)</a:t>
            </a:r>
            <a:endParaRPr lang="en-US" sz="2400" dirty="0">
              <a:solidFill>
                <a:srgbClr val="554F4F"/>
              </a:solidFill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1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Azure Static Web Apps 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Blazor WASM Walkthrough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GitHub Pages</a:t>
            </a: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24292E"/>
                </a:solidFill>
                <a:latin typeface="-apple-system"/>
                <a:hlinkClick r:id="rId4"/>
              </a:rPr>
              <a:t>Blazor WASM Walkthrough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Netlify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Vercel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Cloudflare in front of Firebas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e Hosting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Many more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D69B65C5-B77F-5A40-8A6F-1AA1610B3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9391" y="681037"/>
            <a:ext cx="4104409" cy="30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Create a Blazor WASM project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Create a GitHub repository (optional)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Deploy to Firebase Hosting from the CLI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Automatically deploy to Firebase Hosting </a:t>
            </a:r>
            <a:br>
              <a:rPr lang="en-US" dirty="0"/>
            </a:br>
            <a:r>
              <a:rPr lang="en-US" dirty="0"/>
              <a:t>using GitHub Actions (optional)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Firebase Hosting logo">
            <a:extLst>
              <a:ext uri="{FF2B5EF4-FFF2-40B4-BE49-F238E27FC236}">
                <a16:creationId xmlns:a16="http://schemas.microsoft.com/office/drawing/2014/main" id="{252C119D-788B-44E5-A9C1-3EAFA56E4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72" y="365125"/>
            <a:ext cx="2912613" cy="29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7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8F85B781-462B-354A-BC20-40AB44EFF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0879" y="1797219"/>
            <a:ext cx="3850241" cy="4924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2511137" y="342900"/>
            <a:ext cx="716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SUCCESS!?</a:t>
            </a:r>
          </a:p>
        </p:txBody>
      </p:sp>
    </p:spTree>
    <p:extLst>
      <p:ext uri="{BB962C8B-B14F-4D97-AF65-F5344CB8AC3E}">
        <p14:creationId xmlns:p14="http://schemas.microsoft.com/office/powerpoint/2010/main" val="424551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498765" y="311724"/>
            <a:ext cx="9840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More  .NET, Web, Azure, etc.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@RealSwimburger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https://swimburger.net</a:t>
            </a:r>
          </a:p>
        </p:txBody>
      </p:sp>
      <p:pic>
        <p:nvPicPr>
          <p:cNvPr id="5" name="Picture 4" descr="Swimburger Logo">
            <a:extLst>
              <a:ext uri="{FF2B5EF4-FFF2-40B4-BE49-F238E27FC236}">
                <a16:creationId xmlns:a16="http://schemas.microsoft.com/office/drawing/2014/main" id="{E90578FA-6BC6-4D7A-8272-CE81A6BD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8" y="3244726"/>
            <a:ext cx="1361319" cy="748725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584589EB-51E7-4A2F-8D04-59985AC2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6" y="1663419"/>
            <a:ext cx="1082262" cy="1082262"/>
          </a:xfrm>
          <a:prstGeom prst="rect">
            <a:avLst/>
          </a:prstGeom>
        </p:spPr>
      </p:pic>
      <p:pic>
        <p:nvPicPr>
          <p:cNvPr id="10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9102" y="1018902"/>
            <a:ext cx="3204133" cy="34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462</Words>
  <Application>Microsoft Office PowerPoint</Application>
  <PresentationFormat>Widescreen</PresentationFormat>
  <Paragraphs>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Inter</vt:lpstr>
      <vt:lpstr>Office Theme</vt:lpstr>
      <vt:lpstr>PowerPoint Presentation</vt:lpstr>
      <vt:lpstr>About me</vt:lpstr>
      <vt:lpstr>What is Firebase Hosting?</vt:lpstr>
      <vt:lpstr>Alternatives?</vt:lpstr>
      <vt:lpstr>What are we going to do?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Swimberghe</dc:creator>
  <cp:lastModifiedBy>Niels Swimberghe</cp:lastModifiedBy>
  <cp:revision>30</cp:revision>
  <dcterms:created xsi:type="dcterms:W3CDTF">2020-12-14T23:21:41Z</dcterms:created>
  <dcterms:modified xsi:type="dcterms:W3CDTF">2021-01-19T02:00:05Z</dcterms:modified>
</cp:coreProperties>
</file>