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1" r:id="rId5"/>
    <p:sldId id="262" r:id="rId6"/>
    <p:sldId id="273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54F4F"/>
    <a:srgbClr val="5F5959"/>
    <a:srgbClr val="421223"/>
    <a:srgbClr val="A02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59689" autoAdjust="0"/>
  </p:normalViewPr>
  <p:slideViewPr>
    <p:cSldViewPr snapToGrid="0">
      <p:cViewPr varScale="1">
        <p:scale>
          <a:sx n="74" d="100"/>
          <a:sy n="74" d="100"/>
        </p:scale>
        <p:origin x="228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6462D-8375-476B-A997-11C764AA740F}" type="datetimeFigureOut">
              <a:rPr lang="en-US" smtClean="0"/>
              <a:t>1/17/2021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074B5-100B-4F5F-8E29-6F6591A1F1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077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074B5-100B-4F5F-8E29-6F6591A1F1D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3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F11-9DCE-4A9E-AABA-F7AACFFC5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7336D-2B8A-467C-A358-7B78106E1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512DC-3928-40F4-B896-036421DD1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A98C-1AC5-4994-8CEF-6126DCC40BFF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8E9B-950B-4436-9F33-81EBAD1BB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Niels Swimberghe https://swimburger.net - @RealSwimburger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1B8A8-DD56-4682-98F3-5F7E75023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2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77BF4-799C-42F4-9690-518CEE49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45207-B433-4777-899E-D8B816452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CD9A0-7411-45CE-87DA-8E9A9919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1C99-4184-45F0-9AA1-C697F85E623B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C4188-11A7-4E11-AF18-3E8BD49C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Niels Swimberghe https://swimburger.net - @RealSwimburger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5579E-15F4-473E-BC79-463F60D9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4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9A0B5-E42F-4FFC-9CC2-196C177EC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7E40F-F0E5-47FF-B8B1-38AE1DC16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C41AF-F063-4EBB-A059-0F123DF1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2A0B-BBCB-4B8B-9248-C859E21102C1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6B263-1A84-424F-9706-D518B615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Niels Swimberghe https://swimburger.net - @RealSwimburger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D5DEB-752D-4973-A764-642F7F25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2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23B04-6DD0-4A0D-B37D-87AEF8CEA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BC27A-FAAE-4AB8-BC34-F02CDA3A6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1F663-767F-4F9A-AFB1-CCE643E9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CB5F-3D5A-4261-A2A7-FB9EA21A41BA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00DA4-F951-49F9-A344-50298A0FD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Niels Swimberghe https://swimburger.net - @RealSwimburger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A616D-4AEE-4B3B-A62D-F4AF24D6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82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04E23-509A-4E2B-A7C6-7BB7B28DE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9C04D-DD6D-40F4-B148-80569CF02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B53-307F-4256-9347-44F97629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4C51-39EE-440C-83FB-1AD9E676741A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FB005-6552-48F2-9E2D-1508F885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Niels Swimberghe https://swimburger.net - @RealSwimburger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557AD-D702-4921-871C-70584BDDC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20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D4D0-73F7-495A-815A-051B7ADD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3DE83-BDCD-4521-ABFC-F770FD376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1014A-33E9-4F80-8E63-F7443F067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B5321-ADD9-45BB-A7A8-EB2C2F0A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B5CC-C6DC-4AD3-82B3-E28A83EAB02B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55D18-A4D5-4B98-8A31-BDE12DC51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Niels Swimberghe https://swimburger.net - @RealSwimburger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E4B63-B0F2-4A66-91FF-7432DF1E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94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2E74B-3A2B-426F-B9F6-34111D1A4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A8CC3-E071-45C4-96A2-54BEC3B8C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B6035-36AB-4ECD-8769-5BD7735FD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950800-C866-4115-9805-219DCAC46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21CD0-66A4-49E9-BD7E-59BFA2E58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6E488-D797-4FE1-91CA-CAD703DA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30398-614A-48BF-B149-7E39CBB7FEEB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EEEE8A-7E19-4F77-ADFC-BCE5932F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Niels Swimberghe https://swimburger.net - @RealSwimburger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00AB2B-D506-40C5-9425-2FFB4C93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04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021F-EFED-4C82-A21E-44BF976D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A13AC9-0771-4074-9FAC-3CE9C75D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B1E3-E444-4102-8B7B-4548D0914EED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D05D9-15D6-427B-A5E1-46DF79811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Niels Swimberghe https://swimburger.net - @RealSwimburger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9B5A42-B788-4C7D-A7C0-E791EC6B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42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18A1E8-DE26-47F9-8D0D-1F39D2C75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F3BD-A6C1-47A3-B461-CF850BBDDC38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AA5E41-3D07-4BE9-9288-131BA734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Niels Swimberghe https://swimburger.net - @RealSwimburger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A5B8F-967F-40DC-89F2-29C110296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69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0CBF-2F12-4910-A7AB-4D6CEF674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80F35-7B50-402F-A0C1-738D5028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61783-AD1B-4D30-8C72-036A8AFAB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F47BC-6F1B-4F67-A329-23EA935CF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32C2-6228-4F0D-8345-6FCB6E698C1C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7B55F-81F8-4A82-91A3-7110D7E5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Niels Swimberghe https://swimburger.net - @RealSwimburger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30470-187F-48D4-A28F-CF924286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1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82A9A-013D-4218-B6A4-DF35140EA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24BB12-E450-43EA-8416-D21D6DD74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0A0BD-B370-49C6-B956-879E3452E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B03B2-92B8-4175-A5F5-EEFDD397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2A6D4-FBC3-4B7A-BBFD-0A4EFD8F579D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3BFAD-015A-4BCD-B8BA-96578182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Niels Swimberghe https://swimburger.net - @RealSwimburger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0A59D-ACE6-477D-8319-721CC79D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1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6331AB-FDD0-47A4-ABF0-9AE612780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D1CE-CAC5-4AB2-992D-11CA9955F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999EB-16CA-4C82-8A6D-F90D5FB0D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774C2-BE32-498D-96C4-73B84A15DCC4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C1150-7394-4CFC-88A5-0291A0D44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© Niels Swimberghe https://swimburger.net - @RealSwimburger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6CFF0-C73F-4F64-BCA6-7B44314ED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27A25-BE42-4369-A807-AF2F8546CE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7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wimburger.net/blog/dotnet/how-to-deploy-aspnet-blazor-webassembly-to-github-pages" TargetMode="External"/><Relationship Id="rId2" Type="http://schemas.openxmlformats.org/officeDocument/2006/relationships/hyperlink" Target="https://swimburger.net/blog/dotnet/how-to-deploy-aspnet-blazor-webassembly-to-azure-static-web-app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8C3AF-0171-40F1-AF38-E5C1943D7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1</a:t>
            </a:fld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1E98B2A-F551-4E3A-8E9A-E76FF2550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06" y="6297168"/>
            <a:ext cx="771467" cy="42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B2377B-1A4B-447B-8DD4-9D99F3044E33}"/>
              </a:ext>
            </a:extLst>
          </p:cNvPr>
          <p:cNvSpPr txBox="1"/>
          <p:nvPr/>
        </p:nvSpPr>
        <p:spPr>
          <a:xfrm>
            <a:off x="901773" y="6186155"/>
            <a:ext cx="4657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© Niels Swimberghe</a:t>
            </a:r>
          </a:p>
          <a:p>
            <a:r>
              <a:rPr lang="en-US" dirty="0"/>
              <a:t>https://swimburger.net - @RealSwimburger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A55D92-515D-46A1-89C0-4380CCFE0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5867"/>
            <a:ext cx="12192000" cy="435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8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728B-FD63-4EEB-B1DE-93139F445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C8BCA-3C5A-481C-BB32-675933813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sz="3200" dirty="0"/>
              <a:t>Niels Swimberghe </a:t>
            </a:r>
            <a:br>
              <a:rPr lang="en-US" sz="3200" dirty="0"/>
            </a:br>
            <a:r>
              <a:rPr lang="en-US" sz="3200" dirty="0"/>
              <a:t>aka </a:t>
            </a:r>
            <a:r>
              <a:rPr lang="en-US" sz="3200" dirty="0">
                <a:solidFill>
                  <a:srgbClr val="A02C56"/>
                </a:solidFill>
              </a:rPr>
              <a:t>Swimburger</a:t>
            </a:r>
          </a:p>
          <a:p>
            <a:pPr>
              <a:spcBef>
                <a:spcPts val="2400"/>
              </a:spcBef>
            </a:pPr>
            <a:r>
              <a:rPr lang="en-US" sz="3200" dirty="0"/>
              <a:t>.NET Web Developer</a:t>
            </a:r>
          </a:p>
          <a:p>
            <a:pPr>
              <a:spcBef>
                <a:spcPts val="2400"/>
              </a:spcBef>
            </a:pPr>
            <a:r>
              <a:rPr lang="en-US" sz="3200" dirty="0"/>
              <a:t>Blog at </a:t>
            </a:r>
            <a:r>
              <a:rPr lang="en-US" sz="3200" u="sng" dirty="0">
                <a:solidFill>
                  <a:srgbClr val="A02C56"/>
                </a:solidFill>
              </a:rPr>
              <a:t>swimbuger.net</a:t>
            </a:r>
          </a:p>
          <a:p>
            <a:pPr>
              <a:spcBef>
                <a:spcPts val="2400"/>
              </a:spcBef>
            </a:pPr>
            <a:r>
              <a:rPr lang="en-US" sz="3200" dirty="0"/>
              <a:t>Twitter: </a:t>
            </a:r>
            <a:r>
              <a:rPr lang="en-US" sz="3200" dirty="0">
                <a:solidFill>
                  <a:srgbClr val="A02C56"/>
                </a:solidFill>
              </a:rPr>
              <a:t>@RealSwimburger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934AEC-F970-429C-AA9B-D5AD5E21E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3" r="1620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588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98DBF-0690-45FA-AB9A-A99C8812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2027A25-BE42-4369-A807-AF2F8546CE7B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pic>
        <p:nvPicPr>
          <p:cNvPr id="8" name="Picture 7" descr="Swimburger Logo">
            <a:extLst>
              <a:ext uri="{FF2B5EF4-FFF2-40B4-BE49-F238E27FC236}">
                <a16:creationId xmlns:a16="http://schemas.microsoft.com/office/drawing/2014/main" id="{C07FAAE3-1C34-415A-93A7-EEF8B4CED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30" y="620717"/>
            <a:ext cx="2717091" cy="14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1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651B-4B5F-4F8A-B6A0-1B347E49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Firebase Hosting?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96A51-40D8-4685-8098-1617624F5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Static site hosting service (HTML, CSS, JavaScript, etc.)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Support custom domains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Part of Firebase suite of products and services</a:t>
            </a:r>
          </a:p>
          <a:p>
            <a:pPr>
              <a:lnSpc>
                <a:spcPct val="120000"/>
              </a:lnSpc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Spark plan is free but limiting (only 360 MB/day data transfer 😿)</a:t>
            </a:r>
            <a:b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en-US" sz="2400" dirty="0">
                <a:solidFill>
                  <a:srgbClr val="554F4F"/>
                </a:solidFill>
                <a:latin typeface="-apple-system"/>
              </a:rPr>
              <a:t>For perspective, swimburger.net served 956 MB to serve 691 unique users Today (1/17/2021 according to Cloudflare stats)</a:t>
            </a:r>
            <a:endParaRPr lang="en-US" sz="2400" b="0" i="0" dirty="0">
              <a:solidFill>
                <a:srgbClr val="554F4F"/>
              </a:solidFill>
              <a:effectLst/>
              <a:latin typeface="Inter"/>
            </a:endParaRPr>
          </a:p>
          <a:p>
            <a:pPr>
              <a:lnSpc>
                <a:spcPct val="120000"/>
              </a:lnSpc>
            </a:pP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B2DF4-212B-48CD-8FD3-9D3D08CE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 descr="Firebase Hosting logo">
            <a:extLst>
              <a:ext uri="{FF2B5EF4-FFF2-40B4-BE49-F238E27FC236}">
                <a16:creationId xmlns:a16="http://schemas.microsoft.com/office/drawing/2014/main" id="{6DA7365A-1E97-40E0-8D59-E7C6528DB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572" y="365125"/>
            <a:ext cx="2912613" cy="291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1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651B-4B5F-4F8A-B6A0-1B347E49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96A51-40D8-4685-8098-1617624F5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Azure Static Web Apps </a:t>
            </a:r>
            <a:b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(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  <a:hlinkClick r:id="rId2"/>
              </a:rPr>
              <a:t>Blazor WASM Walkthrough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GitHub Pages</a:t>
            </a:r>
            <a:br>
              <a:rPr lang="en-US" dirty="0">
                <a:solidFill>
                  <a:srgbClr val="24292E"/>
                </a:solidFill>
                <a:latin typeface="-apple-system"/>
              </a:rPr>
            </a:br>
            <a:r>
              <a:rPr lang="en-US" dirty="0">
                <a:solidFill>
                  <a:srgbClr val="24292E"/>
                </a:solidFill>
                <a:latin typeface="-apple-system"/>
              </a:rPr>
              <a:t>(</a:t>
            </a:r>
            <a:r>
              <a:rPr lang="en-US" dirty="0">
                <a:solidFill>
                  <a:srgbClr val="24292E"/>
                </a:solidFill>
                <a:latin typeface="-apple-system"/>
                <a:hlinkClick r:id="rId3"/>
              </a:rPr>
              <a:t>Blazor WASM Walkthrough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Netlify</a:t>
            </a:r>
          </a:p>
          <a:p>
            <a:pPr>
              <a:lnSpc>
                <a:spcPct val="120000"/>
              </a:lnSpc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Vercel</a:t>
            </a:r>
          </a:p>
          <a:p>
            <a:pPr>
              <a:lnSpc>
                <a:spcPct val="120000"/>
              </a:lnSpc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Cloudflare in front of Firebas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e Hosting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Many more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B2DF4-212B-48CD-8FD3-9D3D08CE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Graphic 2">
            <a:extLst>
              <a:ext uri="{FF2B5EF4-FFF2-40B4-BE49-F238E27FC236}">
                <a16:creationId xmlns:a16="http://schemas.microsoft.com/office/drawing/2014/main" id="{D69B65C5-B77F-5A40-8A6F-1AA1610B39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49391" y="681037"/>
            <a:ext cx="4104409" cy="305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07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651B-4B5F-4F8A-B6A0-1B347E49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96A51-40D8-4685-8098-1617624F5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3600"/>
              </a:spcBef>
              <a:buFont typeface="+mj-lt"/>
              <a:buAutoNum type="arabicPeriod"/>
            </a:pPr>
            <a:r>
              <a:rPr lang="en-US" dirty="0"/>
              <a:t>Create a Blazor WASM project</a:t>
            </a:r>
          </a:p>
          <a:p>
            <a:pPr marL="514350" indent="-514350">
              <a:lnSpc>
                <a:spcPct val="100000"/>
              </a:lnSpc>
              <a:spcBef>
                <a:spcPts val="3600"/>
              </a:spcBef>
              <a:buFont typeface="+mj-lt"/>
              <a:buAutoNum type="arabicPeriod"/>
            </a:pPr>
            <a:r>
              <a:rPr lang="en-US" dirty="0"/>
              <a:t>Create a GitHub repository (optional)</a:t>
            </a:r>
          </a:p>
          <a:p>
            <a:pPr marL="514350" indent="-514350">
              <a:lnSpc>
                <a:spcPct val="100000"/>
              </a:lnSpc>
              <a:spcBef>
                <a:spcPts val="3600"/>
              </a:spcBef>
              <a:buFont typeface="+mj-lt"/>
              <a:buAutoNum type="arabicPeriod"/>
            </a:pPr>
            <a:r>
              <a:rPr lang="en-US" dirty="0"/>
              <a:t>Deploy to Firebase Hosting from the CLI</a:t>
            </a:r>
          </a:p>
          <a:p>
            <a:pPr marL="514350" indent="-514350">
              <a:lnSpc>
                <a:spcPct val="100000"/>
              </a:lnSpc>
              <a:spcBef>
                <a:spcPts val="3600"/>
              </a:spcBef>
              <a:buFont typeface="+mj-lt"/>
              <a:buAutoNum type="arabicPeriod"/>
            </a:pPr>
            <a:r>
              <a:rPr lang="en-US" dirty="0"/>
              <a:t>Automatically deploy to Firebase Hosting </a:t>
            </a:r>
            <a:br>
              <a:rPr lang="en-US" dirty="0"/>
            </a:br>
            <a:r>
              <a:rPr lang="en-US" dirty="0"/>
              <a:t>using GitHub Actions (optional)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B2DF4-212B-48CD-8FD3-9D3D08CE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 descr="Firebase Hosting logo">
            <a:extLst>
              <a:ext uri="{FF2B5EF4-FFF2-40B4-BE49-F238E27FC236}">
                <a16:creationId xmlns:a16="http://schemas.microsoft.com/office/drawing/2014/main" id="{252C119D-788B-44E5-A9C1-3EAFA56E4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572" y="365125"/>
            <a:ext cx="2912613" cy="291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72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5DD9C6-D5F8-462E-B5D8-E5283C58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Graphic 6">
            <a:extLst>
              <a:ext uri="{FF2B5EF4-FFF2-40B4-BE49-F238E27FC236}">
                <a16:creationId xmlns:a16="http://schemas.microsoft.com/office/drawing/2014/main" id="{8F85B781-462B-354A-BC20-40AB44EFF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0879" y="1797219"/>
            <a:ext cx="3850241" cy="49242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9DA3B4-980E-4F68-A14A-30DE0D07134C}"/>
              </a:ext>
            </a:extLst>
          </p:cNvPr>
          <p:cNvSpPr txBox="1"/>
          <p:nvPr/>
        </p:nvSpPr>
        <p:spPr>
          <a:xfrm>
            <a:off x="2511137" y="342900"/>
            <a:ext cx="7169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SUCCESS!?</a:t>
            </a:r>
          </a:p>
        </p:txBody>
      </p:sp>
    </p:spTree>
    <p:extLst>
      <p:ext uri="{BB962C8B-B14F-4D97-AF65-F5344CB8AC3E}">
        <p14:creationId xmlns:p14="http://schemas.microsoft.com/office/powerpoint/2010/main" val="4245510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5DD9C6-D5F8-462E-B5D8-E5283C58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9DA3B4-980E-4F68-A14A-30DE0D07134C}"/>
              </a:ext>
            </a:extLst>
          </p:cNvPr>
          <p:cNvSpPr txBox="1"/>
          <p:nvPr/>
        </p:nvSpPr>
        <p:spPr>
          <a:xfrm>
            <a:off x="498765" y="311724"/>
            <a:ext cx="98401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More  .NET, Web, Azure, etc.</a:t>
            </a:r>
          </a:p>
          <a:p>
            <a:endParaRPr lang="en-US" sz="4800" dirty="0">
              <a:solidFill>
                <a:srgbClr val="A02C56"/>
              </a:solidFill>
            </a:endParaRPr>
          </a:p>
          <a:p>
            <a:r>
              <a:rPr lang="en-US" sz="4800" dirty="0">
                <a:solidFill>
                  <a:srgbClr val="A02C56"/>
                </a:solidFill>
              </a:rPr>
              <a:t>           @RealSwimburger</a:t>
            </a:r>
          </a:p>
          <a:p>
            <a:endParaRPr lang="en-US" sz="4800" dirty="0">
              <a:solidFill>
                <a:srgbClr val="A02C56"/>
              </a:solidFill>
            </a:endParaRPr>
          </a:p>
          <a:p>
            <a:r>
              <a:rPr lang="en-US" sz="4800" dirty="0">
                <a:solidFill>
                  <a:srgbClr val="A02C56"/>
                </a:solidFill>
              </a:rPr>
              <a:t>           https://swimburger.net</a:t>
            </a:r>
          </a:p>
        </p:txBody>
      </p:sp>
      <p:pic>
        <p:nvPicPr>
          <p:cNvPr id="5" name="Picture 4" descr="Swimburger Logo">
            <a:extLst>
              <a:ext uri="{FF2B5EF4-FFF2-40B4-BE49-F238E27FC236}">
                <a16:creationId xmlns:a16="http://schemas.microsoft.com/office/drawing/2014/main" id="{E90578FA-6BC6-4D7A-8272-CE81A6BD2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78" y="3244726"/>
            <a:ext cx="1361319" cy="748725"/>
          </a:xfrm>
          <a:prstGeom prst="rect">
            <a:avLst/>
          </a:prstGeom>
        </p:spPr>
      </p:pic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584589EB-51E7-4A2F-8D04-59985AC26A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6" y="1663419"/>
            <a:ext cx="1082262" cy="1082262"/>
          </a:xfrm>
          <a:prstGeom prst="rect">
            <a:avLst/>
          </a:prstGeom>
        </p:spPr>
      </p:pic>
      <p:pic>
        <p:nvPicPr>
          <p:cNvPr id="10" name="Graphic 3">
            <a:extLst>
              <a:ext uri="{FF2B5EF4-FFF2-40B4-BE49-F238E27FC236}">
                <a16:creationId xmlns:a16="http://schemas.microsoft.com/office/drawing/2014/main" id="{92F3B251-7903-A84E-ADBD-87B131AF9A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89102" y="1018902"/>
            <a:ext cx="3204133" cy="345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46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196</Words>
  <Application>Microsoft Office PowerPoint</Application>
  <PresentationFormat>Widescreen</PresentationFormat>
  <Paragraphs>38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Inter</vt:lpstr>
      <vt:lpstr>Office Theme</vt:lpstr>
      <vt:lpstr>PowerPoint Presentation</vt:lpstr>
      <vt:lpstr>About me</vt:lpstr>
      <vt:lpstr>What is Firebase Hosting?</vt:lpstr>
      <vt:lpstr>Alternatives?</vt:lpstr>
      <vt:lpstr>What are we going to do?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Niels Swimberghe</dc:creator>
  <cp:lastModifiedBy>Niels Swimberghe</cp:lastModifiedBy>
  <cp:revision>24</cp:revision>
  <dcterms:created xsi:type="dcterms:W3CDTF">2020-12-14T23:21:41Z</dcterms:created>
  <dcterms:modified xsi:type="dcterms:W3CDTF">2021-01-18T01:12:33Z</dcterms:modified>
</cp:coreProperties>
</file>