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63" r:id="rId5"/>
    <p:sldId id="261" r:id="rId6"/>
    <p:sldId id="264" r:id="rId7"/>
    <p:sldId id="257" r:id="rId8"/>
    <p:sldId id="266" r:id="rId9"/>
    <p:sldId id="259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3CCD6-49E8-A6C7-09D8-98DA29B15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C64F89-98A8-08B9-F006-6CBDB9959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03E3F-8B89-756B-A6A8-34CDD54D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D2B1-FA2E-4D3E-9DFD-498E16F5A82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8731-6E8B-5604-FBD2-51A9B463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689D6-96A2-AC45-13DF-5AA680FE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8382-F291-4B18-9B3A-878E4AC71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8B7C0-C68F-57E4-6BD1-4554AF3E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19018-FE87-F1DE-F91C-37CB4F89E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1114-BAD7-95D1-468F-7E34C8A7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D2B1-FA2E-4D3E-9DFD-498E16F5A82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CE069-6F5D-BCBA-164F-B04BB21B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B7C42-4BBE-EDBE-6B2C-64CFAB9B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8382-F291-4B18-9B3A-878E4AC71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5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00F918-FFA1-1A53-0561-893936259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227B6C-EB30-89AA-7F04-FBECC0142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9BE1E-51D4-B145-2218-BB2CAA7A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D2B1-FA2E-4D3E-9DFD-498E16F5A82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C4F85-7A7B-2417-30C0-668E7AA9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061DB-686E-33EF-DB56-C4CD2640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8382-F291-4B18-9B3A-878E4AC71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9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9DAA8-3B31-3A2D-78EA-431E1094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A3E63-6D7A-2A6B-34E5-005E960A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F6DA0-60AE-D015-A5DA-5B31BF0F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D2B1-FA2E-4D3E-9DFD-498E16F5A82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25D57-2AF7-4408-230B-72838998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D52DD-2165-7A2F-83E6-41271AB1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8382-F291-4B18-9B3A-878E4AC71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1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CA4FD-2775-6868-815D-46F7A8D9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695DD-1DE1-A7E4-0869-1C674F709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149D6-35A3-A244-7656-FD4E39D3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D2B1-FA2E-4D3E-9DFD-498E16F5A82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5FF74-2556-D4E8-8007-B20F2938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0CF40-ABCA-DDA8-7DCA-0EC1F36B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8382-F291-4B18-9B3A-878E4AC71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8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76387-D941-A41C-3A94-88DB24F3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4BC08-0736-EC6A-3BF8-ECC989D3F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18A79-C301-6513-B8A6-6E0F6A946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3A25A-23D4-B967-9B6A-B92E2362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D2B1-FA2E-4D3E-9DFD-498E16F5A82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84070-375A-C524-98CE-E0BA801C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D0DECA-74B9-8B48-B14B-C16A9DAD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8382-F291-4B18-9B3A-878E4AC71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6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E41C8-C8E9-13DE-3945-A862C508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B260E-AC28-6CE0-1C8A-16E9F89E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FF8F1E-04A4-35FD-5654-361D53C6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292BAA-AAE6-DA6B-5F04-844AEE292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47D91A-2356-5B05-A160-25FCFAFAC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4C4E47-CDDD-D080-E170-27356B84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D2B1-FA2E-4D3E-9DFD-498E16F5A82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0E5DC7-C9E2-4DA6-DEA5-FACBCB5C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C7919-265A-2451-7D60-2EFC16F3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8382-F291-4B18-9B3A-878E4AC71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8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FC99E-522A-7D1E-2A60-0D805584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1088FD-55AA-A51E-41EB-2490E290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D2B1-FA2E-4D3E-9DFD-498E16F5A82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4BFFE-9E0D-A940-9ED5-55BE2461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F8D347-EF22-2E63-6E72-D45DFE94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8382-F291-4B18-9B3A-878E4AC71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76031E-9241-ECC4-92A8-96C98637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D2B1-FA2E-4D3E-9DFD-498E16F5A82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653E91-A7E4-BA21-6600-7AF1DB14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B50CA8-789A-A9C3-A105-1F33DCD3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8382-F291-4B18-9B3A-878E4AC71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7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358CD-D192-D976-8608-0ADD5F60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FE090-9B15-8DAC-C8E0-930D228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4E34F6-EE4F-B47D-3D45-5D67AE942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2D29E-C25E-A7A2-4D68-D41977DA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D2B1-FA2E-4D3E-9DFD-498E16F5A82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96AAE-58BD-F0AA-DD19-1AC090BB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F2EA60-1810-85CC-AA3E-99E6FD4E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8382-F291-4B18-9B3A-878E4AC71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62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447D1-7E1D-899A-ECEC-1EFFA965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EABBB1-A0AF-CA35-C8CC-D8DAD50BB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DECF5C-7303-101B-4127-31EB732C1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3D6467-DE81-54D2-BACE-9DFEF822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D2B1-FA2E-4D3E-9DFD-498E16F5A82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D1837-8AA9-50E7-4A11-7503A86A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771E9-ADEA-2A47-CC95-708BBD64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8382-F291-4B18-9B3A-878E4AC71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C44BF3-760C-EDBE-7713-CD9E48E3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8BBD4-E69A-A3CA-5BF5-CDD1BE705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6F084-7F7D-FCEB-12B8-FB8A97620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D2B1-FA2E-4D3E-9DFD-498E16F5A82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24D46-F98E-24CA-591D-EFE8758AE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89DCE-4D07-64CC-D47C-8232C0ED7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8382-F291-4B18-9B3A-878E4AC71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B0D016-A867-4FDD-D0BC-06763AF0D0DA}"/>
              </a:ext>
            </a:extLst>
          </p:cNvPr>
          <p:cNvSpPr/>
          <p:nvPr/>
        </p:nvSpPr>
        <p:spPr>
          <a:xfrm>
            <a:off x="1363578" y="4010526"/>
            <a:ext cx="2711116" cy="255069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 보기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8083-2447-5D1E-A2C3-B22C7E8F17B6}"/>
              </a:ext>
            </a:extLst>
          </p:cNvPr>
          <p:cNvSpPr/>
          <p:nvPr/>
        </p:nvSpPr>
        <p:spPr>
          <a:xfrm>
            <a:off x="4796590" y="4010526"/>
            <a:ext cx="2711116" cy="255069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 등록 및 관리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판매자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35C2FF-FF5D-C119-F287-9AD5B4589305}"/>
              </a:ext>
            </a:extLst>
          </p:cNvPr>
          <p:cNvSpPr/>
          <p:nvPr/>
        </p:nvSpPr>
        <p:spPr>
          <a:xfrm>
            <a:off x="8229602" y="4010526"/>
            <a:ext cx="2711116" cy="255069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물품 구매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구매자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FAD12-F735-F1E2-1D95-558A7D9826C3}"/>
              </a:ext>
            </a:extLst>
          </p:cNvPr>
          <p:cNvSpPr/>
          <p:nvPr/>
        </p:nvSpPr>
        <p:spPr>
          <a:xfrm>
            <a:off x="1363578" y="1147010"/>
            <a:ext cx="9577140" cy="255069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 등록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37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B0D016-A867-4FDD-D0BC-06763AF0D0DA}"/>
              </a:ext>
            </a:extLst>
          </p:cNvPr>
          <p:cNvSpPr/>
          <p:nvPr/>
        </p:nvSpPr>
        <p:spPr>
          <a:xfrm>
            <a:off x="1363578" y="4010526"/>
            <a:ext cx="2711116" cy="25506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스토어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8083-2447-5D1E-A2C3-B22C7E8F17B6}"/>
              </a:ext>
            </a:extLst>
          </p:cNvPr>
          <p:cNvSpPr/>
          <p:nvPr/>
        </p:nvSpPr>
        <p:spPr>
          <a:xfrm>
            <a:off x="4796590" y="4010526"/>
            <a:ext cx="2711116" cy="255069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 등록 및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35C2FF-FF5D-C119-F287-9AD5B4589305}"/>
              </a:ext>
            </a:extLst>
          </p:cNvPr>
          <p:cNvSpPr/>
          <p:nvPr/>
        </p:nvSpPr>
        <p:spPr>
          <a:xfrm>
            <a:off x="8229602" y="4010526"/>
            <a:ext cx="2711116" cy="25506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물품 구매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FAD12-F735-F1E2-1D95-558A7D9826C3}"/>
              </a:ext>
            </a:extLst>
          </p:cNvPr>
          <p:cNvSpPr/>
          <p:nvPr/>
        </p:nvSpPr>
        <p:spPr>
          <a:xfrm>
            <a:off x="1363578" y="1147010"/>
            <a:ext cx="9577140" cy="255069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 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F40B7B-6E6E-C27B-2046-FAD0C3D8EB9F}"/>
              </a:ext>
            </a:extLst>
          </p:cNvPr>
          <p:cNvSpPr/>
          <p:nvPr/>
        </p:nvSpPr>
        <p:spPr>
          <a:xfrm>
            <a:off x="0" y="0"/>
            <a:ext cx="2406316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350883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067F75-798A-5231-0C4C-F7EA4F4E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1066470"/>
            <a:ext cx="696374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2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2B1CA1-F8BF-7B56-EDCE-910845B0A6A4}"/>
              </a:ext>
            </a:extLst>
          </p:cNvPr>
          <p:cNvSpPr/>
          <p:nvPr/>
        </p:nvSpPr>
        <p:spPr>
          <a:xfrm>
            <a:off x="4636168" y="1403684"/>
            <a:ext cx="2919664" cy="66574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스토어 아이디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62D9D9-63C1-0418-DFE8-39059D08A49D}"/>
              </a:ext>
            </a:extLst>
          </p:cNvPr>
          <p:cNvSpPr/>
          <p:nvPr/>
        </p:nvSpPr>
        <p:spPr>
          <a:xfrm>
            <a:off x="4636168" y="2390274"/>
            <a:ext cx="2919664" cy="66574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 이름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EBA5E8-51FE-D5C4-5328-5B01407D67F6}"/>
              </a:ext>
            </a:extLst>
          </p:cNvPr>
          <p:cNvSpPr/>
          <p:nvPr/>
        </p:nvSpPr>
        <p:spPr>
          <a:xfrm>
            <a:off x="4636168" y="3376864"/>
            <a:ext cx="2919664" cy="66574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지역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1D11C3-2762-0C9B-8463-6067A1CAC262}"/>
              </a:ext>
            </a:extLst>
          </p:cNvPr>
          <p:cNvSpPr/>
          <p:nvPr/>
        </p:nvSpPr>
        <p:spPr>
          <a:xfrm>
            <a:off x="4636168" y="4363454"/>
            <a:ext cx="2919664" cy="66574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6CB7F2-2508-2AF1-A002-AAA45D77D44C}"/>
              </a:ext>
            </a:extLst>
          </p:cNvPr>
          <p:cNvSpPr/>
          <p:nvPr/>
        </p:nvSpPr>
        <p:spPr>
          <a:xfrm>
            <a:off x="4636168" y="5702970"/>
            <a:ext cx="2919664" cy="6657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제출</a:t>
            </a:r>
          </a:p>
        </p:txBody>
      </p:sp>
    </p:spTree>
    <p:extLst>
      <p:ext uri="{BB962C8B-B14F-4D97-AF65-F5344CB8AC3E}">
        <p14:creationId xmlns:p14="http://schemas.microsoft.com/office/powerpoint/2010/main" val="306456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3CA7BB-B113-D52E-C2FB-BFDB8DBE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55" y="0"/>
            <a:ext cx="10507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5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2B1CA1-F8BF-7B56-EDCE-910845B0A6A4}"/>
              </a:ext>
            </a:extLst>
          </p:cNvPr>
          <p:cNvSpPr/>
          <p:nvPr/>
        </p:nvSpPr>
        <p:spPr>
          <a:xfrm>
            <a:off x="4636168" y="1403684"/>
            <a:ext cx="2919664" cy="66574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스토어 아이디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1D11C3-2762-0C9B-8463-6067A1CAC262}"/>
              </a:ext>
            </a:extLst>
          </p:cNvPr>
          <p:cNvSpPr/>
          <p:nvPr/>
        </p:nvSpPr>
        <p:spPr>
          <a:xfrm>
            <a:off x="4636168" y="2374233"/>
            <a:ext cx="2919664" cy="66574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6CB7F2-2508-2AF1-A002-AAA45D77D44C}"/>
              </a:ext>
            </a:extLst>
          </p:cNvPr>
          <p:cNvSpPr/>
          <p:nvPr/>
        </p:nvSpPr>
        <p:spPr>
          <a:xfrm>
            <a:off x="4636168" y="5702970"/>
            <a:ext cx="2919664" cy="6657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제출</a:t>
            </a:r>
          </a:p>
        </p:txBody>
      </p:sp>
    </p:spTree>
    <p:extLst>
      <p:ext uri="{BB962C8B-B14F-4D97-AF65-F5344CB8AC3E}">
        <p14:creationId xmlns:p14="http://schemas.microsoft.com/office/powerpoint/2010/main" val="197478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AE7036-39D5-261C-AC49-C46AD714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995023"/>
            <a:ext cx="8106906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5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B0D016-A867-4FDD-D0BC-06763AF0D0DA}"/>
              </a:ext>
            </a:extLst>
          </p:cNvPr>
          <p:cNvSpPr/>
          <p:nvPr/>
        </p:nvSpPr>
        <p:spPr>
          <a:xfrm>
            <a:off x="1363578" y="4010526"/>
            <a:ext cx="2711116" cy="25506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 등록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8083-2447-5D1E-A2C3-B22C7E8F17B6}"/>
              </a:ext>
            </a:extLst>
          </p:cNvPr>
          <p:cNvSpPr/>
          <p:nvPr/>
        </p:nvSpPr>
        <p:spPr>
          <a:xfrm>
            <a:off x="4796590" y="4010526"/>
            <a:ext cx="2711116" cy="25506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 등록 및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35C2FF-FF5D-C119-F287-9AD5B4589305}"/>
              </a:ext>
            </a:extLst>
          </p:cNvPr>
          <p:cNvSpPr/>
          <p:nvPr/>
        </p:nvSpPr>
        <p:spPr>
          <a:xfrm>
            <a:off x="8229602" y="4010526"/>
            <a:ext cx="2711116" cy="255069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물품 구매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FAD12-F735-F1E2-1D95-558A7D9826C3}"/>
              </a:ext>
            </a:extLst>
          </p:cNvPr>
          <p:cNvSpPr/>
          <p:nvPr/>
        </p:nvSpPr>
        <p:spPr>
          <a:xfrm>
            <a:off x="1363578" y="1147010"/>
            <a:ext cx="9577140" cy="25506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 보기</a:t>
            </a:r>
          </a:p>
        </p:txBody>
      </p:sp>
    </p:spTree>
    <p:extLst>
      <p:ext uri="{BB962C8B-B14F-4D97-AF65-F5344CB8AC3E}">
        <p14:creationId xmlns:p14="http://schemas.microsoft.com/office/powerpoint/2010/main" val="156937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B0D016-A867-4FDD-D0BC-06763AF0D0DA}"/>
              </a:ext>
            </a:extLst>
          </p:cNvPr>
          <p:cNvSpPr/>
          <p:nvPr/>
        </p:nvSpPr>
        <p:spPr>
          <a:xfrm>
            <a:off x="1363578" y="4010526"/>
            <a:ext cx="2711116" cy="25506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스토어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8083-2447-5D1E-A2C3-B22C7E8F17B6}"/>
              </a:ext>
            </a:extLst>
          </p:cNvPr>
          <p:cNvSpPr/>
          <p:nvPr/>
        </p:nvSpPr>
        <p:spPr>
          <a:xfrm>
            <a:off x="4796590" y="4010526"/>
            <a:ext cx="2711116" cy="255069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 등록 및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35C2FF-FF5D-C119-F287-9AD5B4589305}"/>
              </a:ext>
            </a:extLst>
          </p:cNvPr>
          <p:cNvSpPr/>
          <p:nvPr/>
        </p:nvSpPr>
        <p:spPr>
          <a:xfrm>
            <a:off x="8229602" y="4010526"/>
            <a:ext cx="2711116" cy="255069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물품 구매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FAD12-F735-F1E2-1D95-558A7D9826C3}"/>
              </a:ext>
            </a:extLst>
          </p:cNvPr>
          <p:cNvSpPr/>
          <p:nvPr/>
        </p:nvSpPr>
        <p:spPr>
          <a:xfrm>
            <a:off x="1363578" y="1147010"/>
            <a:ext cx="9577140" cy="25506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 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F40B7B-6E6E-C27B-2046-FAD0C3D8EB9F}"/>
              </a:ext>
            </a:extLst>
          </p:cNvPr>
          <p:cNvSpPr/>
          <p:nvPr/>
        </p:nvSpPr>
        <p:spPr>
          <a:xfrm>
            <a:off x="0" y="0"/>
            <a:ext cx="2406316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377294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B0D016-A867-4FDD-D0BC-06763AF0D0DA}"/>
              </a:ext>
            </a:extLst>
          </p:cNvPr>
          <p:cNvSpPr/>
          <p:nvPr/>
        </p:nvSpPr>
        <p:spPr>
          <a:xfrm>
            <a:off x="1363578" y="4010526"/>
            <a:ext cx="2711116" cy="25506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스토어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8083-2447-5D1E-A2C3-B22C7E8F17B6}"/>
              </a:ext>
            </a:extLst>
          </p:cNvPr>
          <p:cNvSpPr/>
          <p:nvPr/>
        </p:nvSpPr>
        <p:spPr>
          <a:xfrm>
            <a:off x="4796590" y="4010526"/>
            <a:ext cx="2711116" cy="25506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 등록 및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35C2FF-FF5D-C119-F287-9AD5B4589305}"/>
              </a:ext>
            </a:extLst>
          </p:cNvPr>
          <p:cNvSpPr/>
          <p:nvPr/>
        </p:nvSpPr>
        <p:spPr>
          <a:xfrm>
            <a:off x="8229602" y="4010526"/>
            <a:ext cx="2711116" cy="255069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물품 구매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FAD12-F735-F1E2-1D95-558A7D9826C3}"/>
              </a:ext>
            </a:extLst>
          </p:cNvPr>
          <p:cNvSpPr/>
          <p:nvPr/>
        </p:nvSpPr>
        <p:spPr>
          <a:xfrm>
            <a:off x="1363578" y="1147010"/>
            <a:ext cx="9577140" cy="255069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 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F40B7B-6E6E-C27B-2046-FAD0C3D8EB9F}"/>
              </a:ext>
            </a:extLst>
          </p:cNvPr>
          <p:cNvSpPr/>
          <p:nvPr/>
        </p:nvSpPr>
        <p:spPr>
          <a:xfrm>
            <a:off x="0" y="0"/>
            <a:ext cx="2406316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구매자</a:t>
            </a:r>
          </a:p>
        </p:txBody>
      </p:sp>
    </p:spTree>
    <p:extLst>
      <p:ext uri="{BB962C8B-B14F-4D97-AF65-F5344CB8AC3E}">
        <p14:creationId xmlns:p14="http://schemas.microsoft.com/office/powerpoint/2010/main" val="242865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76</Words>
  <Application>Microsoft Office PowerPoint</Application>
  <PresentationFormat>와이드스크린</PresentationFormat>
  <Paragraphs>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김수영</dc:creator>
  <cp:lastModifiedBy>김수영</cp:lastModifiedBy>
  <cp:revision>3</cp:revision>
  <dcterms:created xsi:type="dcterms:W3CDTF">2022-11-24T08:23:53Z</dcterms:created>
  <dcterms:modified xsi:type="dcterms:W3CDTF">2022-11-24T09:00:40Z</dcterms:modified>
</cp:coreProperties>
</file>