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6" r:id="rId7"/>
    <p:sldId id="267" r:id="rId8"/>
    <p:sldId id="265" r:id="rId9"/>
    <p:sldId id="263" r:id="rId10"/>
    <p:sldId id="272" r:id="rId11"/>
    <p:sldId id="268" r:id="rId12"/>
    <p:sldId id="269" r:id="rId13"/>
    <p:sldId id="270" r:id="rId14"/>
    <p:sldId id="261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8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6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94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44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4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1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2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20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26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F17C-CF38-4A86-AAF6-E1FA34B4EDD6}" type="datetimeFigureOut">
              <a:rPr lang="zh-TW" altLang="en-US" smtClean="0"/>
              <a:t>2017/7/2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9DD2-6C05-474C-AEAF-A8BD9E45E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5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Librarian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Presented by </a:t>
            </a:r>
            <a:r>
              <a:rPr lang="en-US" altLang="zh-TW" b="1" dirty="0" err="1">
                <a:solidFill>
                  <a:srgbClr val="C00000"/>
                </a:solidFill>
                <a:latin typeface="+mj-lt"/>
              </a:rPr>
              <a:t>SufferBook</a:t>
            </a:r>
            <a:endParaRPr lang="zh-TW" altLang="en-US" b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03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parse HTML</a:t>
            </a:r>
            <a:endParaRPr lang="zh-TW" altLang="en-US" dirty="0"/>
          </a:p>
        </p:txBody>
      </p:sp>
      <p:pic>
        <p:nvPicPr>
          <p:cNvPr id="1026" name="Picture 2" descr="C:\Users\Benjamin\Desktop\Software Studio\midterm slide\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2" y="1970840"/>
            <a:ext cx="6539395" cy="375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r>
              <a:rPr lang="zh-TW" altLang="en-US" dirty="0"/>
              <a:t>紀錄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Asynchronous storage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339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掃條碼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/>
              <a:t>--save </a:t>
            </a:r>
            <a:r>
              <a:rPr lang="en-US" dirty="0" smtClean="0"/>
              <a:t>react-native-</a:t>
            </a:r>
            <a:r>
              <a:rPr lang="en-US" dirty="0" err="1" smtClean="0"/>
              <a:t>barcodescanner</a:t>
            </a:r>
            <a:endParaRPr lang="en-US" dirty="0" smtClean="0"/>
          </a:p>
          <a:p>
            <a:r>
              <a:rPr lang="en-US" dirty="0"/>
              <a:t>$ react-native </a:t>
            </a:r>
            <a:r>
              <a:rPr lang="en-US" dirty="0" smtClean="0"/>
              <a:t>link</a:t>
            </a:r>
            <a:endParaRPr 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2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16694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技術層面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困難點</a:t>
            </a:r>
            <a:r>
              <a:rPr lang="en-US" altLang="zh-TW" dirty="0" smtClean="0">
                <a:solidFill>
                  <a:srgbClr val="FF0000"/>
                </a:solidFill>
              </a:rPr>
              <a:t>&amp;</a:t>
            </a:r>
            <a:r>
              <a:rPr lang="zh-TW" altLang="en-US" dirty="0" smtClean="0">
                <a:solidFill>
                  <a:srgbClr val="FF0000"/>
                </a:solidFill>
              </a:rPr>
              <a:t>解決方法</a:t>
            </a:r>
            <a:r>
              <a:rPr lang="en-US" altLang="zh-TW" dirty="0" smtClean="0"/>
              <a:t>	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34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Problem:</a:t>
            </a:r>
            <a:r>
              <a:rPr lang="zh-TW" altLang="en-US" dirty="0"/>
              <a:t> </a:t>
            </a:r>
            <a:r>
              <a:rPr lang="en-US" altLang="zh-TW" dirty="0" smtClean="0"/>
              <a:t>how to get information?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950" y="1690688"/>
            <a:ext cx="8731008" cy="49111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15451" y="1951630"/>
            <a:ext cx="2988859" cy="320722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59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Problem:  Strange HTML code</a:t>
            </a:r>
            <a:endParaRPr lang="zh-TW" altLang="en-US" dirty="0"/>
          </a:p>
        </p:txBody>
      </p:sp>
      <p:pic>
        <p:nvPicPr>
          <p:cNvPr id="6147" name="Picture 3" descr="C:\Users\Benjamin\Desktop\Bad_cod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885" y="2132856"/>
            <a:ext cx="6451721" cy="2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 time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28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8591" y="1845694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Thank for your attention!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27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</a:t>
            </a:r>
            <a:r>
              <a:rPr lang="zh-TW" altLang="en-US" dirty="0"/>
              <a:t>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104062118 </a:t>
            </a:r>
            <a:r>
              <a:rPr lang="zh-TW" altLang="en-US" dirty="0" smtClean="0"/>
              <a:t> 林晉祥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104062128 </a:t>
            </a:r>
            <a:r>
              <a:rPr lang="zh-TW" altLang="en-US" dirty="0" smtClean="0"/>
              <a:t> 許文弘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104033226</a:t>
            </a:r>
            <a:r>
              <a:rPr lang="zh-TW" altLang="en-US" dirty="0" smtClean="0"/>
              <a:t>  諸恩弘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104000057</a:t>
            </a:r>
            <a:r>
              <a:rPr lang="zh-TW" altLang="en-US" dirty="0" smtClean="0"/>
              <a:t>  朱彥睿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0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Librarian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en-US" altLang="zh-TW" dirty="0" smtClean="0"/>
              <a:t>. </a:t>
            </a:r>
            <a:r>
              <a:rPr lang="zh-TW" altLang="en-US" dirty="0"/>
              <a:t>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smtClean="0"/>
              <a:t>2. UI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實作部分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TW" dirty="0" smtClean="0"/>
              <a:t>	</a:t>
            </a:r>
            <a:r>
              <a:rPr lang="zh-TW" altLang="en-US" dirty="0" smtClean="0"/>
              <a:t>技術層面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困難點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解決方法</a:t>
            </a:r>
            <a:r>
              <a:rPr lang="en-US" altLang="zh-TW" dirty="0" smtClean="0"/>
              <a:t>	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/>
              <a:t>4</a:t>
            </a:r>
            <a:r>
              <a:rPr lang="en-US" altLang="zh-TW" dirty="0" smtClean="0"/>
              <a:t>. DEMO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支援清交 手動輸入 書名 </a:t>
            </a:r>
            <a:r>
              <a:rPr lang="en-US" altLang="zh-TW" dirty="0" smtClean="0"/>
              <a:t>or </a:t>
            </a:r>
            <a:r>
              <a:rPr lang="en-US" altLang="zh-TW" dirty="0" smtClean="0"/>
              <a:t>ISBN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歷史紀錄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反向查詢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掃條碼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70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UI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Design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8101" y="2673327"/>
            <a:ext cx="6881491" cy="367367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38200" y="1347764"/>
            <a:ext cx="6660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By: 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104033226</a:t>
            </a:r>
            <a:r>
              <a:rPr lang="zh-TW" altLang="en-US" sz="2400" dirty="0" smtClean="0"/>
              <a:t>  </a:t>
            </a:r>
            <a:r>
              <a:rPr lang="zh-TW" altLang="en-US" sz="2800" b="1" dirty="0" smtClean="0"/>
              <a:t>諸恩弘</a:t>
            </a:r>
            <a:endParaRPr lang="en-US" altLang="zh-TW" sz="2800" b="1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104000057</a:t>
            </a:r>
            <a:r>
              <a:rPr lang="zh-TW" altLang="en-US" sz="2400" dirty="0" smtClean="0"/>
              <a:t>  </a:t>
            </a:r>
            <a:r>
              <a:rPr lang="zh-TW" altLang="en-US" sz="2800" b="1" dirty="0" smtClean="0"/>
              <a:t>朱彥睿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34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24100" y="435197"/>
            <a:ext cx="7543800" cy="2922152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簡潔的介面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133126"/>
            <a:ext cx="6858000" cy="1241822"/>
          </a:xfrm>
        </p:spPr>
        <p:txBody>
          <a:bodyPr>
            <a:normAutofit/>
          </a:bodyPr>
          <a:lstStyle/>
          <a:p>
            <a:r>
              <a:rPr lang="en-US" altLang="zh-TW" sz="6000" dirty="0"/>
              <a:t>Simplify</a:t>
            </a:r>
            <a:r>
              <a:rPr lang="zh-TW" altLang="en-US" sz="6000" dirty="0"/>
              <a:t> </a:t>
            </a:r>
            <a:r>
              <a:rPr lang="en-US" altLang="zh-TW" sz="6000" dirty="0"/>
              <a:t>it</a:t>
            </a:r>
            <a:r>
              <a:rPr lang="zh-TW" altLang="en-US" sz="6000" dirty="0"/>
              <a:t> </a:t>
            </a:r>
            <a:r>
              <a:rPr lang="en-US" altLang="zh-TW" sz="6000" dirty="0"/>
              <a:t>!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32085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實作部分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8200" y="1874067"/>
            <a:ext cx="66601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By: </a:t>
            </a:r>
            <a:br>
              <a:rPr lang="en-US" altLang="zh-TW" sz="2400" dirty="0" smtClean="0"/>
            </a:br>
            <a:endParaRPr lang="en-US" altLang="zh-TW" sz="2400" dirty="0" smtClean="0"/>
          </a:p>
          <a:p>
            <a:r>
              <a:rPr lang="en-US" altLang="zh-TW" sz="2400" dirty="0" smtClean="0"/>
              <a:t>104062118</a:t>
            </a:r>
            <a:r>
              <a:rPr lang="zh-TW" altLang="en-US" sz="2400" dirty="0" smtClean="0"/>
              <a:t>  </a:t>
            </a:r>
            <a:r>
              <a:rPr lang="zh-TW" altLang="en-US" sz="2800" b="1" dirty="0"/>
              <a:t>林晉祥</a:t>
            </a:r>
            <a:endParaRPr lang="en-US" altLang="zh-TW" sz="2800" b="1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104062128</a:t>
            </a:r>
            <a:r>
              <a:rPr lang="zh-TW" altLang="en-US" sz="2400" dirty="0" smtClean="0"/>
              <a:t>  </a:t>
            </a:r>
            <a:r>
              <a:rPr lang="zh-TW" altLang="en-US" sz="2800" b="1" dirty="0" smtClean="0"/>
              <a:t>許文</a:t>
            </a:r>
            <a:r>
              <a:rPr lang="zh-TW" altLang="en-US" sz="2800" b="1" dirty="0" smtClean="0"/>
              <a:t>弘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384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016694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技術層面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困難點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解決方法</a:t>
            </a:r>
            <a:r>
              <a:rPr lang="en-US" altLang="zh-TW" dirty="0" smtClean="0"/>
              <a:t>	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364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搜索書籍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30125" y="2106880"/>
            <a:ext cx="216024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75" b="1" dirty="0"/>
              <a:t>NTHU</a:t>
            </a:r>
            <a:r>
              <a:rPr lang="zh-TW" altLang="en-US" sz="1875" b="1" dirty="0"/>
              <a:t> </a:t>
            </a:r>
            <a:r>
              <a:rPr lang="en-US" altLang="zh-TW" sz="1875" b="1" dirty="0"/>
              <a:t>library</a:t>
            </a:r>
            <a:r>
              <a:rPr lang="zh-TW" altLang="en-US" sz="1875" b="1" dirty="0"/>
              <a:t> </a:t>
            </a:r>
            <a:r>
              <a:rPr lang="en-US" altLang="zh-TW" sz="1875" b="1" dirty="0"/>
              <a:t>server</a:t>
            </a:r>
            <a:endParaRPr lang="zh-TW" altLang="en-US" sz="1875" b="1" dirty="0"/>
          </a:p>
        </p:txBody>
      </p:sp>
      <p:pic>
        <p:nvPicPr>
          <p:cNvPr id="1028" name="Picture 4" descr="C:\Users\Benjamin\Desktop\user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82" y="3433681"/>
            <a:ext cx="792066" cy="7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742002" y="3019294"/>
            <a:ext cx="700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/>
              <a:t>User</a:t>
            </a:r>
            <a:endParaRPr lang="zh-TW" altLang="en-US" sz="2100" b="1" dirty="0"/>
          </a:p>
        </p:txBody>
      </p:sp>
      <p:pic>
        <p:nvPicPr>
          <p:cNvPr id="1029" name="Picture 5" descr="C:\Users\Benjamin\Desktop\Libraria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83" y="2379485"/>
            <a:ext cx="815013" cy="768588"/>
          </a:xfrm>
          <a:prstGeom prst="rect">
            <a:avLst/>
          </a:prstGeom>
          <a:noFill/>
          <a:scene3d>
            <a:camera prst="orthographicFront">
              <a:rot lat="0" lon="21599965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Benjamin\Desktop\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33" y="2464672"/>
            <a:ext cx="930827" cy="12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單箭頭接點 16"/>
          <p:cNvCxnSpPr/>
          <p:nvPr/>
        </p:nvCxnSpPr>
        <p:spPr>
          <a:xfrm flipH="1">
            <a:off x="5646925" y="3203262"/>
            <a:ext cx="1899542" cy="73315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5578279" y="2861165"/>
            <a:ext cx="1813867" cy="708674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921003" y="2869660"/>
            <a:ext cx="7811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request</a:t>
            </a:r>
            <a:endParaRPr lang="zh-TW" altLang="en-US" sz="15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485211" y="3752858"/>
            <a:ext cx="5468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html</a:t>
            </a:r>
            <a:endParaRPr lang="zh-TW" altLang="en-US" sz="1500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557718" y="3882071"/>
            <a:ext cx="81009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699736" y="3244617"/>
            <a:ext cx="7816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FF0000"/>
                </a:solidFill>
              </a:rPr>
              <a:t>Parse &amp;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Render</a:t>
            </a:r>
            <a:endParaRPr lang="zh-TW" altLang="en-US" sz="15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671" y="3067559"/>
            <a:ext cx="1529096" cy="1529096"/>
          </a:xfrm>
          <a:prstGeom prst="rect">
            <a:avLst/>
          </a:prstGeom>
        </p:spPr>
      </p:pic>
      <p:pic>
        <p:nvPicPr>
          <p:cNvPr id="19" name="Picture 5" descr="C:\Users\Benjamin\Desktop\Libraria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01" y="3699948"/>
            <a:ext cx="454895" cy="428983"/>
          </a:xfrm>
          <a:prstGeom prst="rect">
            <a:avLst/>
          </a:prstGeom>
          <a:noFill/>
          <a:scene3d>
            <a:camera prst="orthographicFront">
              <a:rot lat="0" lon="21599965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0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115</Words>
  <Application>Microsoft Office PowerPoint</Application>
  <PresentationFormat>寬螢幕</PresentationFormat>
  <Paragraphs>64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Librarian</vt:lpstr>
      <vt:lpstr>成員</vt:lpstr>
      <vt:lpstr>About Librarian</vt:lpstr>
      <vt:lpstr>功能</vt:lpstr>
      <vt:lpstr>UI Design</vt:lpstr>
      <vt:lpstr>簡潔的介面</vt:lpstr>
      <vt:lpstr>實作部分</vt:lpstr>
      <vt:lpstr>實作部分</vt:lpstr>
      <vt:lpstr>搜索書籍</vt:lpstr>
      <vt:lpstr>How to parse HTML</vt:lpstr>
      <vt:lpstr>查詢紀錄</vt:lpstr>
      <vt:lpstr>掃條碼</vt:lpstr>
      <vt:lpstr>實作部分</vt:lpstr>
      <vt:lpstr>Problem: how to get information?</vt:lpstr>
      <vt:lpstr>Problem:  Strange HTML code</vt:lpstr>
      <vt:lpstr>Demo time</vt:lpstr>
      <vt:lpstr>Thank for your attention!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Librarian</dc:title>
  <dc:creator>林晉祥</dc:creator>
  <cp:lastModifiedBy>林晉祥</cp:lastModifiedBy>
  <cp:revision>4</cp:revision>
  <dcterms:created xsi:type="dcterms:W3CDTF">2017-07-02T12:13:43Z</dcterms:created>
  <dcterms:modified xsi:type="dcterms:W3CDTF">2017-07-02T12:35:52Z</dcterms:modified>
</cp:coreProperties>
</file>