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24"/>
  </p:notesMasterIdLst>
  <p:sldIdLst>
    <p:sldId id="256" r:id="rId2"/>
    <p:sldId id="257" r:id="rId3"/>
    <p:sldId id="258" r:id="rId4"/>
    <p:sldId id="265" r:id="rId5"/>
    <p:sldId id="267" r:id="rId6"/>
    <p:sldId id="272" r:id="rId7"/>
    <p:sldId id="269" r:id="rId8"/>
    <p:sldId id="286" r:id="rId9"/>
    <p:sldId id="295" r:id="rId10"/>
    <p:sldId id="308" r:id="rId11"/>
    <p:sldId id="270" r:id="rId12"/>
    <p:sldId id="309" r:id="rId13"/>
    <p:sldId id="311" r:id="rId14"/>
    <p:sldId id="310" r:id="rId15"/>
    <p:sldId id="312" r:id="rId16"/>
    <p:sldId id="307" r:id="rId17"/>
    <p:sldId id="282" r:id="rId18"/>
    <p:sldId id="283" r:id="rId19"/>
    <p:sldId id="279" r:id="rId20"/>
    <p:sldId id="287" r:id="rId21"/>
    <p:sldId id="284" r:id="rId22"/>
    <p:sldId id="30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76F36-ED8A-4F16-BB86-1E17826798C3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AFEDD-0412-47D1-9015-33CBCE6CC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1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8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9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56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5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3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1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47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703420-A893-4FD4-BAB5-AC866D63A0A0}" type="datetimeFigureOut">
              <a:rPr lang="zh-TW" altLang="en-US" smtClean="0"/>
              <a:t>2017/6/21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5B9D32-5960-4451-BA2C-7BA922C522C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Librarian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Presented by </a:t>
            </a:r>
            <a:r>
              <a:rPr lang="en-US" altLang="zh-TW" sz="2400" b="1" dirty="0" err="1">
                <a:solidFill>
                  <a:srgbClr val="C00000"/>
                </a:solidFill>
                <a:latin typeface="+mj-lt"/>
              </a:rPr>
              <a:t>SufferBook</a:t>
            </a:r>
            <a:endParaRPr lang="zh-TW" altLang="en-US" sz="24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8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掃條碼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/>
              <a:t>--save </a:t>
            </a:r>
            <a:r>
              <a:rPr lang="en-US" dirty="0" smtClean="0"/>
              <a:t>react-native-</a:t>
            </a:r>
            <a:r>
              <a:rPr lang="en-US" dirty="0" err="1" smtClean="0"/>
              <a:t>barcodescanner</a:t>
            </a:r>
            <a:endParaRPr lang="en-US" dirty="0" smtClean="0"/>
          </a:p>
          <a:p>
            <a:r>
              <a:rPr lang="en-US" dirty="0"/>
              <a:t>$ react-native </a:t>
            </a:r>
            <a:r>
              <a:rPr lang="en-US" dirty="0" smtClean="0"/>
              <a:t>link</a:t>
            </a:r>
            <a:endParaRPr 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2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遭遇的困難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Strange behavior of </a:t>
            </a:r>
            <a:r>
              <a:rPr lang="en-US" altLang="zh-TW" dirty="0"/>
              <a:t>f</a:t>
            </a:r>
            <a:r>
              <a:rPr lang="en-US" altLang="zh-TW" dirty="0" smtClean="0"/>
              <a:t>etch API</a:t>
            </a:r>
          </a:p>
        </p:txBody>
      </p:sp>
    </p:spTree>
    <p:extLst>
      <p:ext uri="{BB962C8B-B14F-4D97-AF65-F5344CB8AC3E}">
        <p14:creationId xmlns:p14="http://schemas.microsoft.com/office/powerpoint/2010/main" val="990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using fetch API to fetch HTML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 HTML as plain text if remote debugger is off.</a:t>
            </a:r>
          </a:p>
          <a:p>
            <a:endParaRPr lang="en-US" dirty="0"/>
          </a:p>
          <a:p>
            <a:r>
              <a:rPr lang="en-US" dirty="0" smtClean="0"/>
              <a:t>Return HTML as Blob (</a:t>
            </a:r>
            <a:r>
              <a:rPr lang="en-US" dirty="0"/>
              <a:t>Binary Large Object</a:t>
            </a:r>
            <a:r>
              <a:rPr lang="en-US" dirty="0" smtClean="0"/>
              <a:t>) if remote debugger is on.</a:t>
            </a:r>
          </a:p>
        </p:txBody>
      </p:sp>
    </p:spTree>
    <p:extLst>
      <p:ext uri="{BB962C8B-B14F-4D97-AF65-F5344CB8AC3E}">
        <p14:creationId xmlns:p14="http://schemas.microsoft.com/office/powerpoint/2010/main" val="15973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(</a:t>
            </a:r>
            <a:r>
              <a:rPr lang="en-US" dirty="0"/>
              <a:t>Binary Large Object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javascript’s</a:t>
            </a:r>
            <a:r>
              <a:rPr lang="en-US" dirty="0" smtClean="0"/>
              <a:t> built-in parser ”</a:t>
            </a:r>
            <a:r>
              <a:rPr lang="en-US" dirty="0" err="1" smtClean="0"/>
              <a:t>fileReader</a:t>
            </a:r>
            <a:r>
              <a:rPr lang="en-US" dirty="0" smtClean="0"/>
              <a:t>” to parse it asynchronously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9" y="3036782"/>
            <a:ext cx="8204200" cy="25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to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Work well if debugger is on, crash if debugger is off</a:t>
            </a:r>
          </a:p>
        </p:txBody>
      </p:sp>
    </p:spTree>
    <p:extLst>
      <p:ext uri="{BB962C8B-B14F-4D97-AF65-F5344CB8AC3E}">
        <p14:creationId xmlns:p14="http://schemas.microsoft.com/office/powerpoint/2010/main" val="10713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(1) 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console.warn</a:t>
            </a:r>
            <a:r>
              <a:rPr lang="zh-TW" altLang="en-US" dirty="0" smtClean="0"/>
              <a:t>印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訊息</a:t>
            </a:r>
            <a:endParaRPr lang="en-US" dirty="0" smtClean="0"/>
          </a:p>
          <a:p>
            <a:r>
              <a:rPr lang="en-US" altLang="zh-TW" dirty="0" smtClean="0"/>
              <a:t>(2) </a:t>
            </a:r>
            <a:r>
              <a:rPr lang="zh-TW" altLang="en-US" dirty="0" smtClean="0"/>
              <a:t>判斷回傳的檔案類型，做不同的行為</a:t>
            </a:r>
            <a:endParaRPr lang="en-US" dirty="0"/>
          </a:p>
          <a:p>
            <a:r>
              <a:rPr lang="en-US" dirty="0" smtClean="0"/>
              <a:t>Blob =&gt; parse &amp; resolve</a:t>
            </a:r>
          </a:p>
          <a:p>
            <a:r>
              <a:rPr lang="en-US" dirty="0" smtClean="0"/>
              <a:t>Text =&gt; resolve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83845"/>
            <a:ext cx="7543800" cy="33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2960" y="708152"/>
            <a:ext cx="7543800" cy="3566160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簡潔的介面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351490"/>
            <a:ext cx="6858000" cy="1241822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Simplify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it</a:t>
            </a:r>
            <a:r>
              <a:rPr lang="zh-TW" altLang="en-US" sz="6000" dirty="0" smtClean="0"/>
              <a:t> </a:t>
            </a:r>
            <a:r>
              <a:rPr lang="en-US" altLang="zh-TW" sz="6000" dirty="0" smtClean="0"/>
              <a:t>!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95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 time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Contribution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104062118 </a:t>
            </a:r>
            <a:r>
              <a:rPr lang="zh-TW" altLang="en-US" dirty="0" smtClean="0"/>
              <a:t> 林晉祥</a:t>
            </a:r>
            <a:r>
              <a:rPr lang="zh-TW" altLang="en-US" dirty="0" smtClean="0"/>
              <a:t>：除了 </a:t>
            </a:r>
            <a:r>
              <a:rPr lang="en-US" altLang="zh-TW" dirty="0" smtClean="0"/>
              <a:t>UI</a:t>
            </a:r>
            <a:r>
              <a:rPr lang="zh-TW" altLang="en-US" dirty="0" smtClean="0"/>
              <a:t> </a:t>
            </a:r>
            <a:r>
              <a:rPr lang="zh-TW" altLang="en-US" dirty="0" smtClean="0"/>
              <a:t>之外的所有的</a:t>
            </a:r>
            <a:r>
              <a:rPr lang="en-US" altLang="zh-TW" dirty="0" smtClean="0"/>
              <a:t>code</a:t>
            </a:r>
            <a:r>
              <a:rPr lang="en-US" altLang="zh-TW" dirty="0" smtClean="0"/>
              <a:t>		  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/>
              <a:t>(25%)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104062128 </a:t>
            </a:r>
            <a:r>
              <a:rPr lang="zh-TW" altLang="en-US" dirty="0" smtClean="0"/>
              <a:t> 許文弘</a:t>
            </a:r>
            <a:r>
              <a:rPr lang="zh-TW" altLang="en-US" dirty="0"/>
              <a:t>：除了 </a:t>
            </a:r>
            <a:r>
              <a:rPr lang="en-US" altLang="zh-TW" dirty="0"/>
              <a:t>UI</a:t>
            </a:r>
            <a:r>
              <a:rPr lang="zh-TW" altLang="en-US" dirty="0"/>
              <a:t> </a:t>
            </a:r>
            <a:r>
              <a:rPr lang="zh-TW" altLang="en-US" dirty="0" smtClean="0"/>
              <a:t>之外的所有</a:t>
            </a:r>
            <a:r>
              <a:rPr lang="zh-TW" altLang="en-US" dirty="0"/>
              <a:t>的</a:t>
            </a:r>
            <a:r>
              <a:rPr lang="en-US" altLang="zh-TW" dirty="0"/>
              <a:t>code </a:t>
            </a:r>
            <a:r>
              <a:rPr lang="en-US" altLang="zh-TW" dirty="0" smtClean="0"/>
              <a:t>	           </a:t>
            </a:r>
            <a:r>
              <a:rPr lang="zh-TW" altLang="en-US" dirty="0"/>
              <a:t> </a:t>
            </a:r>
            <a:r>
              <a:rPr lang="zh-TW" altLang="en-US" dirty="0" smtClean="0"/>
              <a:t>             </a:t>
            </a:r>
            <a:r>
              <a:rPr lang="en-US" altLang="zh-TW" dirty="0" smtClean="0"/>
              <a:t> (</a:t>
            </a:r>
            <a:r>
              <a:rPr lang="en-US" altLang="zh-TW" dirty="0" smtClean="0"/>
              <a:t>25%)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104033226</a:t>
            </a:r>
            <a:r>
              <a:rPr lang="zh-TW" altLang="en-US" dirty="0" smtClean="0"/>
              <a:t>  諸恩弘</a:t>
            </a:r>
            <a:r>
              <a:rPr lang="zh-TW" altLang="en-US" dirty="0" smtClean="0"/>
              <a:t>：</a:t>
            </a:r>
            <a:r>
              <a:rPr lang="en-US" altLang="zh-TW" dirty="0" smtClean="0"/>
              <a:t>UI coding </a:t>
            </a:r>
            <a:r>
              <a:rPr lang="en-US" altLang="zh-TW" dirty="0" smtClean="0">
                <a:solidFill>
                  <a:srgbClr val="C00000"/>
                </a:solidFill>
              </a:rPr>
              <a:t>&amp;</a:t>
            </a:r>
            <a:r>
              <a:rPr lang="en-US" altLang="zh-TW" dirty="0" smtClean="0"/>
              <a:t> UI design		                 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 (</a:t>
            </a:r>
            <a:r>
              <a:rPr lang="en-US" altLang="zh-TW" dirty="0" smtClean="0"/>
              <a:t>25%)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104000057</a:t>
            </a:r>
            <a:r>
              <a:rPr lang="zh-TW" altLang="en-US" dirty="0" smtClean="0"/>
              <a:t>  朱彥睿</a:t>
            </a:r>
            <a:r>
              <a:rPr lang="zh-TW" altLang="en-US" dirty="0" smtClean="0"/>
              <a:t>：</a:t>
            </a:r>
            <a:r>
              <a:rPr lang="en-US" altLang="zh-TW" dirty="0" smtClean="0"/>
              <a:t>UI coding </a:t>
            </a:r>
            <a:r>
              <a:rPr lang="en-US" altLang="zh-TW" dirty="0" smtClean="0">
                <a:solidFill>
                  <a:srgbClr val="C00000"/>
                </a:solidFill>
              </a:rPr>
              <a:t>&amp;</a:t>
            </a:r>
            <a:r>
              <a:rPr lang="en-US" altLang="zh-TW" dirty="0" smtClean="0"/>
              <a:t> </a:t>
            </a:r>
            <a:r>
              <a:rPr lang="en-US" altLang="zh-TW" dirty="0"/>
              <a:t>UI </a:t>
            </a:r>
            <a:r>
              <a:rPr lang="en-US" altLang="zh-TW" dirty="0" smtClean="0"/>
              <a:t>design		                          (</a:t>
            </a:r>
            <a:r>
              <a:rPr lang="en-US" altLang="zh-TW" dirty="0" smtClean="0"/>
              <a:t>25%)</a:t>
            </a:r>
            <a:endParaRPr lang="zh-TW" altLang="en-US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 24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104062118 </a:t>
            </a:r>
            <a:r>
              <a:rPr lang="zh-TW" altLang="en-US" dirty="0" smtClean="0"/>
              <a:t> 林晉祥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104062128 </a:t>
            </a:r>
            <a:r>
              <a:rPr lang="zh-TW" altLang="en-US" dirty="0" smtClean="0"/>
              <a:t> 許文弘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104033226</a:t>
            </a:r>
            <a:r>
              <a:rPr lang="zh-TW" altLang="en-US" dirty="0" smtClean="0"/>
              <a:t>  諸恩弘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104000057</a:t>
            </a:r>
            <a:r>
              <a:rPr lang="zh-TW" altLang="en-US" dirty="0" smtClean="0"/>
              <a:t>  朱彥睿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6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5285" y="2515748"/>
            <a:ext cx="7784869" cy="17907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 </a:t>
            </a:r>
            <a:r>
              <a:rPr lang="en-US" altLang="zh-TW" sz="5300" dirty="0" smtClean="0"/>
              <a:t>Everyone </a:t>
            </a:r>
            <a:r>
              <a:rPr lang="en-US" altLang="zh-TW" sz="5300" dirty="0" smtClean="0"/>
              <a:t>is </a:t>
            </a:r>
            <a:r>
              <a:rPr lang="en-US" altLang="zh-TW" sz="5300" dirty="0" smtClean="0">
                <a:solidFill>
                  <a:srgbClr val="FF0000"/>
                </a:solidFill>
              </a:rPr>
              <a:t>important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492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4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Thanks for your attention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58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048049"/>
            <a:ext cx="7886700" cy="3709555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7350" dirty="0" smtClean="0"/>
              <a:t>About </a:t>
            </a:r>
            <a:r>
              <a:rPr lang="en-US" altLang="zh-TW" sz="7350" dirty="0"/>
              <a:t>Librarian</a:t>
            </a:r>
            <a:br>
              <a:rPr lang="en-US" altLang="zh-TW" sz="7350" dirty="0"/>
            </a:br>
            <a:endParaRPr lang="en-US" altLang="zh-TW" sz="7350" dirty="0"/>
          </a:p>
          <a:p>
            <a:pPr marL="0" indent="0">
              <a:buNone/>
            </a:pPr>
            <a:r>
              <a:rPr lang="zh-TW" altLang="en-US" sz="7350" dirty="0"/>
              <a:t>   </a:t>
            </a:r>
            <a:r>
              <a:rPr lang="en-US" altLang="zh-TW" sz="7350" dirty="0"/>
              <a:t>1.</a:t>
            </a:r>
            <a:r>
              <a:rPr lang="zh-TW" altLang="en-US" sz="7350" dirty="0"/>
              <a:t> </a:t>
            </a:r>
            <a:r>
              <a:rPr lang="zh-TW" altLang="en-US" sz="7200" dirty="0"/>
              <a:t>功能</a:t>
            </a:r>
            <a:endParaRPr lang="en-US" altLang="zh-TW" sz="7350" dirty="0"/>
          </a:p>
          <a:p>
            <a:pPr marL="0" indent="0">
              <a:buNone/>
            </a:pPr>
            <a:r>
              <a:rPr lang="zh-TW" altLang="en-US" sz="7350" dirty="0"/>
              <a:t>   </a:t>
            </a:r>
            <a:r>
              <a:rPr lang="en-US" altLang="zh-TW" sz="7350" dirty="0"/>
              <a:t>2. </a:t>
            </a:r>
            <a:r>
              <a:rPr lang="zh-TW" altLang="en-US" sz="7350" dirty="0"/>
              <a:t>實作部分</a:t>
            </a:r>
            <a:endParaRPr lang="en-US" altLang="zh-TW" sz="7350" dirty="0"/>
          </a:p>
          <a:p>
            <a:pPr marL="0" indent="0">
              <a:buNone/>
            </a:pPr>
            <a:r>
              <a:rPr lang="en-US" altLang="zh-TW" sz="7350" dirty="0"/>
              <a:t>	</a:t>
            </a:r>
            <a:r>
              <a:rPr lang="zh-TW" altLang="en-US" sz="7350" dirty="0"/>
              <a:t>技術</a:t>
            </a:r>
            <a:endParaRPr lang="en-US" altLang="zh-TW" sz="7350" dirty="0"/>
          </a:p>
          <a:p>
            <a:pPr marL="0" indent="0">
              <a:buNone/>
            </a:pPr>
            <a:r>
              <a:rPr lang="en-US" altLang="zh-TW" sz="7350" dirty="0"/>
              <a:t>	</a:t>
            </a:r>
            <a:r>
              <a:rPr lang="zh-TW" altLang="en-US" sz="7350" dirty="0"/>
              <a:t>遭遇的困難</a:t>
            </a:r>
            <a:r>
              <a:rPr lang="en-US" altLang="zh-TW" sz="7350" dirty="0"/>
              <a:t>	</a:t>
            </a:r>
          </a:p>
          <a:p>
            <a:pPr marL="0" indent="0">
              <a:buNone/>
            </a:pPr>
            <a:r>
              <a:rPr lang="zh-TW" altLang="en-US" sz="7350" dirty="0"/>
              <a:t>   </a:t>
            </a:r>
            <a:r>
              <a:rPr lang="en-US" altLang="zh-TW" sz="7350" dirty="0"/>
              <a:t>3. </a:t>
            </a:r>
            <a:r>
              <a:rPr lang="en-US" altLang="zh-TW" sz="7350" dirty="0" smtClean="0"/>
              <a:t>UI</a:t>
            </a:r>
            <a:r>
              <a:rPr lang="en-US" altLang="zh-TW" sz="7350" dirty="0"/>
              <a:t/>
            </a:r>
            <a:br>
              <a:rPr lang="en-US" altLang="zh-TW" sz="7350" dirty="0"/>
            </a:br>
            <a:endParaRPr lang="en-US" altLang="zh-TW" sz="7350" dirty="0"/>
          </a:p>
          <a:p>
            <a:r>
              <a:rPr lang="en-US" altLang="zh-TW" sz="7350" dirty="0"/>
              <a:t>Demo time</a:t>
            </a:r>
          </a:p>
          <a:p>
            <a:r>
              <a:rPr lang="en-US" altLang="zh-TW" sz="7350" dirty="0"/>
              <a:t>Q&amp;A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67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Librarian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1. </a:t>
            </a:r>
            <a:r>
              <a:rPr lang="zh-TW" altLang="en-US" dirty="0" smtClean="0"/>
              <a:t>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實作部分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技術層面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遭遇的困難</a:t>
            </a:r>
            <a:r>
              <a:rPr lang="en-US" altLang="zh-TW" dirty="0" smtClean="0"/>
              <a:t>	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3. </a:t>
            </a:r>
            <a:r>
              <a:rPr lang="zh-TW" altLang="en-US" dirty="0" smtClean="0"/>
              <a:t>複雜度問題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7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pPr lvl="1"/>
            <a:r>
              <a:rPr lang="zh-TW" altLang="en-US" dirty="0" smtClean="0"/>
              <a:t>支援清交 手動輸入 書名 </a:t>
            </a:r>
            <a:r>
              <a:rPr lang="en-US" altLang="zh-TW" dirty="0" smtClean="0"/>
              <a:t>or </a:t>
            </a:r>
            <a:r>
              <a:rPr lang="en-US" altLang="zh-TW" dirty="0" smtClean="0"/>
              <a:t>ISBN</a:t>
            </a:r>
            <a:endParaRPr lang="en-US" altLang="zh-TW" dirty="0" smtClean="0"/>
          </a:p>
          <a:p>
            <a:r>
              <a:rPr lang="zh-TW" altLang="en-US" dirty="0" smtClean="0"/>
              <a:t>歷史紀錄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反向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掃條碼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2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實作部分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技術層面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查詢紀錄</a:t>
            </a:r>
          </a:p>
          <a:p>
            <a:endParaRPr lang="en-US" altLang="zh-TW" dirty="0"/>
          </a:p>
          <a:p>
            <a:r>
              <a:rPr lang="zh-TW" altLang="en-US" dirty="0" smtClean="0"/>
              <a:t>搜索書籍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掃條碼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4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Asynchronous storage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491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搜索書籍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06125" y="2106879"/>
            <a:ext cx="216024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75" b="1" dirty="0"/>
              <a:t>NTHU</a:t>
            </a:r>
            <a:r>
              <a:rPr lang="zh-TW" altLang="en-US" sz="1875" b="1" dirty="0"/>
              <a:t> </a:t>
            </a:r>
            <a:r>
              <a:rPr lang="en-US" altLang="zh-TW" sz="1875" b="1" dirty="0"/>
              <a:t>library</a:t>
            </a:r>
            <a:r>
              <a:rPr lang="zh-TW" altLang="en-US" sz="1875" b="1" dirty="0"/>
              <a:t> </a:t>
            </a:r>
            <a:r>
              <a:rPr lang="en-US" altLang="zh-TW" sz="1875" b="1" dirty="0"/>
              <a:t>server</a:t>
            </a:r>
            <a:endParaRPr lang="zh-TW" altLang="en-US" sz="1875" b="1" dirty="0"/>
          </a:p>
        </p:txBody>
      </p:sp>
      <p:pic>
        <p:nvPicPr>
          <p:cNvPr id="1028" name="Picture 4" descr="C:\Users\Benjamin\Desktop\user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82" y="3433680"/>
            <a:ext cx="792066" cy="7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18001" y="3019294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/>
              <a:t>User</a:t>
            </a:r>
            <a:endParaRPr lang="zh-TW" altLang="en-US" sz="2100" b="1" dirty="0"/>
          </a:p>
        </p:txBody>
      </p:sp>
      <p:pic>
        <p:nvPicPr>
          <p:cNvPr id="1029" name="Picture 5" descr="C:\Users\Benjamin\Desktop\Librari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82" y="2379485"/>
            <a:ext cx="815013" cy="768588"/>
          </a:xfrm>
          <a:prstGeom prst="rect">
            <a:avLst/>
          </a:prstGeom>
          <a:noFill/>
          <a:scene3d>
            <a:camera prst="orthographicFront">
              <a:rot lat="0" lon="21599965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Benjamin\Desktop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32" y="2464671"/>
            <a:ext cx="930827" cy="12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單箭頭接點 16"/>
          <p:cNvCxnSpPr/>
          <p:nvPr/>
        </p:nvCxnSpPr>
        <p:spPr>
          <a:xfrm flipH="1">
            <a:off x="4122925" y="3203261"/>
            <a:ext cx="1899542" cy="73315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054278" y="2861165"/>
            <a:ext cx="1813867" cy="70867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397003" y="2869659"/>
            <a:ext cx="7811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request</a:t>
            </a:r>
            <a:endParaRPr lang="zh-TW" altLang="en-US" sz="15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961211" y="3752857"/>
            <a:ext cx="5468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html</a:t>
            </a:r>
            <a:endParaRPr lang="zh-TW" altLang="en-US" sz="15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033718" y="3882071"/>
            <a:ext cx="81009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175735" y="3244617"/>
            <a:ext cx="7816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Parse &amp;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Render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671" y="3067559"/>
            <a:ext cx="1529096" cy="1529096"/>
          </a:xfrm>
          <a:prstGeom prst="rect">
            <a:avLst/>
          </a:prstGeom>
        </p:spPr>
      </p:pic>
      <p:pic>
        <p:nvPicPr>
          <p:cNvPr id="19" name="Picture 5" descr="C:\Users\Benjamin\Desktop\Librari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00" y="3699947"/>
            <a:ext cx="454895" cy="428983"/>
          </a:xfrm>
          <a:prstGeom prst="rect">
            <a:avLst/>
          </a:prstGeom>
          <a:noFill/>
          <a:scene3d>
            <a:camera prst="orthographicFront">
              <a:rot lat="0" lon="21599965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3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3096</TotalTime>
  <Words>191</Words>
  <Application>Microsoft Macintosh PowerPoint</Application>
  <PresentationFormat>On-screen Show (4:3)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Mangal</vt:lpstr>
      <vt:lpstr>新細明體</vt:lpstr>
      <vt:lpstr>Arial</vt:lpstr>
      <vt:lpstr>Retrospect</vt:lpstr>
      <vt:lpstr>Librarian</vt:lpstr>
      <vt:lpstr>Team 24</vt:lpstr>
      <vt:lpstr>Outline</vt:lpstr>
      <vt:lpstr>About Librarian</vt:lpstr>
      <vt:lpstr>功能</vt:lpstr>
      <vt:lpstr>實作部分</vt:lpstr>
      <vt:lpstr>技術層面</vt:lpstr>
      <vt:lpstr>查詢紀錄</vt:lpstr>
      <vt:lpstr>搜索書籍</vt:lpstr>
      <vt:lpstr>掃條碼</vt:lpstr>
      <vt:lpstr>遭遇的困難</vt:lpstr>
      <vt:lpstr>Fetch API</vt:lpstr>
      <vt:lpstr>Blob (Binary Large Object)</vt:lpstr>
      <vt:lpstr>Hard to debug</vt:lpstr>
      <vt:lpstr>Solution</vt:lpstr>
      <vt:lpstr>UI Design</vt:lpstr>
      <vt:lpstr>簡潔的介面</vt:lpstr>
      <vt:lpstr>Demo time</vt:lpstr>
      <vt:lpstr>Contribution </vt:lpstr>
      <vt:lpstr>  Everyone is important</vt:lpstr>
      <vt:lpstr>Q &amp; A</vt:lpstr>
      <vt:lpstr>Thanks for your attention</vt:lpstr>
    </vt:vector>
  </TitlesOfParts>
  <Company>Microsoft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Librarian</dc:title>
  <dc:creator>林晉祥</dc:creator>
  <cp:lastModifiedBy>林晉祥</cp:lastModifiedBy>
  <cp:revision>66</cp:revision>
  <dcterms:created xsi:type="dcterms:W3CDTF">2017-05-14T11:17:41Z</dcterms:created>
  <dcterms:modified xsi:type="dcterms:W3CDTF">2017-06-21T15:59:52Z</dcterms:modified>
</cp:coreProperties>
</file>