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4769" r:id="rId2"/>
  </p:sldMasterIdLst>
  <p:notesMasterIdLst>
    <p:notesMasterId r:id="rId4"/>
  </p:notesMasterIdLst>
  <p:handoutMasterIdLst>
    <p:handoutMasterId r:id="rId5"/>
  </p:handoutMasterIdLst>
  <p:sldIdLst>
    <p:sldId id="458" r:id="rId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B3B1B1"/>
    <a:srgbClr val="FFCC00"/>
    <a:srgbClr val="FFC000"/>
    <a:srgbClr val="FF388C"/>
    <a:srgbClr val="6600CC"/>
    <a:srgbClr val="ED6113"/>
    <a:srgbClr val="FF0000"/>
    <a:srgbClr val="E3600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602" y="-90"/>
      </p:cViewPr>
      <p:guideLst>
        <p:guide orient="horz" pos="845"/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4044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4333EA0-E4AF-47B8-BD54-A00CC75A7CDA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CD5DE90-9C81-467A-A9F9-BC040BEC6E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7AACEF6-F89F-4221-B1C9-3A376AA5A476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3AB716-BADF-4A4D-B981-7C3107D20D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AB716-BADF-4A4D-B981-7C3107D20D9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AE55-8DB3-4BB2-8E43-A5651FE3D0C1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F0035-05F3-4190-A5C6-CF8B8F6B126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DA4D6-2FC0-4B01-8E55-32B9179FBA23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5011-E9EB-49D2-A809-3E95BD52DB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2DEB1-06D4-47D5-80C8-7E3168FDDE4D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9D73-C262-4E4A-AE16-AFE7AAFF8E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fld id="{4C074B67-8F3B-444B-BDDD-DAC6E190BF87}" type="datetimeFigureOut">
              <a:rPr lang="zh-TW" altLang="en-US" smtClean="0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6641D-02C1-48D5-A73C-EF7B89628C5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123E2D39-C1C6-473D-B2BB-02C5256771DA}" type="datetimeFigureOut">
              <a:rPr lang="zh-TW" altLang="en-US" smtClean="0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BD7A254F-F170-4215-AAF9-2E4292A1DEC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fld id="{FDFFD312-7B37-487F-AB38-D97F2B468CE1}" type="datetimeFigureOut">
              <a:rPr lang="zh-TW" altLang="en-US" smtClean="0"/>
              <a:pPr>
                <a:defRPr/>
              </a:pPr>
              <a:t>2013/5/27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4AB55BE9-16F5-47A0-954D-103AF9A9A24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5" name="圖片 4" descr="PTT-Cover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6" descr="LOGO-ppt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60350"/>
            <a:ext cx="161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5017-019F-47D7-81D2-54163E4A7892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A8955-70E9-462F-93E8-4FE3C5D8F1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04D81-0EB0-4EC9-BB67-8880DFFBA10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4D3F-A8F8-444F-B384-20F77CCC8EE4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FE25A-B168-4F23-AA21-9BC5712C84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E63C-D69D-43C1-8B93-8FADDA59E628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EE5F4-A6A0-4B14-BBE3-E38B66C518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82E5B-D39E-44ED-88C7-0C0E64D59968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6E1BB-B1B7-4670-ADB9-5E777ED8AA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2EE0-92A7-46ED-B5F4-538716D67434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F12C8-EE35-44DA-81C8-7861F26114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3397F-6B85-438F-8498-0D81F710D309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4553-56B9-4C64-8BC3-AB024B1595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F5281-905A-416C-B6A1-E6000480F6AF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90008-069A-48E8-8BC6-3FEEC78C90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836E5-1855-4D4F-ACA1-219378AFEE04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22BD-8D61-46AE-B06F-875D69B5A3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0">
              <a:schemeClr val="bg1">
                <a:lumMod val="65000"/>
                <a:lumOff val="35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19700955-43A6-481F-B495-31AAA6BE26FA}" type="datetimeFigureOut">
              <a:rPr lang="zh-TW" altLang="en-US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569E24BD-4BA9-45EF-B5AE-E338A5205B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5000"/>
              </a:schemeClr>
            </a:gs>
            <a:gs pos="0">
              <a:schemeClr val="bg1">
                <a:lumMod val="65000"/>
                <a:lumOff val="35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700955-43A6-481F-B495-31AAA6BE26FA}" type="datetimeFigureOut">
              <a:rPr lang="zh-TW" altLang="en-US" smtClean="0"/>
              <a:pPr>
                <a:defRPr/>
              </a:pPr>
              <a:t>2013/5/27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9E24BD-4BA9-45EF-B5AE-E338A5205BF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8620" y="730254"/>
            <a:ext cx="2103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92D050"/>
                </a:solidFill>
                <a:latin typeface="+mj-ea"/>
                <a:ea typeface="+mj-ea"/>
              </a:rPr>
              <a:t>遊戲說明</a:t>
            </a:r>
            <a:r>
              <a:rPr lang="en-US" altLang="zh-TW" sz="3200" b="1" dirty="0" smtClean="0">
                <a:solidFill>
                  <a:srgbClr val="92D050"/>
                </a:solidFill>
                <a:latin typeface="+mj-ea"/>
                <a:ea typeface="+mj-ea"/>
              </a:rPr>
              <a:t>:</a:t>
            </a:r>
          </a:p>
        </p:txBody>
      </p:sp>
      <p:pic>
        <p:nvPicPr>
          <p:cNvPr id="12" name="圖片 11" descr="未命名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0"/>
            <a:ext cx="9144000" cy="5281749"/>
          </a:xfrm>
          <a:prstGeom prst="rect">
            <a:avLst/>
          </a:prstGeom>
        </p:spPr>
      </p:pic>
      <p:pic>
        <p:nvPicPr>
          <p:cNvPr id="15" name="圖片 14" descr="未命名-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371599"/>
            <a:ext cx="9144000" cy="5281749"/>
          </a:xfrm>
          <a:prstGeom prst="rect">
            <a:avLst/>
          </a:prstGeom>
        </p:spPr>
      </p:pic>
      <p:pic>
        <p:nvPicPr>
          <p:cNvPr id="26" name="圖片 25" descr="未命名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371600"/>
            <a:ext cx="9144000" cy="5281748"/>
          </a:xfrm>
          <a:prstGeom prst="rect">
            <a:avLst/>
          </a:prstGeom>
        </p:spPr>
      </p:pic>
      <p:pic>
        <p:nvPicPr>
          <p:cNvPr id="27" name="圖片 26" descr="未命名-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371599"/>
            <a:ext cx="9144000" cy="5281749"/>
          </a:xfrm>
          <a:prstGeom prst="rect">
            <a:avLst/>
          </a:prstGeom>
        </p:spPr>
      </p:pic>
      <p:pic>
        <p:nvPicPr>
          <p:cNvPr id="28" name="圖片 27" descr="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  <p:pic>
        <p:nvPicPr>
          <p:cNvPr id="29" name="圖片 28" descr="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  <p:pic>
        <p:nvPicPr>
          <p:cNvPr id="30" name="圖片 29" descr="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  <p:pic>
        <p:nvPicPr>
          <p:cNvPr id="31" name="圖片 30" descr="4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13028</TotalTime>
  <Words>4</Words>
  <Application>Microsoft Office PowerPoint</Application>
  <PresentationFormat>如螢幕大小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自訂設計</vt:lpstr>
      <vt:lpstr>神韻</vt:lpstr>
      <vt:lpstr>投影片 1</vt:lpstr>
    </vt:vector>
  </TitlesOfParts>
  <Company>UNALIS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C00320</dc:creator>
  <cp:lastModifiedBy>C00730</cp:lastModifiedBy>
  <cp:revision>1354</cp:revision>
  <dcterms:created xsi:type="dcterms:W3CDTF">2008-11-11T09:34:04Z</dcterms:created>
  <dcterms:modified xsi:type="dcterms:W3CDTF">2013-05-27T06:19:07Z</dcterms:modified>
</cp:coreProperties>
</file>