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handoutMasterIdLst>
    <p:handoutMasterId r:id="rId9"/>
  </p:handoutMasterIdLst>
  <p:sldIdLst>
    <p:sldId id="264" r:id="rId5"/>
    <p:sldId id="282" r:id="rId6"/>
    <p:sldId id="286" r:id="rId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1pPr>
    <a:lvl2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2pPr>
    <a:lvl3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3pPr>
    <a:lvl4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4pPr>
    <a:lvl5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5pPr>
    <a:lvl6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6pPr>
    <a:lvl7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7pPr>
    <a:lvl8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8pPr>
    <a:lvl9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j-lt"/>
        <a:ea typeface="+mj-ea"/>
        <a:cs typeface="+mj-cs"/>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éline Mandouze - CLAI" initials="CMC" lastIdx="7" clrIdx="0">
    <p:extLst>
      <p:ext uri="{19B8F6BF-5375-455C-9EA6-DF929625EA0E}">
        <p15:presenceInfo xmlns:p15="http://schemas.microsoft.com/office/powerpoint/2012/main" userId="S::cmandouze@clai2.com::bb828eba-d87b-40c3-b2f9-2982914a1e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C86866"/>
    <a:srgbClr val="1F497D"/>
    <a:srgbClr val="FFFFFF"/>
    <a:srgbClr val="558ED5"/>
    <a:srgbClr val="E9EDF4"/>
    <a:srgbClr val="538DD5"/>
    <a:srgbClr val="306EC7"/>
    <a:srgbClr val="000000"/>
    <a:srgbClr val="97B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B81F2-E536-40EF-8185-0C5252AA5163}" v="33" dt="2022-01-13T16:11:50.94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9" d="100"/>
          <a:sy n="159" d="100"/>
        </p:scale>
        <p:origin x="336"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DOUK Montassar (Acoss)" userId="2668d904-f4e6-4494-80ea-b79fa34e20fd" providerId="ADAL" clId="{D9B38107-E33E-44BD-9780-EF649A4247C9}"/>
    <pc:docChg chg="undo custSel modSld">
      <pc:chgData name="SARDOUK Montassar (Acoss)" userId="2668d904-f4e6-4494-80ea-b79fa34e20fd" providerId="ADAL" clId="{D9B38107-E33E-44BD-9780-EF649A4247C9}" dt="2021-09-23T09:30:15.502" v="86" actId="14100"/>
      <pc:docMkLst>
        <pc:docMk/>
      </pc:docMkLst>
      <pc:sldChg chg="modSp mod">
        <pc:chgData name="SARDOUK Montassar (Acoss)" userId="2668d904-f4e6-4494-80ea-b79fa34e20fd" providerId="ADAL" clId="{D9B38107-E33E-44BD-9780-EF649A4247C9}" dt="2021-09-23T06:48:47.415" v="29" actId="14100"/>
        <pc:sldMkLst>
          <pc:docMk/>
          <pc:sldMk cId="0" sldId="256"/>
        </pc:sldMkLst>
        <pc:spChg chg="mod">
          <ac:chgData name="SARDOUK Montassar (Acoss)" userId="2668d904-f4e6-4494-80ea-b79fa34e20fd" providerId="ADAL" clId="{D9B38107-E33E-44BD-9780-EF649A4247C9}" dt="2021-09-23T06:48:00.452" v="0"/>
          <ac:spMkLst>
            <pc:docMk/>
            <pc:sldMk cId="0" sldId="256"/>
            <ac:spMk id="6" creationId="{FD6ADFCB-4581-634C-994E-A61DBFE0C87D}"/>
          </ac:spMkLst>
        </pc:spChg>
        <pc:spChg chg="mod">
          <ac:chgData name="SARDOUK Montassar (Acoss)" userId="2668d904-f4e6-4494-80ea-b79fa34e20fd" providerId="ADAL" clId="{D9B38107-E33E-44BD-9780-EF649A4247C9}" dt="2021-09-23T06:48:20.193" v="2"/>
          <ac:spMkLst>
            <pc:docMk/>
            <pc:sldMk cId="0" sldId="256"/>
            <ac:spMk id="7" creationId="{2FDCDB03-109A-4149-BA88-0A234CED2C62}"/>
          </ac:spMkLst>
        </pc:spChg>
        <pc:spChg chg="mod">
          <ac:chgData name="SARDOUK Montassar (Acoss)" userId="2668d904-f4e6-4494-80ea-b79fa34e20fd" providerId="ADAL" clId="{D9B38107-E33E-44BD-9780-EF649A4247C9}" dt="2021-09-23T06:48:47.415" v="29" actId="14100"/>
          <ac:spMkLst>
            <pc:docMk/>
            <pc:sldMk cId="0" sldId="256"/>
            <ac:spMk id="8" creationId="{5B207BBF-AA18-A843-BA3F-8688DD7862E9}"/>
          </ac:spMkLst>
        </pc:spChg>
      </pc:sldChg>
      <pc:sldChg chg="addSp delSp modSp mod">
        <pc:chgData name="SARDOUK Montassar (Acoss)" userId="2668d904-f4e6-4494-80ea-b79fa34e20fd" providerId="ADAL" clId="{D9B38107-E33E-44BD-9780-EF649A4247C9}" dt="2021-09-23T09:30:15.502" v="86" actId="14100"/>
        <pc:sldMkLst>
          <pc:docMk/>
          <pc:sldMk cId="0" sldId="260"/>
        </pc:sldMkLst>
        <pc:spChg chg="add del mod">
          <ac:chgData name="SARDOUK Montassar (Acoss)" userId="2668d904-f4e6-4494-80ea-b79fa34e20fd" providerId="ADAL" clId="{D9B38107-E33E-44BD-9780-EF649A4247C9}" dt="2021-09-23T07:04:35.627" v="65" actId="478"/>
          <ac:spMkLst>
            <pc:docMk/>
            <pc:sldMk cId="0" sldId="260"/>
            <ac:spMk id="3" creationId="{A51ACEFF-D9D5-42B1-907F-BD92FB007714}"/>
          </ac:spMkLst>
        </pc:spChg>
        <pc:spChg chg="add del mod">
          <ac:chgData name="SARDOUK Montassar (Acoss)" userId="2668d904-f4e6-4494-80ea-b79fa34e20fd" providerId="ADAL" clId="{D9B38107-E33E-44BD-9780-EF649A4247C9}" dt="2021-09-23T07:04:49.718" v="75" actId="478"/>
          <ac:spMkLst>
            <pc:docMk/>
            <pc:sldMk cId="0" sldId="260"/>
            <ac:spMk id="4" creationId="{5B73B29F-3D88-43B7-AD9B-87DAC4B811F1}"/>
          </ac:spMkLst>
        </pc:spChg>
        <pc:spChg chg="mod">
          <ac:chgData name="SARDOUK Montassar (Acoss)" userId="2668d904-f4e6-4494-80ea-b79fa34e20fd" providerId="ADAL" clId="{D9B38107-E33E-44BD-9780-EF649A4247C9}" dt="2021-09-23T08:01:42.925" v="82"/>
          <ac:spMkLst>
            <pc:docMk/>
            <pc:sldMk cId="0" sldId="260"/>
            <ac:spMk id="9" creationId="{BCB92ACE-9A28-8540-8285-00E4F39740BA}"/>
          </ac:spMkLst>
        </pc:spChg>
        <pc:spChg chg="mod">
          <ac:chgData name="SARDOUK Montassar (Acoss)" userId="2668d904-f4e6-4494-80ea-b79fa34e20fd" providerId="ADAL" clId="{D9B38107-E33E-44BD-9780-EF649A4247C9}" dt="2021-09-23T08:01:47.981" v="84" actId="27636"/>
          <ac:spMkLst>
            <pc:docMk/>
            <pc:sldMk cId="0" sldId="260"/>
            <ac:spMk id="10" creationId="{A30B4754-C6B4-DE45-81B9-D43B6817F960}"/>
          </ac:spMkLst>
        </pc:spChg>
        <pc:spChg chg="del mod">
          <ac:chgData name="SARDOUK Montassar (Acoss)" userId="2668d904-f4e6-4494-80ea-b79fa34e20fd" providerId="ADAL" clId="{D9B38107-E33E-44BD-9780-EF649A4247C9}" dt="2021-09-23T07:04:26.770" v="63" actId="478"/>
          <ac:spMkLst>
            <pc:docMk/>
            <pc:sldMk cId="0" sldId="260"/>
            <ac:spMk id="11" creationId="{9388F9FF-91E4-F34E-8531-1777D603A273}"/>
          </ac:spMkLst>
        </pc:spChg>
        <pc:spChg chg="add mod">
          <ac:chgData name="SARDOUK Montassar (Acoss)" userId="2668d904-f4e6-4494-80ea-b79fa34e20fd" providerId="ADAL" clId="{D9B38107-E33E-44BD-9780-EF649A4247C9}" dt="2021-09-23T09:30:15.502" v="86" actId="14100"/>
          <ac:spMkLst>
            <pc:docMk/>
            <pc:sldMk cId="0" sldId="260"/>
            <ac:spMk id="14" creationId="{1D984E32-EE3B-400A-A1FA-9D6588BAE5B0}"/>
          </ac:spMkLst>
        </pc:spChg>
        <pc:spChg chg="add mod">
          <ac:chgData name="SARDOUK Montassar (Acoss)" userId="2668d904-f4e6-4494-80ea-b79fa34e20fd" providerId="ADAL" clId="{D9B38107-E33E-44BD-9780-EF649A4247C9}" dt="2021-09-23T09:30:15.502" v="86" actId="14100"/>
          <ac:spMkLst>
            <pc:docMk/>
            <pc:sldMk cId="0" sldId="260"/>
            <ac:spMk id="15" creationId="{6D2C5AD1-6A94-4386-A637-68AD10E24A37}"/>
          </ac:spMkLst>
        </pc:spChg>
        <pc:spChg chg="add mod">
          <ac:chgData name="SARDOUK Montassar (Acoss)" userId="2668d904-f4e6-4494-80ea-b79fa34e20fd" providerId="ADAL" clId="{D9B38107-E33E-44BD-9780-EF649A4247C9}" dt="2021-09-23T09:30:15.502" v="86" actId="14100"/>
          <ac:spMkLst>
            <pc:docMk/>
            <pc:sldMk cId="0" sldId="260"/>
            <ac:spMk id="16" creationId="{2A9BF6EA-33C4-483D-929E-B39E30F1F679}"/>
          </ac:spMkLst>
        </pc:spChg>
        <pc:spChg chg="add mod">
          <ac:chgData name="SARDOUK Montassar (Acoss)" userId="2668d904-f4e6-4494-80ea-b79fa34e20fd" providerId="ADAL" clId="{D9B38107-E33E-44BD-9780-EF649A4247C9}" dt="2021-09-23T09:30:15.502" v="86" actId="14100"/>
          <ac:spMkLst>
            <pc:docMk/>
            <pc:sldMk cId="0" sldId="260"/>
            <ac:spMk id="17" creationId="{4D0E23BE-7626-47FD-BBEF-93720FFF368D}"/>
          </ac:spMkLst>
        </pc:spChg>
        <pc:spChg chg="add mod">
          <ac:chgData name="SARDOUK Montassar (Acoss)" userId="2668d904-f4e6-4494-80ea-b79fa34e20fd" providerId="ADAL" clId="{D9B38107-E33E-44BD-9780-EF649A4247C9}" dt="2021-09-23T08:01:34.364" v="80" actId="1076"/>
          <ac:spMkLst>
            <pc:docMk/>
            <pc:sldMk cId="0" sldId="260"/>
            <ac:spMk id="18" creationId="{E0C5E79A-77C4-4EEA-8D00-E7F4968CA411}"/>
          </ac:spMkLst>
        </pc:spChg>
        <pc:spChg chg="add mod">
          <ac:chgData name="SARDOUK Montassar (Acoss)" userId="2668d904-f4e6-4494-80ea-b79fa34e20fd" providerId="ADAL" clId="{D9B38107-E33E-44BD-9780-EF649A4247C9}" dt="2021-09-23T08:01:34.364" v="80" actId="1076"/>
          <ac:spMkLst>
            <pc:docMk/>
            <pc:sldMk cId="0" sldId="260"/>
            <ac:spMk id="19" creationId="{679E320F-6023-422B-83AA-8ACA20809181}"/>
          </ac:spMkLst>
        </pc:spChg>
        <pc:spChg chg="add mod">
          <ac:chgData name="SARDOUK Montassar (Acoss)" userId="2668d904-f4e6-4494-80ea-b79fa34e20fd" providerId="ADAL" clId="{D9B38107-E33E-44BD-9780-EF649A4247C9}" dt="2021-09-23T08:01:34.364" v="80" actId="1076"/>
          <ac:spMkLst>
            <pc:docMk/>
            <pc:sldMk cId="0" sldId="260"/>
            <ac:spMk id="20" creationId="{56EB8439-34B7-4757-8AED-2D2456DC74D0}"/>
          </ac:spMkLst>
        </pc:spChg>
        <pc:spChg chg="add mod">
          <ac:chgData name="SARDOUK Montassar (Acoss)" userId="2668d904-f4e6-4494-80ea-b79fa34e20fd" providerId="ADAL" clId="{D9B38107-E33E-44BD-9780-EF649A4247C9}" dt="2021-09-23T08:01:34.364" v="80" actId="1076"/>
          <ac:spMkLst>
            <pc:docMk/>
            <pc:sldMk cId="0" sldId="260"/>
            <ac:spMk id="21" creationId="{942A8BDF-856A-4D88-8601-1817BABE23AE}"/>
          </ac:spMkLst>
        </pc:spChg>
        <pc:graphicFrameChg chg="add del mod modGraphic">
          <ac:chgData name="SARDOUK Montassar (Acoss)" userId="2668d904-f4e6-4494-80ea-b79fa34e20fd" providerId="ADAL" clId="{D9B38107-E33E-44BD-9780-EF649A4247C9}" dt="2021-09-23T07:05:07.922" v="78" actId="14734"/>
          <ac:graphicFrameMkLst>
            <pc:docMk/>
            <pc:sldMk cId="0" sldId="260"/>
            <ac:graphicFrameMk id="12" creationId="{9D25E215-DFD2-49ED-8309-93C1DFD48EE8}"/>
          </ac:graphicFrameMkLst>
        </pc:graphicFrameChg>
      </pc:sldChg>
      <pc:sldChg chg="modSp mod">
        <pc:chgData name="SARDOUK Montassar (Acoss)" userId="2668d904-f4e6-4494-80ea-b79fa34e20fd" providerId="ADAL" clId="{D9B38107-E33E-44BD-9780-EF649A4247C9}" dt="2021-09-23T07:04:03.424" v="61"/>
        <pc:sldMkLst>
          <pc:docMk/>
          <pc:sldMk cId="2377440939" sldId="280"/>
        </pc:sldMkLst>
        <pc:spChg chg="mod">
          <ac:chgData name="SARDOUK Montassar (Acoss)" userId="2668d904-f4e6-4494-80ea-b79fa34e20fd" providerId="ADAL" clId="{D9B38107-E33E-44BD-9780-EF649A4247C9}" dt="2021-09-23T07:03:52.012" v="59"/>
          <ac:spMkLst>
            <pc:docMk/>
            <pc:sldMk cId="2377440939" sldId="280"/>
            <ac:spMk id="6" creationId="{B77D8DE3-0D8C-9A4E-878B-7FC94D7FD993}"/>
          </ac:spMkLst>
        </pc:spChg>
        <pc:spChg chg="mod">
          <ac:chgData name="SARDOUK Montassar (Acoss)" userId="2668d904-f4e6-4494-80ea-b79fa34e20fd" providerId="ADAL" clId="{D9B38107-E33E-44BD-9780-EF649A4247C9}" dt="2021-09-23T07:04:03.424" v="61"/>
          <ac:spMkLst>
            <pc:docMk/>
            <pc:sldMk cId="2377440939" sldId="280"/>
            <ac:spMk id="14" creationId="{888CC053-0658-4E4E-A26F-B25C20D0DAF5}"/>
          </ac:spMkLst>
        </pc:spChg>
      </pc:sldChg>
    </pc:docChg>
  </pc:docChgLst>
  <pc:docChgLst>
    <pc:chgData name="Selyan Abdallah" userId="S::selyan.abdallah@etu.unice.fr::e9dfff94-b6e6-42bf-b473-fde5df44ce75" providerId="AD" clId="Web-{8D275F15-B851-B375-B8C3-D5DCA50DD80D}"/>
    <pc:docChg chg="modSld">
      <pc:chgData name="Selyan Abdallah" userId="S::selyan.abdallah@etu.unice.fr::e9dfff94-b6e6-42bf-b473-fde5df44ce75" providerId="AD" clId="Web-{8D275F15-B851-B375-B8C3-D5DCA50DD80D}" dt="2021-11-19T11:51:58.834" v="884"/>
      <pc:docMkLst>
        <pc:docMk/>
      </pc:docMkLst>
      <pc:sldChg chg="addSp modSp">
        <pc:chgData name="Selyan Abdallah" userId="S::selyan.abdallah@etu.unice.fr::e9dfff94-b6e6-42bf-b473-fde5df44ce75" providerId="AD" clId="Web-{8D275F15-B851-B375-B8C3-D5DCA50DD80D}" dt="2021-11-19T11:42:48.208" v="85" actId="1076"/>
        <pc:sldMkLst>
          <pc:docMk/>
          <pc:sldMk cId="0" sldId="264"/>
        </pc:sldMkLst>
        <pc:spChg chg="add">
          <ac:chgData name="Selyan Abdallah" userId="S::selyan.abdallah@etu.unice.fr::e9dfff94-b6e6-42bf-b473-fde5df44ce75" providerId="AD" clId="Web-{8D275F15-B851-B375-B8C3-D5DCA50DD80D}" dt="2021-11-19T11:42:36.285" v="84"/>
          <ac:spMkLst>
            <pc:docMk/>
            <pc:sldMk cId="0" sldId="264"/>
            <ac:spMk id="4" creationId="{75ED5B2D-466D-4A0C-9828-581AA90256AF}"/>
          </ac:spMkLst>
        </pc:spChg>
        <pc:picChg chg="mod">
          <ac:chgData name="Selyan Abdallah" userId="S::selyan.abdallah@etu.unice.fr::e9dfff94-b6e6-42bf-b473-fde5df44ce75" providerId="AD" clId="Web-{8D275F15-B851-B375-B8C3-D5DCA50DD80D}" dt="2021-11-19T11:42:48.208" v="85" actId="1076"/>
          <ac:picMkLst>
            <pc:docMk/>
            <pc:sldMk cId="0" sldId="264"/>
            <ac:picMk id="1028" creationId="{E0D488A3-3641-C340-95B9-F45BD4C97DDB}"/>
          </ac:picMkLst>
        </pc:picChg>
      </pc:sldChg>
      <pc:sldChg chg="delSp modSp">
        <pc:chgData name="Selyan Abdallah" userId="S::selyan.abdallah@etu.unice.fr::e9dfff94-b6e6-42bf-b473-fde5df44ce75" providerId="AD" clId="Web-{8D275F15-B851-B375-B8C3-D5DCA50DD80D}" dt="2021-11-19T11:51:58.834" v="884"/>
        <pc:sldMkLst>
          <pc:docMk/>
          <pc:sldMk cId="1065985578" sldId="282"/>
        </pc:sldMkLst>
        <pc:spChg chg="del mod">
          <ac:chgData name="Selyan Abdallah" userId="S::selyan.abdallah@etu.unice.fr::e9dfff94-b6e6-42bf-b473-fde5df44ce75" providerId="AD" clId="Web-{8D275F15-B851-B375-B8C3-D5DCA50DD80D}" dt="2021-11-19T11:42:19.972" v="83"/>
          <ac:spMkLst>
            <pc:docMk/>
            <pc:sldMk cId="1065985578" sldId="282"/>
            <ac:spMk id="17" creationId="{2E066741-250C-4F2A-90AC-5D065E1E793C}"/>
          </ac:spMkLst>
        </pc:spChg>
        <pc:spChg chg="del">
          <ac:chgData name="Selyan Abdallah" userId="S::selyan.abdallah@etu.unice.fr::e9dfff94-b6e6-42bf-b473-fde5df44ce75" providerId="AD" clId="Web-{8D275F15-B851-B375-B8C3-D5DCA50DD80D}" dt="2021-11-19T11:43:15.881" v="86"/>
          <ac:spMkLst>
            <pc:docMk/>
            <pc:sldMk cId="1065985578" sldId="282"/>
            <ac:spMk id="18" creationId="{4AF90771-CC67-4798-A76A-100023C56FE9}"/>
          </ac:spMkLst>
        </pc:spChg>
        <pc:graphicFrameChg chg="modGraphic">
          <ac:chgData name="Selyan Abdallah" userId="S::selyan.abdallah@etu.unice.fr::e9dfff94-b6e6-42bf-b473-fde5df44ce75" providerId="AD" clId="Web-{8D275F15-B851-B375-B8C3-D5DCA50DD80D}" dt="2021-11-19T11:41:29.719" v="78"/>
          <ac:graphicFrameMkLst>
            <pc:docMk/>
            <pc:sldMk cId="1065985578" sldId="282"/>
            <ac:graphicFrameMk id="45" creationId="{66E0BE9B-FD54-4000-9405-D61C86C08686}"/>
          </ac:graphicFrameMkLst>
        </pc:graphicFrameChg>
        <pc:graphicFrameChg chg="mod modGraphic">
          <ac:chgData name="Selyan Abdallah" userId="S::selyan.abdallah@etu.unice.fr::e9dfff94-b6e6-42bf-b473-fde5df44ce75" providerId="AD" clId="Web-{8D275F15-B851-B375-B8C3-D5DCA50DD80D}" dt="2021-11-19T11:40:49.623" v="75"/>
          <ac:graphicFrameMkLst>
            <pc:docMk/>
            <pc:sldMk cId="1065985578" sldId="282"/>
            <ac:graphicFrameMk id="58" creationId="{C4CBF51A-A3D7-4ED5-B2D0-F9C3FEEA13C7}"/>
          </ac:graphicFrameMkLst>
        </pc:graphicFrameChg>
        <pc:graphicFrameChg chg="mod modGraphic">
          <ac:chgData name="Selyan Abdallah" userId="S::selyan.abdallah@etu.unice.fr::e9dfff94-b6e6-42bf-b473-fde5df44ce75" providerId="AD" clId="Web-{8D275F15-B851-B375-B8C3-D5DCA50DD80D}" dt="2021-11-19T11:51:58.834" v="884"/>
          <ac:graphicFrameMkLst>
            <pc:docMk/>
            <pc:sldMk cId="1065985578" sldId="282"/>
            <ac:graphicFrameMk id="60" creationId="{8D95A428-0261-4501-97D9-4A52E94E9B36}"/>
          </ac:graphicFrameMkLst>
        </pc:graphicFrameChg>
      </pc:sldChg>
      <pc:sldChg chg="modSp">
        <pc:chgData name="Selyan Abdallah" userId="S::selyan.abdallah@etu.unice.fr::e9dfff94-b6e6-42bf-b473-fde5df44ce75" providerId="AD" clId="Web-{8D275F15-B851-B375-B8C3-D5DCA50DD80D}" dt="2021-11-19T11:45:21.779" v="144"/>
        <pc:sldMkLst>
          <pc:docMk/>
          <pc:sldMk cId="1269501011" sldId="286"/>
        </pc:sldMkLst>
        <pc:graphicFrameChg chg="mod modGraphic">
          <ac:chgData name="Selyan Abdallah" userId="S::selyan.abdallah@etu.unice.fr::e9dfff94-b6e6-42bf-b473-fde5df44ce75" providerId="AD" clId="Web-{8D275F15-B851-B375-B8C3-D5DCA50DD80D}" dt="2021-11-19T11:45:21.779" v="144"/>
          <ac:graphicFrameMkLst>
            <pc:docMk/>
            <pc:sldMk cId="1269501011" sldId="286"/>
            <ac:graphicFrameMk id="18" creationId="{6338ABBA-14CC-48E9-9BB1-A2A34E268654}"/>
          </ac:graphicFrameMkLst>
        </pc:graphicFrameChg>
      </pc:sldChg>
      <pc:sldChg chg="modSp">
        <pc:chgData name="Selyan Abdallah" userId="S::selyan.abdallah@etu.unice.fr::e9dfff94-b6e6-42bf-b473-fde5df44ce75" providerId="AD" clId="Web-{8D275F15-B851-B375-B8C3-D5DCA50DD80D}" dt="2021-11-19T11:43:27.913" v="90" actId="20577"/>
        <pc:sldMkLst>
          <pc:docMk/>
          <pc:sldMk cId="2902048816" sldId="287"/>
        </pc:sldMkLst>
        <pc:spChg chg="mod">
          <ac:chgData name="Selyan Abdallah" userId="S::selyan.abdallah@etu.unice.fr::e9dfff94-b6e6-42bf-b473-fde5df44ce75" providerId="AD" clId="Web-{8D275F15-B851-B375-B8C3-D5DCA50DD80D}" dt="2021-11-19T11:43:27.913" v="90" actId="20577"/>
          <ac:spMkLst>
            <pc:docMk/>
            <pc:sldMk cId="2902048816" sldId="287"/>
            <ac:spMk id="2" creationId="{EB177AE4-5DEB-E443-A52A-7AF11B7F5FF8}"/>
          </ac:spMkLst>
        </pc:spChg>
      </pc:sldChg>
    </pc:docChg>
  </pc:docChgLst>
  <pc:docChgLst>
    <pc:chgData name="Jean-Baptiste Bruneau" userId="cf890914-b27a-4b63-a31b-8732513d1156" providerId="ADAL" clId="{82339A1F-924F-4248-B7ED-21F624DC8AAB}"/>
    <pc:docChg chg="undo redo custSel modSld">
      <pc:chgData name="Jean-Baptiste Bruneau" userId="cf890914-b27a-4b63-a31b-8732513d1156" providerId="ADAL" clId="{82339A1F-924F-4248-B7ED-21F624DC8AAB}" dt="2021-10-29T13:54:25.420" v="491" actId="20577"/>
      <pc:docMkLst>
        <pc:docMk/>
      </pc:docMkLst>
      <pc:sldChg chg="addSp delSp modSp mod chgLayout">
        <pc:chgData name="Jean-Baptiste Bruneau" userId="cf890914-b27a-4b63-a31b-8732513d1156" providerId="ADAL" clId="{82339A1F-924F-4248-B7ED-21F624DC8AAB}" dt="2021-10-29T12:48:44.236" v="107" actId="20577"/>
        <pc:sldMkLst>
          <pc:docMk/>
          <pc:sldMk cId="0" sldId="264"/>
        </pc:sldMkLst>
        <pc:spChg chg="mod ord">
          <ac:chgData name="Jean-Baptiste Bruneau" userId="cf890914-b27a-4b63-a31b-8732513d1156" providerId="ADAL" clId="{82339A1F-924F-4248-B7ED-21F624DC8AAB}" dt="2021-10-29T12:48:44.236" v="107" actId="20577"/>
          <ac:spMkLst>
            <pc:docMk/>
            <pc:sldMk cId="0" sldId="264"/>
            <ac:spMk id="2" creationId="{C280946B-B7D0-F648-B07A-3B432180FD35}"/>
          </ac:spMkLst>
        </pc:spChg>
        <pc:spChg chg="add del">
          <ac:chgData name="Jean-Baptiste Bruneau" userId="cf890914-b27a-4b63-a31b-8732513d1156" providerId="ADAL" clId="{82339A1F-924F-4248-B7ED-21F624DC8AAB}" dt="2021-10-29T12:43:46.742" v="15" actId="478"/>
          <ac:spMkLst>
            <pc:docMk/>
            <pc:sldMk cId="0" sldId="264"/>
            <ac:spMk id="3" creationId="{3F892EF6-CFCF-44C7-89EB-4F54FD54EB05}"/>
          </ac:spMkLst>
        </pc:spChg>
        <pc:spChg chg="add mod">
          <ac:chgData name="Jean-Baptiste Bruneau" userId="cf890914-b27a-4b63-a31b-8732513d1156" providerId="ADAL" clId="{82339A1F-924F-4248-B7ED-21F624DC8AAB}" dt="2021-10-29T12:45:01.548" v="17" actId="2085"/>
          <ac:spMkLst>
            <pc:docMk/>
            <pc:sldMk cId="0" sldId="264"/>
            <ac:spMk id="3" creationId="{90BB7B50-716E-4E58-AB18-757213628495}"/>
          </ac:spMkLst>
        </pc:spChg>
        <pc:spChg chg="mod ord">
          <ac:chgData name="Jean-Baptiste Bruneau" userId="cf890914-b27a-4b63-a31b-8732513d1156" providerId="ADAL" clId="{82339A1F-924F-4248-B7ED-21F624DC8AAB}" dt="2021-10-29T12:43:11.873" v="11" actId="700"/>
          <ac:spMkLst>
            <pc:docMk/>
            <pc:sldMk cId="0" sldId="264"/>
            <ac:spMk id="6" creationId="{DEBAE4EA-CD1F-B74C-A896-E547CD8A420B}"/>
          </ac:spMkLst>
        </pc:spChg>
        <pc:spChg chg="add mod">
          <ac:chgData name="Jean-Baptiste Bruneau" userId="cf890914-b27a-4b63-a31b-8732513d1156" providerId="ADAL" clId="{82339A1F-924F-4248-B7ED-21F624DC8AAB}" dt="2021-10-29T12:45:07.749" v="20" actId="14100"/>
          <ac:spMkLst>
            <pc:docMk/>
            <pc:sldMk cId="0" sldId="264"/>
            <ac:spMk id="7" creationId="{9A6E98C1-A498-4CD5-8339-4FEBB4AC30CB}"/>
          </ac:spMkLst>
        </pc:spChg>
        <pc:spChg chg="mod ord">
          <ac:chgData name="Jean-Baptiste Bruneau" userId="cf890914-b27a-4b63-a31b-8732513d1156" providerId="ADAL" clId="{82339A1F-924F-4248-B7ED-21F624DC8AAB}" dt="2021-10-29T12:47:32.929" v="52" actId="20577"/>
          <ac:spMkLst>
            <pc:docMk/>
            <pc:sldMk cId="0" sldId="264"/>
            <ac:spMk id="348" creationId="{00000000-0000-0000-0000-000000000000}"/>
          </ac:spMkLst>
        </pc:spChg>
        <pc:inkChg chg="add del">
          <ac:chgData name="Jean-Baptiste Bruneau" userId="cf890914-b27a-4b63-a31b-8732513d1156" providerId="ADAL" clId="{82339A1F-924F-4248-B7ED-21F624DC8AAB}" dt="2021-10-29T12:42:31.126" v="9" actId="9405"/>
          <ac:inkMkLst>
            <pc:docMk/>
            <pc:sldMk cId="0" sldId="264"/>
            <ac:inkMk id="4" creationId="{D4DC7B50-7D23-4454-B3AB-89574F9DE906}"/>
          </ac:inkMkLst>
        </pc:inkChg>
      </pc:sldChg>
      <pc:sldChg chg="addSp modSp mod">
        <pc:chgData name="Jean-Baptiste Bruneau" userId="cf890914-b27a-4b63-a31b-8732513d1156" providerId="ADAL" clId="{82339A1F-924F-4248-B7ED-21F624DC8AAB}" dt="2021-10-29T13:54:25.420" v="491" actId="20577"/>
        <pc:sldMkLst>
          <pc:docMk/>
          <pc:sldMk cId="1065985578" sldId="282"/>
        </pc:sldMkLst>
        <pc:spChg chg="add mod">
          <ac:chgData name="Jean-Baptiste Bruneau" userId="cf890914-b27a-4b63-a31b-8732513d1156" providerId="ADAL" clId="{82339A1F-924F-4248-B7ED-21F624DC8AAB}" dt="2021-10-29T12:45:14.999" v="21"/>
          <ac:spMkLst>
            <pc:docMk/>
            <pc:sldMk cId="1065985578" sldId="282"/>
            <ac:spMk id="17" creationId="{2E066741-250C-4F2A-90AC-5D065E1E793C}"/>
          </ac:spMkLst>
        </pc:spChg>
        <pc:spChg chg="add mod">
          <ac:chgData name="Jean-Baptiste Bruneau" userId="cf890914-b27a-4b63-a31b-8732513d1156" providerId="ADAL" clId="{82339A1F-924F-4248-B7ED-21F624DC8AAB}" dt="2021-10-29T12:45:19.384" v="24" actId="14100"/>
          <ac:spMkLst>
            <pc:docMk/>
            <pc:sldMk cId="1065985578" sldId="282"/>
            <ac:spMk id="18" creationId="{4AF90771-CC67-4798-A76A-100023C56FE9}"/>
          </ac:spMkLst>
        </pc:spChg>
        <pc:spChg chg="mod">
          <ac:chgData name="Jean-Baptiste Bruneau" userId="cf890914-b27a-4b63-a31b-8732513d1156" providerId="ADAL" clId="{82339A1F-924F-4248-B7ED-21F624DC8AAB}" dt="2021-10-29T13:54:25.420" v="491" actId="20577"/>
          <ac:spMkLst>
            <pc:docMk/>
            <pc:sldMk cId="1065985578" sldId="282"/>
            <ac:spMk id="46" creationId="{17466A78-3D24-4712-8B53-D64C5229C16D}"/>
          </ac:spMkLst>
        </pc:spChg>
        <pc:spChg chg="mod">
          <ac:chgData name="Jean-Baptiste Bruneau" userId="cf890914-b27a-4b63-a31b-8732513d1156" providerId="ADAL" clId="{82339A1F-924F-4248-B7ED-21F624DC8AAB}" dt="2021-10-29T12:48:35.345" v="95" actId="20577"/>
          <ac:spMkLst>
            <pc:docMk/>
            <pc:sldMk cId="1065985578" sldId="282"/>
            <ac:spMk id="62" creationId="{8F942FF7-03FD-4C5E-88CC-1D89DF5E6622}"/>
          </ac:spMkLst>
        </pc:spChg>
        <pc:graphicFrameChg chg="mod modGraphic">
          <ac:chgData name="Jean-Baptiste Bruneau" userId="cf890914-b27a-4b63-a31b-8732513d1156" providerId="ADAL" clId="{82339A1F-924F-4248-B7ED-21F624DC8AAB}" dt="2021-10-29T13:20:33.898" v="355" actId="242"/>
          <ac:graphicFrameMkLst>
            <pc:docMk/>
            <pc:sldMk cId="1065985578" sldId="282"/>
            <ac:graphicFrameMk id="3" creationId="{FAE1D46E-4341-43B4-B254-2FA91426DE2E}"/>
          </ac:graphicFrameMkLst>
        </pc:graphicFrameChg>
        <pc:graphicFrameChg chg="add mod modGraphic">
          <ac:chgData name="Jean-Baptiste Bruneau" userId="cf890914-b27a-4b63-a31b-8732513d1156" providerId="ADAL" clId="{82339A1F-924F-4248-B7ED-21F624DC8AAB}" dt="2021-10-29T13:21:12.991" v="357" actId="14100"/>
          <ac:graphicFrameMkLst>
            <pc:docMk/>
            <pc:sldMk cId="1065985578" sldId="282"/>
            <ac:graphicFrameMk id="19" creationId="{F347631E-638A-4385-AC81-937FC0B7FDF0}"/>
          </ac:graphicFrameMkLst>
        </pc:graphicFrameChg>
        <pc:graphicFrameChg chg="mod modGraphic">
          <ac:chgData name="Jean-Baptiste Bruneau" userId="cf890914-b27a-4b63-a31b-8732513d1156" providerId="ADAL" clId="{82339A1F-924F-4248-B7ED-21F624DC8AAB}" dt="2021-10-29T13:34:41.407" v="467" actId="20577"/>
          <ac:graphicFrameMkLst>
            <pc:docMk/>
            <pc:sldMk cId="1065985578" sldId="282"/>
            <ac:graphicFrameMk id="45" creationId="{66E0BE9B-FD54-4000-9405-D61C86C08686}"/>
          </ac:graphicFrameMkLst>
        </pc:graphicFrameChg>
        <pc:graphicFrameChg chg="modGraphic">
          <ac:chgData name="Jean-Baptiste Bruneau" userId="cf890914-b27a-4b63-a31b-8732513d1156" providerId="ADAL" clId="{82339A1F-924F-4248-B7ED-21F624DC8AAB}" dt="2021-10-29T12:47:19.500" v="50" actId="20577"/>
          <ac:graphicFrameMkLst>
            <pc:docMk/>
            <pc:sldMk cId="1065985578" sldId="282"/>
            <ac:graphicFrameMk id="52" creationId="{8ADE6172-3884-4253-9B4B-3679029EC366}"/>
          </ac:graphicFrameMkLst>
        </pc:graphicFrameChg>
        <pc:graphicFrameChg chg="mod modGraphic">
          <ac:chgData name="Jean-Baptiste Bruneau" userId="cf890914-b27a-4b63-a31b-8732513d1156" providerId="ADAL" clId="{82339A1F-924F-4248-B7ED-21F624DC8AAB}" dt="2021-10-29T13:30:20.465" v="466" actId="20577"/>
          <ac:graphicFrameMkLst>
            <pc:docMk/>
            <pc:sldMk cId="1065985578" sldId="282"/>
            <ac:graphicFrameMk id="58" creationId="{C4CBF51A-A3D7-4ED5-B2D0-F9C3FEEA13C7}"/>
          </ac:graphicFrameMkLst>
        </pc:graphicFrameChg>
        <pc:graphicFrameChg chg="mod modGraphic">
          <ac:chgData name="Jean-Baptiste Bruneau" userId="cf890914-b27a-4b63-a31b-8732513d1156" providerId="ADAL" clId="{82339A1F-924F-4248-B7ED-21F624DC8AAB}" dt="2021-10-29T13:18:24.880" v="274" actId="20577"/>
          <ac:graphicFrameMkLst>
            <pc:docMk/>
            <pc:sldMk cId="1065985578" sldId="282"/>
            <ac:graphicFrameMk id="60" creationId="{8D95A428-0261-4501-97D9-4A52E94E9B36}"/>
          </ac:graphicFrameMkLst>
        </pc:graphicFrameChg>
      </pc:sldChg>
      <pc:sldChg chg="addSp modSp mod">
        <pc:chgData name="Jean-Baptiste Bruneau" userId="cf890914-b27a-4b63-a31b-8732513d1156" providerId="ADAL" clId="{82339A1F-924F-4248-B7ED-21F624DC8AAB}" dt="2021-10-29T13:47:22.438" v="490" actId="1076"/>
        <pc:sldMkLst>
          <pc:docMk/>
          <pc:sldMk cId="1269501011" sldId="286"/>
        </pc:sldMkLst>
        <pc:spChg chg="add mod">
          <ac:chgData name="Jean-Baptiste Bruneau" userId="cf890914-b27a-4b63-a31b-8732513d1156" providerId="ADAL" clId="{82339A1F-924F-4248-B7ED-21F624DC8AAB}" dt="2021-10-29T12:45:21.197" v="25"/>
          <ac:spMkLst>
            <pc:docMk/>
            <pc:sldMk cId="1269501011" sldId="286"/>
            <ac:spMk id="13" creationId="{F0DF6188-FE3C-45CA-B438-4266AD8DD5D0}"/>
          </ac:spMkLst>
        </pc:spChg>
        <pc:spChg chg="add mod">
          <ac:chgData name="Jean-Baptiste Bruneau" userId="cf890914-b27a-4b63-a31b-8732513d1156" providerId="ADAL" clId="{82339A1F-924F-4248-B7ED-21F624DC8AAB}" dt="2021-10-29T12:45:25.448" v="28" actId="14100"/>
          <ac:spMkLst>
            <pc:docMk/>
            <pc:sldMk cId="1269501011" sldId="286"/>
            <ac:spMk id="14" creationId="{E506D860-75BE-47A5-8CBE-89A3C28F60F6}"/>
          </ac:spMkLst>
        </pc:spChg>
        <pc:spChg chg="mod">
          <ac:chgData name="Jean-Baptiste Bruneau" userId="cf890914-b27a-4b63-a31b-8732513d1156" providerId="ADAL" clId="{82339A1F-924F-4248-B7ED-21F624DC8AAB}" dt="2021-10-29T12:48:38.073" v="96" actId="20577"/>
          <ac:spMkLst>
            <pc:docMk/>
            <pc:sldMk cId="1269501011" sldId="286"/>
            <ac:spMk id="27" creationId="{C8A84DB9-F7B9-4248-BA8E-6CF66B9BBDED}"/>
          </ac:spMkLst>
        </pc:spChg>
        <pc:graphicFrameChg chg="mod">
          <ac:chgData name="Jean-Baptiste Bruneau" userId="cf890914-b27a-4b63-a31b-8732513d1156" providerId="ADAL" clId="{82339A1F-924F-4248-B7ED-21F624DC8AAB}" dt="2021-10-29T13:47:22.438" v="490" actId="1076"/>
          <ac:graphicFrameMkLst>
            <pc:docMk/>
            <pc:sldMk cId="1269501011" sldId="286"/>
            <ac:graphicFrameMk id="12" creationId="{BAF69951-0994-46E6-9ABA-E0F6F9239EE6}"/>
          </ac:graphicFrameMkLst>
        </pc:graphicFrameChg>
        <pc:graphicFrameChg chg="modGraphic">
          <ac:chgData name="Jean-Baptiste Bruneau" userId="cf890914-b27a-4b63-a31b-8732513d1156" providerId="ADAL" clId="{82339A1F-924F-4248-B7ED-21F624DC8AAB}" dt="2021-10-29T13:46:49.036" v="483" actId="20577"/>
          <ac:graphicFrameMkLst>
            <pc:docMk/>
            <pc:sldMk cId="1269501011" sldId="286"/>
            <ac:graphicFrameMk id="29" creationId="{24F7D3C6-105C-49C0-8359-6F63E63B4EFD}"/>
          </ac:graphicFrameMkLst>
        </pc:graphicFrameChg>
      </pc:sldChg>
    </pc:docChg>
  </pc:docChgLst>
  <pc:docChgLst>
    <pc:chgData name="Nicolas Brimboeuf" userId="S::nicolas.brimboeuf@etu.unice.fr::d5e5e55a-a180-4ba2-b3b9-8c300e3a468f" providerId="AD" clId="Web-{CFD4CCA6-C684-E63F-BF16-7854A1B1E92C}"/>
    <pc:docChg chg="modSld">
      <pc:chgData name="Nicolas Brimboeuf" userId="S::nicolas.brimboeuf@etu.unice.fr::d5e5e55a-a180-4ba2-b3b9-8c300e3a468f" providerId="AD" clId="Web-{CFD4CCA6-C684-E63F-BF16-7854A1B1E92C}" dt="2021-11-19T13:46:01.073" v="6"/>
      <pc:docMkLst>
        <pc:docMk/>
      </pc:docMkLst>
      <pc:sldChg chg="delSp modSp">
        <pc:chgData name="Nicolas Brimboeuf" userId="S::nicolas.brimboeuf@etu.unice.fr::d5e5e55a-a180-4ba2-b3b9-8c300e3a468f" providerId="AD" clId="Web-{CFD4CCA6-C684-E63F-BF16-7854A1B1E92C}" dt="2021-11-19T13:46:01.073" v="6"/>
        <pc:sldMkLst>
          <pc:docMk/>
          <pc:sldMk cId="1269501011" sldId="286"/>
        </pc:sldMkLst>
        <pc:graphicFrameChg chg="del mod modGraphic">
          <ac:chgData name="Nicolas Brimboeuf" userId="S::nicolas.brimboeuf@etu.unice.fr::d5e5e55a-a180-4ba2-b3b9-8c300e3a468f" providerId="AD" clId="Web-{CFD4CCA6-C684-E63F-BF16-7854A1B1E92C}" dt="2021-11-19T13:45:43.697" v="2"/>
          <ac:graphicFrameMkLst>
            <pc:docMk/>
            <pc:sldMk cId="1269501011" sldId="286"/>
            <ac:graphicFrameMk id="9" creationId="{02BF2226-0670-40EF-84C6-662F050A1461}"/>
          </ac:graphicFrameMkLst>
        </pc:graphicFrameChg>
        <pc:graphicFrameChg chg="mod modGraphic">
          <ac:chgData name="Nicolas Brimboeuf" userId="S::nicolas.brimboeuf@etu.unice.fr::d5e5e55a-a180-4ba2-b3b9-8c300e3a468f" providerId="AD" clId="Web-{CFD4CCA6-C684-E63F-BF16-7854A1B1E92C}" dt="2021-11-19T13:46:01.073" v="6"/>
          <ac:graphicFrameMkLst>
            <pc:docMk/>
            <pc:sldMk cId="1269501011" sldId="286"/>
            <ac:graphicFrameMk id="29" creationId="{24F7D3C6-105C-49C0-8359-6F63E63B4EFD}"/>
          </ac:graphicFrameMkLst>
        </pc:graphicFrameChg>
      </pc:sldChg>
    </pc:docChg>
  </pc:docChgLst>
  <pc:docChgLst>
    <pc:chgData name="Nicolas Brimboeuf" userId="S::nicolas.brimboeuf@etu.unice.fr::d5e5e55a-a180-4ba2-b3b9-8c300e3a468f" providerId="AD" clId="Web-{76866304-7437-0D5E-7FEA-27D274A8B3EE}"/>
    <pc:docChg chg="modSld">
      <pc:chgData name="Nicolas Brimboeuf" userId="S::nicolas.brimboeuf@etu.unice.fr::d5e5e55a-a180-4ba2-b3b9-8c300e3a468f" providerId="AD" clId="Web-{76866304-7437-0D5E-7FEA-27D274A8B3EE}" dt="2021-10-29T13:35:21.376" v="0" actId="1076"/>
      <pc:docMkLst>
        <pc:docMk/>
      </pc:docMkLst>
      <pc:sldChg chg="modSp">
        <pc:chgData name="Nicolas Brimboeuf" userId="S::nicolas.brimboeuf@etu.unice.fr::d5e5e55a-a180-4ba2-b3b9-8c300e3a468f" providerId="AD" clId="Web-{76866304-7437-0D5E-7FEA-27D274A8B3EE}" dt="2021-10-29T13:35:21.376" v="0" actId="1076"/>
        <pc:sldMkLst>
          <pc:docMk/>
          <pc:sldMk cId="1269501011" sldId="286"/>
        </pc:sldMkLst>
        <pc:graphicFrameChg chg="mod">
          <ac:chgData name="Nicolas Brimboeuf" userId="S::nicolas.brimboeuf@etu.unice.fr::d5e5e55a-a180-4ba2-b3b9-8c300e3a468f" providerId="AD" clId="Web-{76866304-7437-0D5E-7FEA-27D274A8B3EE}" dt="2021-10-29T13:35:21.376" v="0" actId="1076"/>
          <ac:graphicFrameMkLst>
            <pc:docMk/>
            <pc:sldMk cId="1269501011" sldId="286"/>
            <ac:graphicFrameMk id="12" creationId="{BAF69951-0994-46E6-9ABA-E0F6F9239EE6}"/>
          </ac:graphicFrameMkLst>
        </pc:graphicFrameChg>
      </pc:sldChg>
    </pc:docChg>
  </pc:docChgLst>
  <pc:docChgLst>
    <pc:chgData name="Nicolas Brimboeuf" userId="S::nicolas.brimboeuf@etu.unice.fr::d5e5e55a-a180-4ba2-b3b9-8c300e3a468f" providerId="AD" clId="Web-{47B47E72-58EF-FCE3-FD93-912CA82432F4}"/>
    <pc:docChg chg="modSld">
      <pc:chgData name="Nicolas Brimboeuf" userId="S::nicolas.brimboeuf@etu.unice.fr::d5e5e55a-a180-4ba2-b3b9-8c300e3a468f" providerId="AD" clId="Web-{47B47E72-58EF-FCE3-FD93-912CA82432F4}" dt="2021-10-29T13:26:40.415" v="54"/>
      <pc:docMkLst>
        <pc:docMk/>
      </pc:docMkLst>
      <pc:sldChg chg="modSp">
        <pc:chgData name="Nicolas Brimboeuf" userId="S::nicolas.brimboeuf@etu.unice.fr::d5e5e55a-a180-4ba2-b3b9-8c300e3a468f" providerId="AD" clId="Web-{47B47E72-58EF-FCE3-FD93-912CA82432F4}" dt="2021-10-29T13:26:40.415" v="54"/>
        <pc:sldMkLst>
          <pc:docMk/>
          <pc:sldMk cId="1065985578" sldId="282"/>
        </pc:sldMkLst>
        <pc:graphicFrameChg chg="mod modGraphic">
          <ac:chgData name="Nicolas Brimboeuf" userId="S::nicolas.brimboeuf@etu.unice.fr::d5e5e55a-a180-4ba2-b3b9-8c300e3a468f" providerId="AD" clId="Web-{47B47E72-58EF-FCE3-FD93-912CA82432F4}" dt="2021-10-29T13:26:40.415" v="54"/>
          <ac:graphicFrameMkLst>
            <pc:docMk/>
            <pc:sldMk cId="1065985578" sldId="282"/>
            <ac:graphicFrameMk id="58" creationId="{C4CBF51A-A3D7-4ED5-B2D0-F9C3FEEA13C7}"/>
          </ac:graphicFrameMkLst>
        </pc:graphicFrameChg>
      </pc:sldChg>
    </pc:docChg>
  </pc:docChgLst>
  <pc:docChgLst>
    <pc:chgData name="Selyan Abdallah" userId="S::selyan.abdallah@etu.unice.fr::e9dfff94-b6e6-42bf-b473-fde5df44ce75" providerId="AD" clId="Web-{C93DDBD8-C38D-07C3-719F-B454D3CA9BC5}"/>
    <pc:docChg chg="modSld">
      <pc:chgData name="Selyan Abdallah" userId="S::selyan.abdallah@etu.unice.fr::e9dfff94-b6e6-42bf-b473-fde5df44ce75" providerId="AD" clId="Web-{C93DDBD8-C38D-07C3-719F-B454D3CA9BC5}" dt="2021-10-29T13:40:17.952" v="0" actId="1076"/>
      <pc:docMkLst>
        <pc:docMk/>
      </pc:docMkLst>
      <pc:sldChg chg="modSp">
        <pc:chgData name="Selyan Abdallah" userId="S::selyan.abdallah@etu.unice.fr::e9dfff94-b6e6-42bf-b473-fde5df44ce75" providerId="AD" clId="Web-{C93DDBD8-C38D-07C3-719F-B454D3CA9BC5}" dt="2021-10-29T13:40:17.952" v="0" actId="1076"/>
        <pc:sldMkLst>
          <pc:docMk/>
          <pc:sldMk cId="1269501011" sldId="286"/>
        </pc:sldMkLst>
        <pc:graphicFrameChg chg="mod">
          <ac:chgData name="Selyan Abdallah" userId="S::selyan.abdallah@etu.unice.fr::e9dfff94-b6e6-42bf-b473-fde5df44ce75" providerId="AD" clId="Web-{C93DDBD8-C38D-07C3-719F-B454D3CA9BC5}" dt="2021-10-29T13:40:17.952" v="0" actId="1076"/>
          <ac:graphicFrameMkLst>
            <pc:docMk/>
            <pc:sldMk cId="1269501011" sldId="286"/>
            <ac:graphicFrameMk id="12" creationId="{BAF69951-0994-46E6-9ABA-E0F6F9239EE6}"/>
          </ac:graphicFrameMkLst>
        </pc:graphicFrameChg>
      </pc:sldChg>
    </pc:docChg>
  </pc:docChgLst>
  <pc:docChgLst>
    <pc:chgData name="SARDOUK Montassar (Acoss)" userId="2668d904-f4e6-4494-80ea-b79fa34e20fd" providerId="ADAL" clId="{7E996014-CC62-4A7E-A62E-F29DEF38BFFF}"/>
    <pc:docChg chg="delSld">
      <pc:chgData name="SARDOUK Montassar (Acoss)" userId="2668d904-f4e6-4494-80ea-b79fa34e20fd" providerId="ADAL" clId="{7E996014-CC62-4A7E-A62E-F29DEF38BFFF}" dt="2021-10-27T09:24:57.859" v="20" actId="2696"/>
      <pc:docMkLst>
        <pc:docMk/>
      </pc:docMkLst>
      <pc:sldChg chg="del">
        <pc:chgData name="SARDOUK Montassar (Acoss)" userId="2668d904-f4e6-4494-80ea-b79fa34e20fd" providerId="ADAL" clId="{7E996014-CC62-4A7E-A62E-F29DEF38BFFF}" dt="2021-10-21T15:00:49.043" v="0" actId="47"/>
        <pc:sldMkLst>
          <pc:docMk/>
          <pc:sldMk cId="2021112727" sldId="287"/>
        </pc:sldMkLst>
      </pc:sldChg>
      <pc:sldMasterChg chg="delSldLayout">
        <pc:chgData name="SARDOUK Montassar (Acoss)" userId="2668d904-f4e6-4494-80ea-b79fa34e20fd" providerId="ADAL" clId="{7E996014-CC62-4A7E-A62E-F29DEF38BFFF}" dt="2021-10-27T09:24:57.859" v="20" actId="2696"/>
        <pc:sldMasterMkLst>
          <pc:docMk/>
          <pc:sldMasterMk cId="0" sldId="2147483695"/>
        </pc:sldMasterMkLst>
        <pc:sldLayoutChg chg="del">
          <pc:chgData name="SARDOUK Montassar (Acoss)" userId="2668d904-f4e6-4494-80ea-b79fa34e20fd" providerId="ADAL" clId="{7E996014-CC62-4A7E-A62E-F29DEF38BFFF}" dt="2021-10-27T09:24:57.859" v="20" actId="2696"/>
          <pc:sldLayoutMkLst>
            <pc:docMk/>
            <pc:sldMasterMk cId="0" sldId="2147483695"/>
            <pc:sldLayoutMk cId="1425456211" sldId="2147483672"/>
          </pc:sldLayoutMkLst>
        </pc:sldLayoutChg>
        <pc:sldLayoutChg chg="del">
          <pc:chgData name="SARDOUK Montassar (Acoss)" userId="2668d904-f4e6-4494-80ea-b79fa34e20fd" providerId="ADAL" clId="{7E996014-CC62-4A7E-A62E-F29DEF38BFFF}" dt="2021-10-27T09:24:08.636" v="1" actId="2696"/>
          <pc:sldLayoutMkLst>
            <pc:docMk/>
            <pc:sldMasterMk cId="0" sldId="2147483695"/>
            <pc:sldLayoutMk cId="131213337" sldId="2147483673"/>
          </pc:sldLayoutMkLst>
        </pc:sldLayoutChg>
        <pc:sldLayoutChg chg="del">
          <pc:chgData name="SARDOUK Montassar (Acoss)" userId="2668d904-f4e6-4494-80ea-b79fa34e20fd" providerId="ADAL" clId="{7E996014-CC62-4A7E-A62E-F29DEF38BFFF}" dt="2021-10-27T09:24:08.653" v="2" actId="2696"/>
          <pc:sldLayoutMkLst>
            <pc:docMk/>
            <pc:sldMasterMk cId="0" sldId="2147483695"/>
            <pc:sldLayoutMk cId="1329189088" sldId="2147483674"/>
          </pc:sldLayoutMkLst>
        </pc:sldLayoutChg>
        <pc:sldLayoutChg chg="del">
          <pc:chgData name="SARDOUK Montassar (Acoss)" userId="2668d904-f4e6-4494-80ea-b79fa34e20fd" providerId="ADAL" clId="{7E996014-CC62-4A7E-A62E-F29DEF38BFFF}" dt="2021-10-27T09:24:08.669" v="3" actId="2696"/>
          <pc:sldLayoutMkLst>
            <pc:docMk/>
            <pc:sldMasterMk cId="0" sldId="2147483695"/>
            <pc:sldLayoutMk cId="628890763" sldId="2147483675"/>
          </pc:sldLayoutMkLst>
        </pc:sldLayoutChg>
        <pc:sldLayoutChg chg="del">
          <pc:chgData name="SARDOUK Montassar (Acoss)" userId="2668d904-f4e6-4494-80ea-b79fa34e20fd" providerId="ADAL" clId="{7E996014-CC62-4A7E-A62E-F29DEF38BFFF}" dt="2021-10-27T09:24:21.754" v="10" actId="2696"/>
          <pc:sldLayoutMkLst>
            <pc:docMk/>
            <pc:sldMasterMk cId="0" sldId="2147483695"/>
            <pc:sldLayoutMk cId="1876240216" sldId="2147483676"/>
          </pc:sldLayoutMkLst>
        </pc:sldLayoutChg>
        <pc:sldLayoutChg chg="del">
          <pc:chgData name="SARDOUK Montassar (Acoss)" userId="2668d904-f4e6-4494-80ea-b79fa34e20fd" providerId="ADAL" clId="{7E996014-CC62-4A7E-A62E-F29DEF38BFFF}" dt="2021-10-27T09:24:23.233" v="11" actId="2696"/>
          <pc:sldLayoutMkLst>
            <pc:docMk/>
            <pc:sldMasterMk cId="0" sldId="2147483695"/>
            <pc:sldLayoutMk cId="3904293006" sldId="2147483677"/>
          </pc:sldLayoutMkLst>
        </pc:sldLayoutChg>
        <pc:sldLayoutChg chg="del">
          <pc:chgData name="SARDOUK Montassar (Acoss)" userId="2668d904-f4e6-4494-80ea-b79fa34e20fd" providerId="ADAL" clId="{7E996014-CC62-4A7E-A62E-F29DEF38BFFF}" dt="2021-10-27T09:24:14.324" v="4" actId="2696"/>
          <pc:sldLayoutMkLst>
            <pc:docMk/>
            <pc:sldMasterMk cId="0" sldId="2147483695"/>
            <pc:sldLayoutMk cId="3741187510" sldId="2147483679"/>
          </pc:sldLayoutMkLst>
        </pc:sldLayoutChg>
        <pc:sldLayoutChg chg="del">
          <pc:chgData name="SARDOUK Montassar (Acoss)" userId="2668d904-f4e6-4494-80ea-b79fa34e20fd" providerId="ADAL" clId="{7E996014-CC62-4A7E-A62E-F29DEF38BFFF}" dt="2021-10-27T09:24:16.607" v="5" actId="2696"/>
          <pc:sldLayoutMkLst>
            <pc:docMk/>
            <pc:sldMasterMk cId="0" sldId="2147483695"/>
            <pc:sldLayoutMk cId="211532162" sldId="2147483680"/>
          </pc:sldLayoutMkLst>
        </pc:sldLayoutChg>
        <pc:sldLayoutChg chg="del">
          <pc:chgData name="SARDOUK Montassar (Acoss)" userId="2668d904-f4e6-4494-80ea-b79fa34e20fd" providerId="ADAL" clId="{7E996014-CC62-4A7E-A62E-F29DEF38BFFF}" dt="2021-10-27T09:24:17.352" v="6" actId="2696"/>
          <pc:sldLayoutMkLst>
            <pc:docMk/>
            <pc:sldMasterMk cId="0" sldId="2147483695"/>
            <pc:sldLayoutMk cId="556935846" sldId="2147483681"/>
          </pc:sldLayoutMkLst>
        </pc:sldLayoutChg>
        <pc:sldLayoutChg chg="del">
          <pc:chgData name="SARDOUK Montassar (Acoss)" userId="2668d904-f4e6-4494-80ea-b79fa34e20fd" providerId="ADAL" clId="{7E996014-CC62-4A7E-A62E-F29DEF38BFFF}" dt="2021-10-27T09:24:18.183" v="7" actId="2696"/>
          <pc:sldLayoutMkLst>
            <pc:docMk/>
            <pc:sldMasterMk cId="0" sldId="2147483695"/>
            <pc:sldLayoutMk cId="4161475710" sldId="2147483682"/>
          </pc:sldLayoutMkLst>
        </pc:sldLayoutChg>
        <pc:sldLayoutChg chg="del">
          <pc:chgData name="SARDOUK Montassar (Acoss)" userId="2668d904-f4e6-4494-80ea-b79fa34e20fd" providerId="ADAL" clId="{7E996014-CC62-4A7E-A62E-F29DEF38BFFF}" dt="2021-10-27T09:24:19.164" v="8" actId="2696"/>
          <pc:sldLayoutMkLst>
            <pc:docMk/>
            <pc:sldMasterMk cId="0" sldId="2147483695"/>
            <pc:sldLayoutMk cId="4054699139" sldId="2147483683"/>
          </pc:sldLayoutMkLst>
        </pc:sldLayoutChg>
        <pc:sldLayoutChg chg="del">
          <pc:chgData name="SARDOUK Montassar (Acoss)" userId="2668d904-f4e6-4494-80ea-b79fa34e20fd" providerId="ADAL" clId="{7E996014-CC62-4A7E-A62E-F29DEF38BFFF}" dt="2021-10-27T09:24:20.637" v="9" actId="2696"/>
          <pc:sldLayoutMkLst>
            <pc:docMk/>
            <pc:sldMasterMk cId="0" sldId="2147483695"/>
            <pc:sldLayoutMk cId="1285870311" sldId="2147483684"/>
          </pc:sldLayoutMkLst>
        </pc:sldLayoutChg>
        <pc:sldLayoutChg chg="del">
          <pc:chgData name="SARDOUK Montassar (Acoss)" userId="2668d904-f4e6-4494-80ea-b79fa34e20fd" providerId="ADAL" clId="{7E996014-CC62-4A7E-A62E-F29DEF38BFFF}" dt="2021-10-27T09:24:24.382" v="12" actId="2696"/>
          <pc:sldLayoutMkLst>
            <pc:docMk/>
            <pc:sldMasterMk cId="0" sldId="2147483695"/>
            <pc:sldLayoutMk cId="2446574805" sldId="2147483685"/>
          </pc:sldLayoutMkLst>
        </pc:sldLayoutChg>
        <pc:sldLayoutChg chg="del">
          <pc:chgData name="SARDOUK Montassar (Acoss)" userId="2668d904-f4e6-4494-80ea-b79fa34e20fd" providerId="ADAL" clId="{7E996014-CC62-4A7E-A62E-F29DEF38BFFF}" dt="2021-10-27T09:24:26.094" v="13" actId="2696"/>
          <pc:sldLayoutMkLst>
            <pc:docMk/>
            <pc:sldMasterMk cId="0" sldId="2147483695"/>
            <pc:sldLayoutMk cId="3948505458" sldId="2147483686"/>
          </pc:sldLayoutMkLst>
        </pc:sldLayoutChg>
        <pc:sldLayoutChg chg="del">
          <pc:chgData name="SARDOUK Montassar (Acoss)" userId="2668d904-f4e6-4494-80ea-b79fa34e20fd" providerId="ADAL" clId="{7E996014-CC62-4A7E-A62E-F29DEF38BFFF}" dt="2021-10-27T09:24:28.926" v="14" actId="2696"/>
          <pc:sldLayoutMkLst>
            <pc:docMk/>
            <pc:sldMasterMk cId="0" sldId="2147483695"/>
            <pc:sldLayoutMk cId="2286650824" sldId="2147483687"/>
          </pc:sldLayoutMkLst>
        </pc:sldLayoutChg>
        <pc:sldLayoutChg chg="del">
          <pc:chgData name="SARDOUK Montassar (Acoss)" userId="2668d904-f4e6-4494-80ea-b79fa34e20fd" providerId="ADAL" clId="{7E996014-CC62-4A7E-A62E-F29DEF38BFFF}" dt="2021-10-27T09:24:31.573" v="15" actId="2696"/>
          <pc:sldLayoutMkLst>
            <pc:docMk/>
            <pc:sldMasterMk cId="0" sldId="2147483695"/>
            <pc:sldLayoutMk cId="3025035696" sldId="2147483689"/>
          </pc:sldLayoutMkLst>
        </pc:sldLayoutChg>
        <pc:sldLayoutChg chg="del">
          <pc:chgData name="SARDOUK Montassar (Acoss)" userId="2668d904-f4e6-4494-80ea-b79fa34e20fd" providerId="ADAL" clId="{7E996014-CC62-4A7E-A62E-F29DEF38BFFF}" dt="2021-10-27T09:24:32.691" v="16" actId="2696"/>
          <pc:sldLayoutMkLst>
            <pc:docMk/>
            <pc:sldMasterMk cId="0" sldId="2147483695"/>
            <pc:sldLayoutMk cId="1326332304" sldId="2147483690"/>
          </pc:sldLayoutMkLst>
        </pc:sldLayoutChg>
        <pc:sldLayoutChg chg="del">
          <pc:chgData name="SARDOUK Montassar (Acoss)" userId="2668d904-f4e6-4494-80ea-b79fa34e20fd" providerId="ADAL" clId="{7E996014-CC62-4A7E-A62E-F29DEF38BFFF}" dt="2021-10-27T09:24:35.145" v="19" actId="2696"/>
          <pc:sldLayoutMkLst>
            <pc:docMk/>
            <pc:sldMasterMk cId="0" sldId="2147483695"/>
            <pc:sldLayoutMk cId="716495140" sldId="2147483691"/>
          </pc:sldLayoutMkLst>
        </pc:sldLayoutChg>
        <pc:sldLayoutChg chg="del">
          <pc:chgData name="SARDOUK Montassar (Acoss)" userId="2668d904-f4e6-4494-80ea-b79fa34e20fd" providerId="ADAL" clId="{7E996014-CC62-4A7E-A62E-F29DEF38BFFF}" dt="2021-10-27T09:24:34.149" v="18" actId="2696"/>
          <pc:sldLayoutMkLst>
            <pc:docMk/>
            <pc:sldMasterMk cId="0" sldId="2147483695"/>
            <pc:sldLayoutMk cId="1050576617" sldId="2147483692"/>
          </pc:sldLayoutMkLst>
        </pc:sldLayoutChg>
        <pc:sldLayoutChg chg="del">
          <pc:chgData name="SARDOUK Montassar (Acoss)" userId="2668d904-f4e6-4494-80ea-b79fa34e20fd" providerId="ADAL" clId="{7E996014-CC62-4A7E-A62E-F29DEF38BFFF}" dt="2021-10-27T09:24:33.448" v="17" actId="2696"/>
          <pc:sldLayoutMkLst>
            <pc:docMk/>
            <pc:sldMasterMk cId="0" sldId="2147483695"/>
            <pc:sldLayoutMk cId="3138790653" sldId="2147483693"/>
          </pc:sldLayoutMkLst>
        </pc:sldLayoutChg>
      </pc:sldMasterChg>
    </pc:docChg>
  </pc:docChgLst>
  <pc:docChgLst>
    <pc:chgData name="Mael Albany" userId="628d5c25-d6e3-4e70-89bf-62b9b087f26b" providerId="ADAL" clId="{3058BD9A-F44E-422F-A4EF-E6675BA2135C}"/>
    <pc:docChg chg="undo custSel modSld">
      <pc:chgData name="Mael Albany" userId="628d5c25-d6e3-4e70-89bf-62b9b087f26b" providerId="ADAL" clId="{3058BD9A-F44E-422F-A4EF-E6675BA2135C}" dt="2021-11-19T12:52:29.687" v="81" actId="1076"/>
      <pc:docMkLst>
        <pc:docMk/>
      </pc:docMkLst>
      <pc:sldChg chg="modSp mod">
        <pc:chgData name="Mael Albany" userId="628d5c25-d6e3-4e70-89bf-62b9b087f26b" providerId="ADAL" clId="{3058BD9A-F44E-422F-A4EF-E6675BA2135C}" dt="2021-11-19T12:52:29.687" v="81" actId="1076"/>
        <pc:sldMkLst>
          <pc:docMk/>
          <pc:sldMk cId="1269501011" sldId="286"/>
        </pc:sldMkLst>
        <pc:spChg chg="mod">
          <ac:chgData name="Mael Albany" userId="628d5c25-d6e3-4e70-89bf-62b9b087f26b" providerId="ADAL" clId="{3058BD9A-F44E-422F-A4EF-E6675BA2135C}" dt="2021-11-19T12:52:29.687" v="81" actId="1076"/>
          <ac:spMkLst>
            <pc:docMk/>
            <pc:sldMk cId="1269501011" sldId="286"/>
            <ac:spMk id="27" creationId="{C8A84DB9-F7B9-4248-BA8E-6CF66B9BBDED}"/>
          </ac:spMkLst>
        </pc:spChg>
        <pc:spChg chg="mod">
          <ac:chgData name="Mael Albany" userId="628d5c25-d6e3-4e70-89bf-62b9b087f26b" providerId="ADAL" clId="{3058BD9A-F44E-422F-A4EF-E6675BA2135C}" dt="2021-11-19T12:52:24.280" v="80" actId="1076"/>
          <ac:spMkLst>
            <pc:docMk/>
            <pc:sldMk cId="1269501011" sldId="286"/>
            <ac:spMk id="28" creationId="{C5FB5411-8670-482A-B7F7-38720E69DFD1}"/>
          </ac:spMkLst>
        </pc:spChg>
        <pc:graphicFrameChg chg="modGraphic">
          <ac:chgData name="Mael Albany" userId="628d5c25-d6e3-4e70-89bf-62b9b087f26b" providerId="ADAL" clId="{3058BD9A-F44E-422F-A4EF-E6675BA2135C}" dt="2021-11-19T10:33:43.419" v="10" actId="20577"/>
          <ac:graphicFrameMkLst>
            <pc:docMk/>
            <pc:sldMk cId="1269501011" sldId="286"/>
            <ac:graphicFrameMk id="9" creationId="{02BF2226-0670-40EF-84C6-662F050A1461}"/>
          </ac:graphicFrameMkLst>
        </pc:graphicFrameChg>
        <pc:graphicFrameChg chg="mod modGraphic">
          <ac:chgData name="Mael Albany" userId="628d5c25-d6e3-4e70-89bf-62b9b087f26b" providerId="ADAL" clId="{3058BD9A-F44E-422F-A4EF-E6675BA2135C}" dt="2021-11-19T12:52:11.250" v="79" actId="1076"/>
          <ac:graphicFrameMkLst>
            <pc:docMk/>
            <pc:sldMk cId="1269501011" sldId="286"/>
            <ac:graphicFrameMk id="29" creationId="{24F7D3C6-105C-49C0-8359-6F63E63B4EFD}"/>
          </ac:graphicFrameMkLst>
        </pc:graphicFrameChg>
      </pc:sldChg>
      <pc:sldChg chg="modSp mod">
        <pc:chgData name="Mael Albany" userId="628d5c25-d6e3-4e70-89bf-62b9b087f26b" providerId="ADAL" clId="{3058BD9A-F44E-422F-A4EF-E6675BA2135C}" dt="2021-11-19T10:44:16.846" v="77" actId="20577"/>
        <pc:sldMkLst>
          <pc:docMk/>
          <pc:sldMk cId="1846334276" sldId="288"/>
        </pc:sldMkLst>
        <pc:spChg chg="mod">
          <ac:chgData name="Mael Albany" userId="628d5c25-d6e3-4e70-89bf-62b9b087f26b" providerId="ADAL" clId="{3058BD9A-F44E-422F-A4EF-E6675BA2135C}" dt="2021-11-19T10:44:16.846" v="77" actId="20577"/>
          <ac:spMkLst>
            <pc:docMk/>
            <pc:sldMk cId="1846334276" sldId="288"/>
            <ac:spMk id="2" creationId="{976FF66A-2E26-9B48-8A78-B855FA07578F}"/>
          </ac:spMkLst>
        </pc:spChg>
      </pc:sldChg>
    </pc:docChg>
  </pc:docChgLst>
  <pc:docChgLst>
    <pc:chgData name="Nicolas Brimboeuf" userId="S::nicolas.brimboeuf@etu.unice.fr::d5e5e55a-a180-4ba2-b3b9-8c300e3a468f" providerId="AD" clId="Web-{5FAEB754-238A-580D-A3A5-25183AA3977D}"/>
    <pc:docChg chg="modSld addMainMaster delMainMaster">
      <pc:chgData name="Nicolas Brimboeuf" userId="S::nicolas.brimboeuf@etu.unice.fr::d5e5e55a-a180-4ba2-b3b9-8c300e3a468f" providerId="AD" clId="Web-{5FAEB754-238A-580D-A3A5-25183AA3977D}" dt="2021-10-29T12:44:44.167" v="18"/>
      <pc:docMkLst>
        <pc:docMk/>
      </pc:docMkLst>
      <pc:sldChg chg="addSp delSp modSp mod modClrScheme chgLayout">
        <pc:chgData name="Nicolas Brimboeuf" userId="S::nicolas.brimboeuf@etu.unice.fr::d5e5e55a-a180-4ba2-b3b9-8c300e3a468f" providerId="AD" clId="Web-{5FAEB754-238A-580D-A3A5-25183AA3977D}" dt="2021-10-29T12:44:44.167" v="18"/>
        <pc:sldMkLst>
          <pc:docMk/>
          <pc:sldMk cId="0" sldId="264"/>
        </pc:sldMkLst>
        <pc:spChg chg="mod ord">
          <ac:chgData name="Nicolas Brimboeuf" userId="S::nicolas.brimboeuf@etu.unice.fr::d5e5e55a-a180-4ba2-b3b9-8c300e3a468f" providerId="AD" clId="Web-{5FAEB754-238A-580D-A3A5-25183AA3977D}" dt="2021-10-29T12:43:40.290" v="10"/>
          <ac:spMkLst>
            <pc:docMk/>
            <pc:sldMk cId="0" sldId="264"/>
            <ac:spMk id="2" creationId="{C280946B-B7D0-F648-B07A-3B432180FD35}"/>
          </ac:spMkLst>
        </pc:spChg>
        <pc:spChg chg="add">
          <ac:chgData name="Nicolas Brimboeuf" userId="S::nicolas.brimboeuf@etu.unice.fr::d5e5e55a-a180-4ba2-b3b9-8c300e3a468f" providerId="AD" clId="Web-{5FAEB754-238A-580D-A3A5-25183AA3977D}" dt="2021-10-29T12:42:07.647" v="0"/>
          <ac:spMkLst>
            <pc:docMk/>
            <pc:sldMk cId="0" sldId="264"/>
            <ac:spMk id="3" creationId="{3F892EF6-CFCF-44C7-89EB-4F54FD54EB05}"/>
          </ac:spMkLst>
        </pc:spChg>
        <pc:spChg chg="add del mod">
          <ac:chgData name="Nicolas Brimboeuf" userId="S::nicolas.brimboeuf@etu.unice.fr::d5e5e55a-a180-4ba2-b3b9-8c300e3a468f" providerId="AD" clId="Web-{5FAEB754-238A-580D-A3A5-25183AA3977D}" dt="2021-10-29T12:44:44.167" v="18"/>
          <ac:spMkLst>
            <pc:docMk/>
            <pc:sldMk cId="0" sldId="264"/>
            <ac:spMk id="4" creationId="{DD1B9DEA-DE63-4D74-A0F7-C8E1619C1E60}"/>
          </ac:spMkLst>
        </pc:spChg>
        <pc:spChg chg="mod ord">
          <ac:chgData name="Nicolas Brimboeuf" userId="S::nicolas.brimboeuf@etu.unice.fr::d5e5e55a-a180-4ba2-b3b9-8c300e3a468f" providerId="AD" clId="Web-{5FAEB754-238A-580D-A3A5-25183AA3977D}" dt="2021-10-29T12:43:40.290" v="10"/>
          <ac:spMkLst>
            <pc:docMk/>
            <pc:sldMk cId="0" sldId="264"/>
            <ac:spMk id="6" creationId="{DEBAE4EA-CD1F-B74C-A896-E547CD8A420B}"/>
          </ac:spMkLst>
        </pc:spChg>
        <pc:spChg chg="mod ord">
          <ac:chgData name="Nicolas Brimboeuf" userId="S::nicolas.brimboeuf@etu.unice.fr::d5e5e55a-a180-4ba2-b3b9-8c300e3a468f" providerId="AD" clId="Web-{5FAEB754-238A-580D-A3A5-25183AA3977D}" dt="2021-10-29T12:43:40.290" v="10"/>
          <ac:spMkLst>
            <pc:docMk/>
            <pc:sldMk cId="0" sldId="264"/>
            <ac:spMk id="348" creationId="{00000000-0000-0000-0000-000000000000}"/>
          </ac:spMkLst>
        </pc:spChg>
      </pc:sldChg>
      <pc:sldChg chg="modSp mod modClrScheme chgLayout">
        <pc:chgData name="Nicolas Brimboeuf" userId="S::nicolas.brimboeuf@etu.unice.fr::d5e5e55a-a180-4ba2-b3b9-8c300e3a468f" providerId="AD" clId="Web-{5FAEB754-238A-580D-A3A5-25183AA3977D}" dt="2021-10-29T12:43:40.290" v="10"/>
        <pc:sldMkLst>
          <pc:docMk/>
          <pc:sldMk cId="1065985578" sldId="282"/>
        </pc:sldMkLst>
        <pc:spChg chg="mod ord">
          <ac:chgData name="Nicolas Brimboeuf" userId="S::nicolas.brimboeuf@etu.unice.fr::d5e5e55a-a180-4ba2-b3b9-8c300e3a468f" providerId="AD" clId="Web-{5FAEB754-238A-580D-A3A5-25183AA3977D}" dt="2021-10-29T12:43:40.290" v="10"/>
          <ac:spMkLst>
            <pc:docMk/>
            <pc:sldMk cId="1065985578" sldId="282"/>
            <ac:spMk id="46" creationId="{17466A78-3D24-4712-8B53-D64C5229C16D}"/>
          </ac:spMkLst>
        </pc:spChg>
        <pc:spChg chg="mod ord">
          <ac:chgData name="Nicolas Brimboeuf" userId="S::nicolas.brimboeuf@etu.unice.fr::d5e5e55a-a180-4ba2-b3b9-8c300e3a468f" providerId="AD" clId="Web-{5FAEB754-238A-580D-A3A5-25183AA3977D}" dt="2021-10-29T12:43:40.290" v="10"/>
          <ac:spMkLst>
            <pc:docMk/>
            <pc:sldMk cId="1065985578" sldId="282"/>
            <ac:spMk id="366" creationId="{00000000-0000-0000-0000-000000000000}"/>
          </ac:spMkLst>
        </pc:spChg>
      </pc:sldChg>
      <pc:sldChg chg="modSp mod modClrScheme chgLayout">
        <pc:chgData name="Nicolas Brimboeuf" userId="S::nicolas.brimboeuf@etu.unice.fr::d5e5e55a-a180-4ba2-b3b9-8c300e3a468f" providerId="AD" clId="Web-{5FAEB754-238A-580D-A3A5-25183AA3977D}" dt="2021-10-29T12:43:40.290" v="10"/>
        <pc:sldMkLst>
          <pc:docMk/>
          <pc:sldMk cId="1269501011" sldId="286"/>
        </pc:sldMkLst>
        <pc:spChg chg="mod ord">
          <ac:chgData name="Nicolas Brimboeuf" userId="S::nicolas.brimboeuf@etu.unice.fr::d5e5e55a-a180-4ba2-b3b9-8c300e3a468f" providerId="AD" clId="Web-{5FAEB754-238A-580D-A3A5-25183AA3977D}" dt="2021-10-29T12:43:40.290" v="10"/>
          <ac:spMkLst>
            <pc:docMk/>
            <pc:sldMk cId="1269501011" sldId="286"/>
            <ac:spMk id="366" creationId="{00000000-0000-0000-0000-000000000000}"/>
          </ac:spMkLst>
        </pc:spChg>
      </pc:sldChg>
      <pc:sldMasterChg chg="add del addSldLayout delSldLayout modSldLayout">
        <pc:chgData name="Nicolas Brimboeuf" userId="S::nicolas.brimboeuf@etu.unice.fr::d5e5e55a-a180-4ba2-b3b9-8c300e3a468f" providerId="AD" clId="Web-{5FAEB754-238A-580D-A3A5-25183AA3977D}" dt="2021-10-29T12:43:40.290" v="10"/>
        <pc:sldMasterMkLst>
          <pc:docMk/>
          <pc:sldMasterMk cId="3037526794" sldId="2147483695"/>
        </pc:sldMasterMkLst>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4284500166" sldId="2147483696"/>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4131912063" sldId="2147483697"/>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2531297276" sldId="2147483698"/>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2768487762" sldId="2147483699"/>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740320643" sldId="2147483700"/>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1987360474" sldId="2147483701"/>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3814405877" sldId="2147483702"/>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4286021645" sldId="2147483703"/>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2180620487" sldId="2147483704"/>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1584741427" sldId="2147483705"/>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2930215709" sldId="2147483706"/>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1113058396" sldId="2147483707"/>
          </pc:sldLayoutMkLst>
        </pc:sldLayoutChg>
        <pc:sldLayoutChg chg="add del mod replId">
          <pc:chgData name="Nicolas Brimboeuf" userId="S::nicolas.brimboeuf@etu.unice.fr::d5e5e55a-a180-4ba2-b3b9-8c300e3a468f" providerId="AD" clId="Web-{5FAEB754-238A-580D-A3A5-25183AA3977D}" dt="2021-10-29T12:43:40.290" v="10"/>
          <pc:sldLayoutMkLst>
            <pc:docMk/>
            <pc:sldMasterMk cId="3037526794" sldId="2147483695"/>
            <pc:sldLayoutMk cId="502037209" sldId="2147483708"/>
          </pc:sldLayoutMkLst>
        </pc:sldLayoutChg>
      </pc:sldMasterChg>
      <pc:sldMasterChg chg="add del addSldLayout delSldLayout modSldLayout">
        <pc:chgData name="Nicolas Brimboeuf" userId="S::nicolas.brimboeuf@etu.unice.fr::d5e5e55a-a180-4ba2-b3b9-8c300e3a468f" providerId="AD" clId="Web-{5FAEB754-238A-580D-A3A5-25183AA3977D}" dt="2021-10-29T12:43:36.572" v="9"/>
        <pc:sldMasterMkLst>
          <pc:docMk/>
          <pc:sldMasterMk cId="2761862745" sldId="2147483709"/>
        </pc:sldMasterMkLst>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2603503993" sldId="2147483710"/>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1622443456" sldId="2147483711"/>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2429553574" sldId="2147483712"/>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2006767361" sldId="2147483713"/>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3016514524" sldId="2147483714"/>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1344950361" sldId="2147483715"/>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1165404543" sldId="2147483716"/>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2434654387" sldId="2147483717"/>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3663285546" sldId="2147483718"/>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4143761644" sldId="2147483719"/>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2280925713" sldId="2147483720"/>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451284734" sldId="2147483721"/>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3339984703" sldId="2147483722"/>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1711320010" sldId="2147483723"/>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3702109366" sldId="2147483724"/>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1279125492" sldId="2147483725"/>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2750436913" sldId="2147483726"/>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1677084407" sldId="2147483727"/>
          </pc:sldLayoutMkLst>
        </pc:sldLayoutChg>
        <pc:sldLayoutChg chg="add del mod replId">
          <pc:chgData name="Nicolas Brimboeuf" userId="S::nicolas.brimboeuf@etu.unice.fr::d5e5e55a-a180-4ba2-b3b9-8c300e3a468f" providerId="AD" clId="Web-{5FAEB754-238A-580D-A3A5-25183AA3977D}" dt="2021-10-29T12:43:36.572" v="9"/>
          <pc:sldLayoutMkLst>
            <pc:docMk/>
            <pc:sldMasterMk cId="2761862745" sldId="2147483709"/>
            <pc:sldLayoutMk cId="2377835256" sldId="2147483728"/>
          </pc:sldLayoutMkLst>
        </pc:sldLayoutChg>
      </pc:sldMasterChg>
    </pc:docChg>
  </pc:docChgLst>
  <pc:docChgLst>
    <pc:chgData name="Nicolas Brimboeuf" userId="S::nicolas.brimboeuf@etu.unice.fr::d5e5e55a-a180-4ba2-b3b9-8c300e3a468f" providerId="AD" clId="Web-{260E6643-FF05-B655-424D-075FB58FE205}"/>
    <pc:docChg chg="modSld">
      <pc:chgData name="Nicolas Brimboeuf" userId="S::nicolas.brimboeuf@etu.unice.fr::d5e5e55a-a180-4ba2-b3b9-8c300e3a468f" providerId="AD" clId="Web-{260E6643-FF05-B655-424D-075FB58FE205}" dt="2021-10-29T13:20:43.424" v="27"/>
      <pc:docMkLst>
        <pc:docMk/>
      </pc:docMkLst>
      <pc:sldChg chg="modSp">
        <pc:chgData name="Nicolas Brimboeuf" userId="S::nicolas.brimboeuf@etu.unice.fr::d5e5e55a-a180-4ba2-b3b9-8c300e3a468f" providerId="AD" clId="Web-{260E6643-FF05-B655-424D-075FB58FE205}" dt="2021-10-29T13:20:43.424" v="27"/>
        <pc:sldMkLst>
          <pc:docMk/>
          <pc:sldMk cId="1065985578" sldId="282"/>
        </pc:sldMkLst>
        <pc:graphicFrameChg chg="mod modGraphic">
          <ac:chgData name="Nicolas Brimboeuf" userId="S::nicolas.brimboeuf@etu.unice.fr::d5e5e55a-a180-4ba2-b3b9-8c300e3a468f" providerId="AD" clId="Web-{260E6643-FF05-B655-424D-075FB58FE205}" dt="2021-10-29T13:15:29.088" v="3"/>
          <ac:graphicFrameMkLst>
            <pc:docMk/>
            <pc:sldMk cId="1065985578" sldId="282"/>
            <ac:graphicFrameMk id="3" creationId="{FAE1D46E-4341-43B4-B254-2FA91426DE2E}"/>
          </ac:graphicFrameMkLst>
        </pc:graphicFrameChg>
        <pc:graphicFrameChg chg="mod modGraphic">
          <ac:chgData name="Nicolas Brimboeuf" userId="S::nicolas.brimboeuf@etu.unice.fr::d5e5e55a-a180-4ba2-b3b9-8c300e3a468f" providerId="AD" clId="Web-{260E6643-FF05-B655-424D-075FB58FE205}" dt="2021-10-29T13:20:43.424" v="27"/>
          <ac:graphicFrameMkLst>
            <pc:docMk/>
            <pc:sldMk cId="1065985578" sldId="282"/>
            <ac:graphicFrameMk id="19" creationId="{F347631E-638A-4385-AC81-937FC0B7FDF0}"/>
          </ac:graphicFrameMkLst>
        </pc:graphicFrameChg>
        <pc:graphicFrameChg chg="mod modGraphic">
          <ac:chgData name="Nicolas Brimboeuf" userId="S::nicolas.brimboeuf@etu.unice.fr::d5e5e55a-a180-4ba2-b3b9-8c300e3a468f" providerId="AD" clId="Web-{260E6643-FF05-B655-424D-075FB58FE205}" dt="2021-10-29T13:19:40.735" v="13"/>
          <ac:graphicFrameMkLst>
            <pc:docMk/>
            <pc:sldMk cId="1065985578" sldId="282"/>
            <ac:graphicFrameMk id="60" creationId="{8D95A428-0261-4501-97D9-4A52E94E9B36}"/>
          </ac:graphicFrameMkLst>
        </pc:graphicFrameChg>
      </pc:sldChg>
    </pc:docChg>
  </pc:docChgLst>
  <pc:docChgLst>
    <pc:chgData name="Mael Albany" userId="S::mael.albany@etu.unice.fr::628d5c25-d6e3-4e70-89bf-62b9b087f26b" providerId="AD" clId="Web-{C8C6E1FF-6EF9-4E12-A345-C7486D652E78}"/>
    <pc:docChg chg="modSld">
      <pc:chgData name="Mael Albany" userId="S::mael.albany@etu.unice.fr::628d5c25-d6e3-4e70-89bf-62b9b087f26b" providerId="AD" clId="Web-{C8C6E1FF-6EF9-4E12-A345-C7486D652E78}" dt="2021-10-29T13:32:02.300" v="171"/>
      <pc:docMkLst>
        <pc:docMk/>
      </pc:docMkLst>
      <pc:sldChg chg="modSp">
        <pc:chgData name="Mael Albany" userId="S::mael.albany@etu.unice.fr::628d5c25-d6e3-4e70-89bf-62b9b087f26b" providerId="AD" clId="Web-{C8C6E1FF-6EF9-4E12-A345-C7486D652E78}" dt="2021-10-29T13:32:02.300" v="171"/>
        <pc:sldMkLst>
          <pc:docMk/>
          <pc:sldMk cId="1065985578" sldId="282"/>
        </pc:sldMkLst>
        <pc:graphicFrameChg chg="mod modGraphic">
          <ac:chgData name="Mael Albany" userId="S::mael.albany@etu.unice.fr::628d5c25-d6e3-4e70-89bf-62b9b087f26b" providerId="AD" clId="Web-{C8C6E1FF-6EF9-4E12-A345-C7486D652E78}" dt="2021-10-29T13:31:52.800" v="169"/>
          <ac:graphicFrameMkLst>
            <pc:docMk/>
            <pc:sldMk cId="1065985578" sldId="282"/>
            <ac:graphicFrameMk id="58" creationId="{C4CBF51A-A3D7-4ED5-B2D0-F9C3FEEA13C7}"/>
          </ac:graphicFrameMkLst>
        </pc:graphicFrameChg>
        <pc:graphicFrameChg chg="mod modGraphic">
          <ac:chgData name="Mael Albany" userId="S::mael.albany@etu.unice.fr::628d5c25-d6e3-4e70-89bf-62b9b087f26b" providerId="AD" clId="Web-{C8C6E1FF-6EF9-4E12-A345-C7486D652E78}" dt="2021-10-29T13:32:02.300" v="171"/>
          <ac:graphicFrameMkLst>
            <pc:docMk/>
            <pc:sldMk cId="1065985578" sldId="282"/>
            <ac:graphicFrameMk id="60" creationId="{8D95A428-0261-4501-97D9-4A52E94E9B36}"/>
          </ac:graphicFrameMkLst>
        </pc:graphicFrameChg>
      </pc:sldChg>
    </pc:docChg>
  </pc:docChgLst>
  <pc:docChgLst>
    <pc:chgData name="PASCAULT Alexandre (Acoss)" userId="b7bf516e-ba18-4165-9f4a-4073f608e8cf" providerId="ADAL" clId="{D9798A0E-73A6-4225-BAC5-1AB655453164}"/>
    <pc:docChg chg="custSel modSld">
      <pc:chgData name="PASCAULT Alexandre (Acoss)" userId="b7bf516e-ba18-4165-9f4a-4073f608e8cf" providerId="ADAL" clId="{D9798A0E-73A6-4225-BAC5-1AB655453164}" dt="2021-10-05T09:54:35.324" v="1044" actId="20577"/>
      <pc:docMkLst>
        <pc:docMk/>
      </pc:docMkLst>
      <pc:sldChg chg="addSp delSp modSp mod">
        <pc:chgData name="PASCAULT Alexandre (Acoss)" userId="b7bf516e-ba18-4165-9f4a-4073f608e8cf" providerId="ADAL" clId="{D9798A0E-73A6-4225-BAC5-1AB655453164}" dt="2021-10-05T09:54:35.324" v="1044" actId="20577"/>
        <pc:sldMkLst>
          <pc:docMk/>
          <pc:sldMk cId="1065985578" sldId="282"/>
        </pc:sldMkLst>
        <pc:spChg chg="add mod">
          <ac:chgData name="PASCAULT Alexandre (Acoss)" userId="b7bf516e-ba18-4165-9f4a-4073f608e8cf" providerId="ADAL" clId="{D9798A0E-73A6-4225-BAC5-1AB655453164}" dt="2021-10-01T15:36:50.262" v="194" actId="1076"/>
          <ac:spMkLst>
            <pc:docMk/>
            <pc:sldMk cId="1065985578" sldId="282"/>
            <ac:spMk id="2" creationId="{CAAB07AC-CBF9-4F1F-B89E-F7C3CA0DD92B}"/>
          </ac:spMkLst>
        </pc:spChg>
        <pc:spChg chg="add mod">
          <ac:chgData name="PASCAULT Alexandre (Acoss)" userId="b7bf516e-ba18-4165-9f4a-4073f608e8cf" providerId="ADAL" clId="{D9798A0E-73A6-4225-BAC5-1AB655453164}" dt="2021-10-01T15:37:31.789" v="334" actId="313"/>
          <ac:spMkLst>
            <pc:docMk/>
            <pc:sldMk cId="1065985578" sldId="282"/>
            <ac:spMk id="18" creationId="{1DD9F19B-746D-44A2-8148-6FC5CB8131F0}"/>
          </ac:spMkLst>
        </pc:spChg>
        <pc:spChg chg="add del mod">
          <ac:chgData name="PASCAULT Alexandre (Acoss)" userId="b7bf516e-ba18-4165-9f4a-4073f608e8cf" providerId="ADAL" clId="{D9798A0E-73A6-4225-BAC5-1AB655453164}" dt="2021-10-01T15:37:48.894" v="336" actId="478"/>
          <ac:spMkLst>
            <pc:docMk/>
            <pc:sldMk cId="1065985578" sldId="282"/>
            <ac:spMk id="19" creationId="{8F49334F-507F-46BC-B568-C10126B13433}"/>
          </ac:spMkLst>
        </pc:spChg>
        <pc:graphicFrameChg chg="modGraphic">
          <ac:chgData name="PASCAULT Alexandre (Acoss)" userId="b7bf516e-ba18-4165-9f4a-4073f608e8cf" providerId="ADAL" clId="{D9798A0E-73A6-4225-BAC5-1AB655453164}" dt="2021-10-05T09:54:35.324" v="1044" actId="20577"/>
          <ac:graphicFrameMkLst>
            <pc:docMk/>
            <pc:sldMk cId="1065985578" sldId="282"/>
            <ac:graphicFrameMk id="58" creationId="{C4CBF51A-A3D7-4ED5-B2D0-F9C3FEEA13C7}"/>
          </ac:graphicFrameMkLst>
        </pc:graphicFrameChg>
      </pc:sldChg>
      <pc:sldChg chg="addSp modSp mod">
        <pc:chgData name="PASCAULT Alexandre (Acoss)" userId="b7bf516e-ba18-4165-9f4a-4073f608e8cf" providerId="ADAL" clId="{D9798A0E-73A6-4225-BAC5-1AB655453164}" dt="2021-10-01T15:47:23.172" v="998" actId="1076"/>
        <pc:sldMkLst>
          <pc:docMk/>
          <pc:sldMk cId="3945625970" sldId="283"/>
        </pc:sldMkLst>
        <pc:spChg chg="add mod">
          <ac:chgData name="PASCAULT Alexandre (Acoss)" userId="b7bf516e-ba18-4165-9f4a-4073f608e8cf" providerId="ADAL" clId="{D9798A0E-73A6-4225-BAC5-1AB655453164}" dt="2021-10-01T15:43:37.661" v="616" actId="20577"/>
          <ac:spMkLst>
            <pc:docMk/>
            <pc:sldMk cId="3945625970" sldId="283"/>
            <ac:spMk id="10" creationId="{1981636B-3687-4F86-ACA1-C6D586827F10}"/>
          </ac:spMkLst>
        </pc:spChg>
        <pc:grpChg chg="add mod">
          <ac:chgData name="PASCAULT Alexandre (Acoss)" userId="b7bf516e-ba18-4165-9f4a-4073f608e8cf" providerId="ADAL" clId="{D9798A0E-73A6-4225-BAC5-1AB655453164}" dt="2021-10-01T15:42:05.626" v="580" actId="164"/>
          <ac:grpSpMkLst>
            <pc:docMk/>
            <pc:sldMk cId="3945625970" sldId="283"/>
            <ac:grpSpMk id="4" creationId="{5DFEF59D-DDB5-4074-A100-C4416AE8A2FD}"/>
          </ac:grpSpMkLst>
        </pc:grpChg>
        <pc:grpChg chg="add mod">
          <ac:chgData name="PASCAULT Alexandre (Acoss)" userId="b7bf516e-ba18-4165-9f4a-4073f608e8cf" providerId="ADAL" clId="{D9798A0E-73A6-4225-BAC5-1AB655453164}" dt="2021-10-01T15:43:46.115" v="617" actId="164"/>
          <ac:grpSpMkLst>
            <pc:docMk/>
            <pc:sldMk cId="3945625970" sldId="283"/>
            <ac:grpSpMk id="5" creationId="{39E378EC-7FD5-4E80-91D7-3F3CE124EE78}"/>
          </ac:grpSpMkLst>
        </pc:grpChg>
        <pc:grpChg chg="add mod">
          <ac:chgData name="PASCAULT Alexandre (Acoss)" userId="b7bf516e-ba18-4165-9f4a-4073f608e8cf" providerId="ADAL" clId="{D9798A0E-73A6-4225-BAC5-1AB655453164}" dt="2021-10-01T15:47:23.172" v="998" actId="1076"/>
          <ac:grpSpMkLst>
            <pc:docMk/>
            <pc:sldMk cId="3945625970" sldId="283"/>
            <ac:grpSpMk id="8" creationId="{22FCCA44-4EA1-467A-B041-27BFF31ECCD5}"/>
          </ac:grpSpMkLst>
        </pc:grpChg>
        <pc:picChg chg="mod">
          <ac:chgData name="PASCAULT Alexandre (Acoss)" userId="b7bf516e-ba18-4165-9f4a-4073f608e8cf" providerId="ADAL" clId="{D9798A0E-73A6-4225-BAC5-1AB655453164}" dt="2021-10-01T15:42:05.626" v="580" actId="164"/>
          <ac:picMkLst>
            <pc:docMk/>
            <pc:sldMk cId="3945625970" sldId="283"/>
            <ac:picMk id="2" creationId="{2F4EA9B0-D3DB-426D-AC2C-4752D5A6240A}"/>
          </ac:picMkLst>
        </pc:picChg>
        <pc:picChg chg="mod modCrop">
          <ac:chgData name="PASCAULT Alexandre (Acoss)" userId="b7bf516e-ba18-4165-9f4a-4073f608e8cf" providerId="ADAL" clId="{D9798A0E-73A6-4225-BAC5-1AB655453164}" dt="2021-10-01T15:41:48.651" v="578" actId="164"/>
          <ac:picMkLst>
            <pc:docMk/>
            <pc:sldMk cId="3945625970" sldId="283"/>
            <ac:picMk id="3" creationId="{86DCB748-DAF3-4647-B849-056D5595D108}"/>
          </ac:picMkLst>
        </pc:picChg>
        <pc:picChg chg="add mod">
          <ac:chgData name="PASCAULT Alexandre (Acoss)" userId="b7bf516e-ba18-4165-9f4a-4073f608e8cf" providerId="ADAL" clId="{D9798A0E-73A6-4225-BAC5-1AB655453164}" dt="2021-10-01T15:43:46.115" v="617" actId="164"/>
          <ac:picMkLst>
            <pc:docMk/>
            <pc:sldMk cId="3945625970" sldId="283"/>
            <ac:picMk id="7" creationId="{06B7BD15-CDBB-4F67-A467-07B0BD315175}"/>
          </ac:picMkLst>
        </pc:picChg>
        <pc:picChg chg="add mod modCrop">
          <ac:chgData name="PASCAULT Alexandre (Acoss)" userId="b7bf516e-ba18-4165-9f4a-4073f608e8cf" providerId="ADAL" clId="{D9798A0E-73A6-4225-BAC5-1AB655453164}" dt="2021-10-01T15:41:48.651" v="578" actId="164"/>
          <ac:picMkLst>
            <pc:docMk/>
            <pc:sldMk cId="3945625970" sldId="283"/>
            <ac:picMk id="13" creationId="{EB15A3A4-9BE1-42F2-B2CB-32B01E6FA08B}"/>
          </ac:picMkLst>
        </pc:picChg>
      </pc:sldChg>
      <pc:sldChg chg="addSp delSp modSp mod">
        <pc:chgData name="PASCAULT Alexandre (Acoss)" userId="b7bf516e-ba18-4165-9f4a-4073f608e8cf" providerId="ADAL" clId="{D9798A0E-73A6-4225-BAC5-1AB655453164}" dt="2021-10-05T09:41:46.442" v="1005" actId="27918"/>
        <pc:sldMkLst>
          <pc:docMk/>
          <pc:sldMk cId="3375086983" sldId="285"/>
        </pc:sldMkLst>
        <pc:spChg chg="add del">
          <ac:chgData name="PASCAULT Alexandre (Acoss)" userId="b7bf516e-ba18-4165-9f4a-4073f608e8cf" providerId="ADAL" clId="{D9798A0E-73A6-4225-BAC5-1AB655453164}" dt="2021-10-01T15:44:02.283" v="620" actId="478"/>
          <ac:spMkLst>
            <pc:docMk/>
            <pc:sldMk cId="3375086983" sldId="285"/>
            <ac:spMk id="2" creationId="{B3AC4627-B62A-42D5-BC59-9BDA0CFA97A4}"/>
          </ac:spMkLst>
        </pc:spChg>
        <pc:spChg chg="add mod">
          <ac:chgData name="PASCAULT Alexandre (Acoss)" userId="b7bf516e-ba18-4165-9f4a-4073f608e8cf" providerId="ADAL" clId="{D9798A0E-73A6-4225-BAC5-1AB655453164}" dt="2021-10-01T15:47:14.031" v="997" actId="6549"/>
          <ac:spMkLst>
            <pc:docMk/>
            <pc:sldMk cId="3375086983" sldId="285"/>
            <ac:spMk id="12" creationId="{191568E7-92CD-490F-AD96-D9AC12ACF689}"/>
          </ac:spMkLst>
        </pc:spChg>
        <pc:graphicFrameChg chg="add mod">
          <ac:chgData name="PASCAULT Alexandre (Acoss)" userId="b7bf516e-ba18-4165-9f4a-4073f608e8cf" providerId="ADAL" clId="{D9798A0E-73A6-4225-BAC5-1AB655453164}" dt="2021-10-01T15:47:09.464" v="995" actId="1076"/>
          <ac:graphicFrameMkLst>
            <pc:docMk/>
            <pc:sldMk cId="3375086983" sldId="285"/>
            <ac:graphicFrameMk id="15" creationId="{407CF3F0-8225-482D-8D7B-775E2E3B43EE}"/>
          </ac:graphicFrameMkLst>
        </pc:graphicFrameChg>
        <pc:picChg chg="mod">
          <ac:chgData name="PASCAULT Alexandre (Acoss)" userId="b7bf516e-ba18-4165-9f4a-4073f608e8cf" providerId="ADAL" clId="{D9798A0E-73A6-4225-BAC5-1AB655453164}" dt="2021-10-01T15:46:37.736" v="900" actId="1076"/>
          <ac:picMkLst>
            <pc:docMk/>
            <pc:sldMk cId="3375086983" sldId="285"/>
            <ac:picMk id="3" creationId="{ABCC3598-4D8C-4FF9-8319-0A6342FF53F0}"/>
          </ac:picMkLst>
        </pc:picChg>
      </pc:sldChg>
      <pc:sldChg chg="modSp mod">
        <pc:chgData name="PASCAULT Alexandre (Acoss)" userId="b7bf516e-ba18-4165-9f4a-4073f608e8cf" providerId="ADAL" clId="{D9798A0E-73A6-4225-BAC5-1AB655453164}" dt="2021-10-05T09:51:58.654" v="1022" actId="20577"/>
        <pc:sldMkLst>
          <pc:docMk/>
          <pc:sldMk cId="1269501011" sldId="286"/>
        </pc:sldMkLst>
        <pc:graphicFrameChg chg="modGraphic">
          <ac:chgData name="PASCAULT Alexandre (Acoss)" userId="b7bf516e-ba18-4165-9f4a-4073f608e8cf" providerId="ADAL" clId="{D9798A0E-73A6-4225-BAC5-1AB655453164}" dt="2021-10-05T09:51:58.654" v="1022" actId="20577"/>
          <ac:graphicFrameMkLst>
            <pc:docMk/>
            <pc:sldMk cId="1269501011" sldId="286"/>
            <ac:graphicFrameMk id="18" creationId="{6338ABBA-14CC-48E9-9BB1-A2A34E268654}"/>
          </ac:graphicFrameMkLst>
        </pc:graphicFrameChg>
      </pc:sldChg>
    </pc:docChg>
  </pc:docChgLst>
  <pc:docChgLst>
    <pc:chgData name="SARDOUK Montassar (Acoss)" userId="2668d904-f4e6-4494-80ea-b79fa34e20fd" providerId="ADAL" clId="{C6FA7F34-A6C4-4EC3-8110-52294FBDBF4F}"/>
    <pc:docChg chg="custSel addSld delSld modSld">
      <pc:chgData name="SARDOUK Montassar (Acoss)" userId="2668d904-f4e6-4494-80ea-b79fa34e20fd" providerId="ADAL" clId="{C6FA7F34-A6C4-4EC3-8110-52294FBDBF4F}" dt="2021-10-20T13:23:34.567" v="87"/>
      <pc:docMkLst>
        <pc:docMk/>
      </pc:docMkLst>
      <pc:sldChg chg="delSp del mod">
        <pc:chgData name="SARDOUK Montassar (Acoss)" userId="2668d904-f4e6-4494-80ea-b79fa34e20fd" providerId="ADAL" clId="{C6FA7F34-A6C4-4EC3-8110-52294FBDBF4F}" dt="2021-10-20T13:00:29.919" v="68" actId="47"/>
        <pc:sldMkLst>
          <pc:docMk/>
          <pc:sldMk cId="3375086983" sldId="285"/>
        </pc:sldMkLst>
        <pc:graphicFrameChg chg="del">
          <ac:chgData name="SARDOUK Montassar (Acoss)" userId="2668d904-f4e6-4494-80ea-b79fa34e20fd" providerId="ADAL" clId="{C6FA7F34-A6C4-4EC3-8110-52294FBDBF4F}" dt="2021-10-20T12:56:15.477" v="0" actId="478"/>
          <ac:graphicFrameMkLst>
            <pc:docMk/>
            <pc:sldMk cId="3375086983" sldId="285"/>
            <ac:graphicFrameMk id="2" creationId="{8098790C-D9F6-473B-A2DD-5ACB831361DF}"/>
          </ac:graphicFrameMkLst>
        </pc:graphicFrameChg>
      </pc:sldChg>
      <pc:sldChg chg="addSp delSp modSp mod">
        <pc:chgData name="SARDOUK Montassar (Acoss)" userId="2668d904-f4e6-4494-80ea-b79fa34e20fd" providerId="ADAL" clId="{C6FA7F34-A6C4-4EC3-8110-52294FBDBF4F}" dt="2021-10-20T13:23:34.567" v="87"/>
        <pc:sldMkLst>
          <pc:docMk/>
          <pc:sldMk cId="1269501011" sldId="286"/>
        </pc:sldMkLst>
        <pc:graphicFrameChg chg="mod modGraphic">
          <ac:chgData name="SARDOUK Montassar (Acoss)" userId="2668d904-f4e6-4494-80ea-b79fa34e20fd" providerId="ADAL" clId="{C6FA7F34-A6C4-4EC3-8110-52294FBDBF4F}" dt="2021-10-20T13:23:34.567" v="87"/>
          <ac:graphicFrameMkLst>
            <pc:docMk/>
            <pc:sldMk cId="1269501011" sldId="286"/>
            <ac:graphicFrameMk id="9" creationId="{02BF2226-0670-40EF-84C6-662F050A1461}"/>
          </ac:graphicFrameMkLst>
        </pc:graphicFrameChg>
        <pc:graphicFrameChg chg="add mod">
          <ac:chgData name="SARDOUK Montassar (Acoss)" userId="2668d904-f4e6-4494-80ea-b79fa34e20fd" providerId="ADAL" clId="{C6FA7F34-A6C4-4EC3-8110-52294FBDBF4F}" dt="2021-10-20T13:01:07.499" v="70" actId="14100"/>
          <ac:graphicFrameMkLst>
            <pc:docMk/>
            <pc:sldMk cId="1269501011" sldId="286"/>
            <ac:graphicFrameMk id="12" creationId="{BAF69951-0994-46E6-9ABA-E0F6F9239EE6}"/>
          </ac:graphicFrameMkLst>
        </pc:graphicFrameChg>
        <pc:graphicFrameChg chg="mod modGraphic">
          <ac:chgData name="SARDOUK Montassar (Acoss)" userId="2668d904-f4e6-4494-80ea-b79fa34e20fd" providerId="ADAL" clId="{C6FA7F34-A6C4-4EC3-8110-52294FBDBF4F}" dt="2021-10-20T13:01:14.630" v="71" actId="1076"/>
          <ac:graphicFrameMkLst>
            <pc:docMk/>
            <pc:sldMk cId="1269501011" sldId="286"/>
            <ac:graphicFrameMk id="18" creationId="{6338ABBA-14CC-48E9-9BB1-A2A34E268654}"/>
          </ac:graphicFrameMkLst>
        </pc:graphicFrameChg>
        <pc:graphicFrameChg chg="mod modGraphic">
          <ac:chgData name="SARDOUK Montassar (Acoss)" userId="2668d904-f4e6-4494-80ea-b79fa34e20fd" providerId="ADAL" clId="{C6FA7F34-A6C4-4EC3-8110-52294FBDBF4F}" dt="2021-10-20T12:59:46.731" v="21" actId="14100"/>
          <ac:graphicFrameMkLst>
            <pc:docMk/>
            <pc:sldMk cId="1269501011" sldId="286"/>
            <ac:graphicFrameMk id="29" creationId="{24F7D3C6-105C-49C0-8359-6F63E63B4EFD}"/>
          </ac:graphicFrameMkLst>
        </pc:graphicFrameChg>
        <pc:picChg chg="del">
          <ac:chgData name="SARDOUK Montassar (Acoss)" userId="2668d904-f4e6-4494-80ea-b79fa34e20fd" providerId="ADAL" clId="{C6FA7F34-A6C4-4EC3-8110-52294FBDBF4F}" dt="2021-10-20T13:00:02.350" v="29" actId="478"/>
          <ac:picMkLst>
            <pc:docMk/>
            <pc:sldMk cId="1269501011" sldId="286"/>
            <ac:picMk id="20" creationId="{8CAF63B3-9676-498F-A020-242ADBC1A133}"/>
          </ac:picMkLst>
        </pc:picChg>
      </pc:sldChg>
      <pc:sldChg chg="addSp delSp modSp new mod">
        <pc:chgData name="SARDOUK Montassar (Acoss)" userId="2668d904-f4e6-4494-80ea-b79fa34e20fd" providerId="ADAL" clId="{C6FA7F34-A6C4-4EC3-8110-52294FBDBF4F}" dt="2021-10-20T13:23:00.139" v="84" actId="1076"/>
        <pc:sldMkLst>
          <pc:docMk/>
          <pc:sldMk cId="2021112727" sldId="287"/>
        </pc:sldMkLst>
        <pc:spChg chg="del">
          <ac:chgData name="SARDOUK Montassar (Acoss)" userId="2668d904-f4e6-4494-80ea-b79fa34e20fd" providerId="ADAL" clId="{C6FA7F34-A6C4-4EC3-8110-52294FBDBF4F}" dt="2021-10-20T13:21:29.194" v="74" actId="478"/>
          <ac:spMkLst>
            <pc:docMk/>
            <pc:sldMk cId="2021112727" sldId="287"/>
            <ac:spMk id="2" creationId="{3043CF88-D587-4D65-A912-CDADACC4D5AA}"/>
          </ac:spMkLst>
        </pc:spChg>
        <pc:graphicFrameChg chg="add del mod">
          <ac:chgData name="SARDOUK Montassar (Acoss)" userId="2668d904-f4e6-4494-80ea-b79fa34e20fd" providerId="ADAL" clId="{C6FA7F34-A6C4-4EC3-8110-52294FBDBF4F}" dt="2021-10-20T13:21:36.641" v="78"/>
          <ac:graphicFrameMkLst>
            <pc:docMk/>
            <pc:sldMk cId="2021112727" sldId="287"/>
            <ac:graphicFrameMk id="5" creationId="{04D95F2F-33CE-45DC-A250-952EA6655E49}"/>
          </ac:graphicFrameMkLst>
        </pc:graphicFrameChg>
        <pc:graphicFrameChg chg="add del mod">
          <ac:chgData name="SARDOUK Montassar (Acoss)" userId="2668d904-f4e6-4494-80ea-b79fa34e20fd" providerId="ADAL" clId="{C6FA7F34-A6C4-4EC3-8110-52294FBDBF4F}" dt="2021-10-20T13:22:05.332" v="81" actId="478"/>
          <ac:graphicFrameMkLst>
            <pc:docMk/>
            <pc:sldMk cId="2021112727" sldId="287"/>
            <ac:graphicFrameMk id="6" creationId="{83D3F2E8-C24A-4A2D-802E-865D8923AE41}"/>
          </ac:graphicFrameMkLst>
        </pc:graphicFrameChg>
        <pc:graphicFrameChg chg="add mod">
          <ac:chgData name="SARDOUK Montassar (Acoss)" userId="2668d904-f4e6-4494-80ea-b79fa34e20fd" providerId="ADAL" clId="{C6FA7F34-A6C4-4EC3-8110-52294FBDBF4F}" dt="2021-10-20T13:23:00.139" v="84" actId="1076"/>
          <ac:graphicFrameMkLst>
            <pc:docMk/>
            <pc:sldMk cId="2021112727" sldId="287"/>
            <ac:graphicFrameMk id="7" creationId="{14066B4B-48FD-4D97-BB9D-3F1812B12087}"/>
          </ac:graphicFrameMkLst>
        </pc:graphicFrameChg>
      </pc:sldChg>
      <pc:sldChg chg="add del">
        <pc:chgData name="SARDOUK Montassar (Acoss)" userId="2668d904-f4e6-4494-80ea-b79fa34e20fd" providerId="ADAL" clId="{C6FA7F34-A6C4-4EC3-8110-52294FBDBF4F}" dt="2021-10-20T13:00:08.507" v="31"/>
        <pc:sldMkLst>
          <pc:docMk/>
          <pc:sldMk cId="2329669851" sldId="287"/>
        </pc:sldMkLst>
      </pc:sldChg>
    </pc:docChg>
  </pc:docChgLst>
  <pc:docChgLst>
    <pc:chgData name="Jean-Baptiste Bruneau" userId="cf890914-b27a-4b63-a31b-8732513d1156" providerId="ADAL" clId="{A9FADA3F-CC8A-2649-9542-8244CB19B477}"/>
    <pc:docChg chg="undo custSel addSld delSld modSld modMainMaster">
      <pc:chgData name="Jean-Baptiste Bruneau" userId="cf890914-b27a-4b63-a31b-8732513d1156" providerId="ADAL" clId="{A9FADA3F-CC8A-2649-9542-8244CB19B477}" dt="2021-11-19T14:07:28.605" v="639" actId="20577"/>
      <pc:docMkLst>
        <pc:docMk/>
      </pc:docMkLst>
      <pc:sldChg chg="addSp delSp modSp mod">
        <pc:chgData name="Jean-Baptiste Bruneau" userId="cf890914-b27a-4b63-a31b-8732513d1156" providerId="ADAL" clId="{A9FADA3F-CC8A-2649-9542-8244CB19B477}" dt="2021-11-19T13:30:36.763" v="554" actId="1076"/>
        <pc:sldMkLst>
          <pc:docMk/>
          <pc:sldMk cId="0" sldId="264"/>
        </pc:sldMkLst>
        <pc:spChg chg="mod">
          <ac:chgData name="Jean-Baptiste Bruneau" userId="cf890914-b27a-4b63-a31b-8732513d1156" providerId="ADAL" clId="{A9FADA3F-CC8A-2649-9542-8244CB19B477}" dt="2021-11-19T11:42:58.151" v="331"/>
          <ac:spMkLst>
            <pc:docMk/>
            <pc:sldMk cId="0" sldId="264"/>
            <ac:spMk id="2" creationId="{C280946B-B7D0-F648-B07A-3B432180FD35}"/>
          </ac:spMkLst>
        </pc:spChg>
        <pc:spChg chg="add del mod">
          <ac:chgData name="Jean-Baptiste Bruneau" userId="cf890914-b27a-4b63-a31b-8732513d1156" providerId="ADAL" clId="{A9FADA3F-CC8A-2649-9542-8244CB19B477}" dt="2021-11-18T09:44:21.800" v="190"/>
          <ac:spMkLst>
            <pc:docMk/>
            <pc:sldMk cId="0" sldId="264"/>
            <ac:spMk id="4" creationId="{1FAE1593-D97B-7B4D-BD5B-D2D84C3E8C71}"/>
          </ac:spMkLst>
        </pc:spChg>
        <pc:spChg chg="del">
          <ac:chgData name="Jean-Baptiste Bruneau" userId="cf890914-b27a-4b63-a31b-8732513d1156" providerId="ADAL" clId="{A9FADA3F-CC8A-2649-9542-8244CB19B477}" dt="2021-11-19T11:44:39.232" v="369" actId="478"/>
          <ac:spMkLst>
            <pc:docMk/>
            <pc:sldMk cId="0" sldId="264"/>
            <ac:spMk id="4" creationId="{75ED5B2D-466D-4A0C-9828-581AA90256AF}"/>
          </ac:spMkLst>
        </pc:spChg>
        <pc:spChg chg="add del mod">
          <ac:chgData name="Jean-Baptiste Bruneau" userId="cf890914-b27a-4b63-a31b-8732513d1156" providerId="ADAL" clId="{A9FADA3F-CC8A-2649-9542-8244CB19B477}" dt="2021-11-18T09:44:23.408" v="192"/>
          <ac:spMkLst>
            <pc:docMk/>
            <pc:sldMk cId="0" sldId="264"/>
            <ac:spMk id="5" creationId="{FC6AED34-3AFB-574D-8A90-82A9E555DF94}"/>
          </ac:spMkLst>
        </pc:spChg>
        <pc:spChg chg="mod">
          <ac:chgData name="Jean-Baptiste Bruneau" userId="cf890914-b27a-4b63-a31b-8732513d1156" providerId="ADAL" clId="{A9FADA3F-CC8A-2649-9542-8244CB19B477}" dt="2021-11-19T11:42:58.151" v="331"/>
          <ac:spMkLst>
            <pc:docMk/>
            <pc:sldMk cId="0" sldId="264"/>
            <ac:spMk id="6" creationId="{DEBAE4EA-CD1F-B74C-A896-E547CD8A420B}"/>
          </ac:spMkLst>
        </pc:spChg>
        <pc:spChg chg="add del mod">
          <ac:chgData name="Jean-Baptiste Bruneau" userId="cf890914-b27a-4b63-a31b-8732513d1156" providerId="ADAL" clId="{A9FADA3F-CC8A-2649-9542-8244CB19B477}" dt="2021-11-18T09:44:54.868" v="195"/>
          <ac:spMkLst>
            <pc:docMk/>
            <pc:sldMk cId="0" sldId="264"/>
            <ac:spMk id="8" creationId="{8313798C-512F-C34E-9D4A-8CC33D984526}"/>
          </ac:spMkLst>
        </pc:spChg>
        <pc:spChg chg="mod">
          <ac:chgData name="Jean-Baptiste Bruneau" userId="cf890914-b27a-4b63-a31b-8732513d1156" providerId="ADAL" clId="{A9FADA3F-CC8A-2649-9542-8244CB19B477}" dt="2021-11-19T11:42:58.151" v="331"/>
          <ac:spMkLst>
            <pc:docMk/>
            <pc:sldMk cId="0" sldId="264"/>
            <ac:spMk id="348" creationId="{00000000-0000-0000-0000-000000000000}"/>
          </ac:spMkLst>
        </pc:spChg>
        <pc:picChg chg="add mod">
          <ac:chgData name="Jean-Baptiste Bruneau" userId="cf890914-b27a-4b63-a31b-8732513d1156" providerId="ADAL" clId="{A9FADA3F-CC8A-2649-9542-8244CB19B477}" dt="2021-11-19T13:27:19.685" v="552" actId="1076"/>
          <ac:picMkLst>
            <pc:docMk/>
            <pc:sldMk cId="0" sldId="264"/>
            <ac:picMk id="1026" creationId="{40AA8720-9926-0D40-B6AB-2DED065BD9A1}"/>
          </ac:picMkLst>
        </pc:picChg>
        <pc:picChg chg="add mod">
          <ac:chgData name="Jean-Baptiste Bruneau" userId="cf890914-b27a-4b63-a31b-8732513d1156" providerId="ADAL" clId="{A9FADA3F-CC8A-2649-9542-8244CB19B477}" dt="2021-11-19T13:30:36.763" v="554" actId="1076"/>
          <ac:picMkLst>
            <pc:docMk/>
            <pc:sldMk cId="0" sldId="264"/>
            <ac:picMk id="1028" creationId="{E0D488A3-3641-C340-95B9-F45BD4C97DDB}"/>
          </ac:picMkLst>
        </pc:picChg>
      </pc:sldChg>
      <pc:sldChg chg="addSp delSp modSp mod">
        <pc:chgData name="Jean-Baptiste Bruneau" userId="cf890914-b27a-4b63-a31b-8732513d1156" providerId="ADAL" clId="{A9FADA3F-CC8A-2649-9542-8244CB19B477}" dt="2021-11-19T14:04:37.402" v="619" actId="20577"/>
        <pc:sldMkLst>
          <pc:docMk/>
          <pc:sldMk cId="1065985578" sldId="282"/>
        </pc:sldMkLst>
        <pc:spChg chg="mod">
          <ac:chgData name="Jean-Baptiste Bruneau" userId="cf890914-b27a-4b63-a31b-8732513d1156" providerId="ADAL" clId="{A9FADA3F-CC8A-2649-9542-8244CB19B477}" dt="2021-11-19T11:42:58.256" v="332" actId="27636"/>
          <ac:spMkLst>
            <pc:docMk/>
            <pc:sldMk cId="1065985578" sldId="282"/>
            <ac:spMk id="46" creationId="{17466A78-3D24-4712-8B53-D64C5229C16D}"/>
          </ac:spMkLst>
        </pc:spChg>
        <pc:spChg chg="mod">
          <ac:chgData name="Jean-Baptiste Bruneau" userId="cf890914-b27a-4b63-a31b-8732513d1156" providerId="ADAL" clId="{A9FADA3F-CC8A-2649-9542-8244CB19B477}" dt="2021-11-19T11:42:58.151" v="331"/>
          <ac:spMkLst>
            <pc:docMk/>
            <pc:sldMk cId="1065985578" sldId="282"/>
            <ac:spMk id="366" creationId="{00000000-0000-0000-0000-000000000000}"/>
          </ac:spMkLst>
        </pc:spChg>
        <pc:graphicFrameChg chg="mod modGraphic">
          <ac:chgData name="Jean-Baptiste Bruneau" userId="cf890914-b27a-4b63-a31b-8732513d1156" providerId="ADAL" clId="{A9FADA3F-CC8A-2649-9542-8244CB19B477}" dt="2021-10-29T15:00:45.336" v="107" actId="20577"/>
          <ac:graphicFrameMkLst>
            <pc:docMk/>
            <pc:sldMk cId="1065985578" sldId="282"/>
            <ac:graphicFrameMk id="3" creationId="{FAE1D46E-4341-43B4-B254-2FA91426DE2E}"/>
          </ac:graphicFrameMkLst>
        </pc:graphicFrameChg>
        <pc:graphicFrameChg chg="modGraphic">
          <ac:chgData name="Jean-Baptiste Bruneau" userId="cf890914-b27a-4b63-a31b-8732513d1156" providerId="ADAL" clId="{A9FADA3F-CC8A-2649-9542-8244CB19B477}" dt="2021-10-29T15:00:52.283" v="115" actId="20577"/>
          <ac:graphicFrameMkLst>
            <pc:docMk/>
            <pc:sldMk cId="1065985578" sldId="282"/>
            <ac:graphicFrameMk id="19" creationId="{F347631E-638A-4385-AC81-937FC0B7FDF0}"/>
          </ac:graphicFrameMkLst>
        </pc:graphicFrameChg>
        <pc:graphicFrameChg chg="modGraphic">
          <ac:chgData name="Jean-Baptiste Bruneau" userId="cf890914-b27a-4b63-a31b-8732513d1156" providerId="ADAL" clId="{A9FADA3F-CC8A-2649-9542-8244CB19B477}" dt="2021-10-29T14:26:47.800" v="25" actId="20577"/>
          <ac:graphicFrameMkLst>
            <pc:docMk/>
            <pc:sldMk cId="1065985578" sldId="282"/>
            <ac:graphicFrameMk id="52" creationId="{8ADE6172-3884-4253-9B4B-3679029EC366}"/>
          </ac:graphicFrameMkLst>
        </pc:graphicFrameChg>
        <pc:graphicFrameChg chg="modGraphic">
          <ac:chgData name="Jean-Baptiste Bruneau" userId="cf890914-b27a-4b63-a31b-8732513d1156" providerId="ADAL" clId="{A9FADA3F-CC8A-2649-9542-8244CB19B477}" dt="2021-11-19T14:04:37.402" v="619" actId="20577"/>
          <ac:graphicFrameMkLst>
            <pc:docMk/>
            <pc:sldMk cId="1065985578" sldId="282"/>
            <ac:graphicFrameMk id="58" creationId="{C4CBF51A-A3D7-4ED5-B2D0-F9C3FEEA13C7}"/>
          </ac:graphicFrameMkLst>
        </pc:graphicFrameChg>
        <pc:graphicFrameChg chg="mod modGraphic">
          <ac:chgData name="Jean-Baptiste Bruneau" userId="cf890914-b27a-4b63-a31b-8732513d1156" providerId="ADAL" clId="{A9FADA3F-CC8A-2649-9542-8244CB19B477}" dt="2021-11-19T13:16:58.211" v="548" actId="400"/>
          <ac:graphicFrameMkLst>
            <pc:docMk/>
            <pc:sldMk cId="1065985578" sldId="282"/>
            <ac:graphicFrameMk id="60" creationId="{8D95A428-0261-4501-97D9-4A52E94E9B36}"/>
          </ac:graphicFrameMkLst>
        </pc:graphicFrameChg>
        <pc:picChg chg="add del mod">
          <ac:chgData name="Jean-Baptiste Bruneau" userId="cf890914-b27a-4b63-a31b-8732513d1156" providerId="ADAL" clId="{A9FADA3F-CC8A-2649-9542-8244CB19B477}" dt="2021-11-18T09:49:02.320" v="216"/>
          <ac:picMkLst>
            <pc:docMk/>
            <pc:sldMk cId="1065985578" sldId="282"/>
            <ac:picMk id="20" creationId="{1DD2E004-2578-4F47-A237-D351D4733100}"/>
          </ac:picMkLst>
        </pc:picChg>
        <pc:picChg chg="add del mod">
          <ac:chgData name="Jean-Baptiste Bruneau" userId="cf890914-b27a-4b63-a31b-8732513d1156" providerId="ADAL" clId="{A9FADA3F-CC8A-2649-9542-8244CB19B477}" dt="2021-11-18T09:49:02.320" v="216"/>
          <ac:picMkLst>
            <pc:docMk/>
            <pc:sldMk cId="1065985578" sldId="282"/>
            <ac:picMk id="21" creationId="{C2E1E413-B357-0140-8E97-519CE74E2F9A}"/>
          </ac:picMkLst>
        </pc:picChg>
        <pc:picChg chg="mod">
          <ac:chgData name="Jean-Baptiste Bruneau" userId="cf890914-b27a-4b63-a31b-8732513d1156" providerId="ADAL" clId="{A9FADA3F-CC8A-2649-9542-8244CB19B477}" dt="2021-11-19T13:13:01.496" v="547" actId="1076"/>
          <ac:picMkLst>
            <pc:docMk/>
            <pc:sldMk cId="1065985578" sldId="282"/>
            <ac:picMk id="48" creationId="{E014B198-7536-4FFC-82F6-B9D4412C9F8F}"/>
          </ac:picMkLst>
        </pc:picChg>
      </pc:sldChg>
      <pc:sldChg chg="addSp delSp modSp mod">
        <pc:chgData name="Jean-Baptiste Bruneau" userId="cf890914-b27a-4b63-a31b-8732513d1156" providerId="ADAL" clId="{A9FADA3F-CC8A-2649-9542-8244CB19B477}" dt="2021-11-19T14:07:28.605" v="639" actId="20577"/>
        <pc:sldMkLst>
          <pc:docMk/>
          <pc:sldMk cId="1269501011" sldId="286"/>
        </pc:sldMkLst>
        <pc:spChg chg="add del mod">
          <ac:chgData name="Jean-Baptiste Bruneau" userId="cf890914-b27a-4b63-a31b-8732513d1156" providerId="ADAL" clId="{A9FADA3F-CC8A-2649-9542-8244CB19B477}" dt="2021-11-19T13:42:26.577" v="563"/>
          <ac:spMkLst>
            <pc:docMk/>
            <pc:sldMk cId="1269501011" sldId="286"/>
            <ac:spMk id="2" creationId="{52FE3622-D1C5-E446-9177-AE3CED59412D}"/>
          </ac:spMkLst>
        </pc:spChg>
        <pc:spChg chg="mod">
          <ac:chgData name="Jean-Baptiste Bruneau" userId="cf890914-b27a-4b63-a31b-8732513d1156" providerId="ADAL" clId="{A9FADA3F-CC8A-2649-9542-8244CB19B477}" dt="2021-11-19T11:42:58.151" v="331"/>
          <ac:spMkLst>
            <pc:docMk/>
            <pc:sldMk cId="1269501011" sldId="286"/>
            <ac:spMk id="366" creationId="{00000000-0000-0000-0000-000000000000}"/>
          </ac:spMkLst>
        </pc:spChg>
        <pc:graphicFrameChg chg="modGraphic">
          <ac:chgData name="Jean-Baptiste Bruneau" userId="cf890914-b27a-4b63-a31b-8732513d1156" providerId="ADAL" clId="{A9FADA3F-CC8A-2649-9542-8244CB19B477}" dt="2021-11-19T11:55:48.692" v="496" actId="20577"/>
          <ac:graphicFrameMkLst>
            <pc:docMk/>
            <pc:sldMk cId="1269501011" sldId="286"/>
            <ac:graphicFrameMk id="9" creationId="{02BF2226-0670-40EF-84C6-662F050A1461}"/>
          </ac:graphicFrameMkLst>
        </pc:graphicFrameChg>
        <pc:graphicFrameChg chg="add del mod">
          <ac:chgData name="Jean-Baptiste Bruneau" userId="cf890914-b27a-4b63-a31b-8732513d1156" providerId="ADAL" clId="{A9FADA3F-CC8A-2649-9542-8244CB19B477}" dt="2021-11-19T13:50:28.292" v="589" actId="478"/>
          <ac:graphicFrameMkLst>
            <pc:docMk/>
            <pc:sldMk cId="1269501011" sldId="286"/>
            <ac:graphicFrameMk id="15" creationId="{75FE8C41-8F59-8C47-B502-6B67D5208FDC}"/>
          </ac:graphicFrameMkLst>
        </pc:graphicFrameChg>
        <pc:graphicFrameChg chg="add mod">
          <ac:chgData name="Jean-Baptiste Bruneau" userId="cf890914-b27a-4b63-a31b-8732513d1156" providerId="ADAL" clId="{A9FADA3F-CC8A-2649-9542-8244CB19B477}" dt="2021-11-19T14:00:55.193" v="601"/>
          <ac:graphicFrameMkLst>
            <pc:docMk/>
            <pc:sldMk cId="1269501011" sldId="286"/>
            <ac:graphicFrameMk id="16" creationId="{75FE8C41-8F59-8C47-B502-6B67D5208FDC}"/>
          </ac:graphicFrameMkLst>
        </pc:graphicFrameChg>
        <pc:graphicFrameChg chg="mod modGraphic">
          <ac:chgData name="Jean-Baptiste Bruneau" userId="cf890914-b27a-4b63-a31b-8732513d1156" providerId="ADAL" clId="{A9FADA3F-CC8A-2649-9542-8244CB19B477}" dt="2021-11-19T12:03:11.022" v="542" actId="20577"/>
          <ac:graphicFrameMkLst>
            <pc:docMk/>
            <pc:sldMk cId="1269501011" sldId="286"/>
            <ac:graphicFrameMk id="18" creationId="{6338ABBA-14CC-48E9-9BB1-A2A34E268654}"/>
          </ac:graphicFrameMkLst>
        </pc:graphicFrameChg>
        <pc:graphicFrameChg chg="modGraphic">
          <ac:chgData name="Jean-Baptiste Bruneau" userId="cf890914-b27a-4b63-a31b-8732513d1156" providerId="ADAL" clId="{A9FADA3F-CC8A-2649-9542-8244CB19B477}" dt="2021-11-19T14:07:28.605" v="639" actId="20577"/>
          <ac:graphicFrameMkLst>
            <pc:docMk/>
            <pc:sldMk cId="1269501011" sldId="286"/>
            <ac:graphicFrameMk id="29" creationId="{24F7D3C6-105C-49C0-8359-6F63E63B4EFD}"/>
          </ac:graphicFrameMkLst>
        </pc:graphicFrameChg>
      </pc:sldChg>
      <pc:sldChg chg="addSp delSp modSp new del mod">
        <pc:chgData name="Jean-Baptiste Bruneau" userId="cf890914-b27a-4b63-a31b-8732513d1156" providerId="ADAL" clId="{A9FADA3F-CC8A-2649-9542-8244CB19B477}" dt="2021-11-19T11:43:45.907" v="337" actId="2696"/>
        <pc:sldMkLst>
          <pc:docMk/>
          <pc:sldMk cId="2902048816" sldId="287"/>
        </pc:sldMkLst>
        <pc:spChg chg="mod">
          <ac:chgData name="Jean-Baptiste Bruneau" userId="cf890914-b27a-4b63-a31b-8732513d1156" providerId="ADAL" clId="{A9FADA3F-CC8A-2649-9542-8244CB19B477}" dt="2021-11-19T11:42:58.151" v="331"/>
          <ac:spMkLst>
            <pc:docMk/>
            <pc:sldMk cId="2902048816" sldId="287"/>
            <ac:spMk id="2" creationId="{EB177AE4-5DEB-E443-A52A-7AF11B7F5FF8}"/>
          </ac:spMkLst>
        </pc:spChg>
        <pc:spChg chg="mod">
          <ac:chgData name="Jean-Baptiste Bruneau" userId="cf890914-b27a-4b63-a31b-8732513d1156" providerId="ADAL" clId="{A9FADA3F-CC8A-2649-9542-8244CB19B477}" dt="2021-11-19T11:42:58.151" v="331"/>
          <ac:spMkLst>
            <pc:docMk/>
            <pc:sldMk cId="2902048816" sldId="287"/>
            <ac:spMk id="3" creationId="{4CA08B15-5989-AB4A-B067-F9D395186E20}"/>
          </ac:spMkLst>
        </pc:spChg>
        <pc:spChg chg="mod">
          <ac:chgData name="Jean-Baptiste Bruneau" userId="cf890914-b27a-4b63-a31b-8732513d1156" providerId="ADAL" clId="{A9FADA3F-CC8A-2649-9542-8244CB19B477}" dt="2021-11-19T11:42:58.151" v="331"/>
          <ac:spMkLst>
            <pc:docMk/>
            <pc:sldMk cId="2902048816" sldId="287"/>
            <ac:spMk id="4" creationId="{00B6DB6B-B32D-9244-A3EF-88AE75B7EB7C}"/>
          </ac:spMkLst>
        </pc:spChg>
        <pc:spChg chg="add del mod">
          <ac:chgData name="Jean-Baptiste Bruneau" userId="cf890914-b27a-4b63-a31b-8732513d1156" providerId="ADAL" clId="{A9FADA3F-CC8A-2649-9542-8244CB19B477}" dt="2021-11-19T11:43:19.796" v="335"/>
          <ac:spMkLst>
            <pc:docMk/>
            <pc:sldMk cId="2902048816" sldId="287"/>
            <ac:spMk id="5" creationId="{AE1F5993-74C2-FA46-A6AE-9A2C61120785}"/>
          </ac:spMkLst>
        </pc:spChg>
      </pc:sldChg>
      <pc:sldChg chg="addSp modSp new mod">
        <pc:chgData name="Jean-Baptiste Bruneau" userId="cf890914-b27a-4b63-a31b-8732513d1156" providerId="ADAL" clId="{A9FADA3F-CC8A-2649-9542-8244CB19B477}" dt="2021-11-19T11:44:26.597" v="368" actId="20577"/>
        <pc:sldMkLst>
          <pc:docMk/>
          <pc:sldMk cId="1846334276" sldId="288"/>
        </pc:sldMkLst>
        <pc:spChg chg="mod">
          <ac:chgData name="Jean-Baptiste Bruneau" userId="cf890914-b27a-4b63-a31b-8732513d1156" providerId="ADAL" clId="{A9FADA3F-CC8A-2649-9542-8244CB19B477}" dt="2021-11-19T11:44:26.597" v="368" actId="20577"/>
          <ac:spMkLst>
            <pc:docMk/>
            <pc:sldMk cId="1846334276" sldId="288"/>
            <ac:spMk id="2" creationId="{976FF66A-2E26-9B48-8A78-B855FA07578F}"/>
          </ac:spMkLst>
        </pc:spChg>
        <pc:picChg chg="add mod">
          <ac:chgData name="Jean-Baptiste Bruneau" userId="cf890914-b27a-4b63-a31b-8732513d1156" providerId="ADAL" clId="{A9FADA3F-CC8A-2649-9542-8244CB19B477}" dt="2021-11-19T11:43:55.646" v="340"/>
          <ac:picMkLst>
            <pc:docMk/>
            <pc:sldMk cId="1846334276" sldId="288"/>
            <ac:picMk id="3" creationId="{EFB09B3E-19DF-454C-93D8-6D41DBE17171}"/>
          </ac:picMkLst>
        </pc:picChg>
        <pc:picChg chg="add mod">
          <ac:chgData name="Jean-Baptiste Bruneau" userId="cf890914-b27a-4b63-a31b-8732513d1156" providerId="ADAL" clId="{A9FADA3F-CC8A-2649-9542-8244CB19B477}" dt="2021-11-19T11:43:55.646" v="340"/>
          <ac:picMkLst>
            <pc:docMk/>
            <pc:sldMk cId="1846334276" sldId="288"/>
            <ac:picMk id="4" creationId="{64F2A720-095F-EA42-A1E8-EA3D774D8A53}"/>
          </ac:picMkLst>
        </pc:picChg>
      </pc:sldChg>
      <pc:sldMasterChg chg="delSp mod modSldLayout">
        <pc:chgData name="Jean-Baptiste Bruneau" userId="cf890914-b27a-4b63-a31b-8732513d1156" providerId="ADAL" clId="{A9FADA3F-CC8A-2649-9542-8244CB19B477}" dt="2021-11-19T11:42:19.827" v="329" actId="478"/>
        <pc:sldMasterMkLst>
          <pc:docMk/>
          <pc:sldMasterMk cId="0" sldId="2147483695"/>
        </pc:sldMasterMkLst>
        <pc:picChg chg="del">
          <ac:chgData name="Jean-Baptiste Bruneau" userId="cf890914-b27a-4b63-a31b-8732513d1156" providerId="ADAL" clId="{A9FADA3F-CC8A-2649-9542-8244CB19B477}" dt="2021-11-19T11:42:08.133" v="322" actId="478"/>
          <ac:picMkLst>
            <pc:docMk/>
            <pc:sldMasterMk cId="0" sldId="2147483695"/>
            <ac:picMk id="3" creationId="{00000000-0000-0000-0000-000000000000}"/>
          </ac:picMkLst>
        </pc:picChg>
        <pc:picChg chg="del">
          <ac:chgData name="Jean-Baptiste Bruneau" userId="cf890914-b27a-4b63-a31b-8732513d1156" providerId="ADAL" clId="{A9FADA3F-CC8A-2649-9542-8244CB19B477}" dt="2021-11-19T11:42:06.028" v="321" actId="478"/>
          <ac:picMkLst>
            <pc:docMk/>
            <pc:sldMasterMk cId="0" sldId="2147483695"/>
            <ac:picMk id="8" creationId="{2BEFF33C-2E92-4492-9D9C-BC5D5716422A}"/>
          </ac:picMkLst>
        </pc:picChg>
        <pc:picChg chg="del">
          <ac:chgData name="Jean-Baptiste Bruneau" userId="cf890914-b27a-4b63-a31b-8732513d1156" providerId="ADAL" clId="{A9FADA3F-CC8A-2649-9542-8244CB19B477}" dt="2021-11-19T11:42:04.690" v="320" actId="478"/>
          <ac:picMkLst>
            <pc:docMk/>
            <pc:sldMasterMk cId="0" sldId="2147483695"/>
            <ac:picMk id="16" creationId="{0102B416-A3B5-994C-8FC1-D35449F00352}"/>
          </ac:picMkLst>
        </pc:picChg>
        <pc:sldLayoutChg chg="delSp mod">
          <pc:chgData name="Jean-Baptiste Bruneau" userId="cf890914-b27a-4b63-a31b-8732513d1156" providerId="ADAL" clId="{A9FADA3F-CC8A-2649-9542-8244CB19B477}" dt="2021-11-19T11:42:12.913" v="325" actId="478"/>
          <pc:sldLayoutMkLst>
            <pc:docMk/>
            <pc:sldMasterMk cId="0" sldId="2147483648"/>
            <pc:sldLayoutMk cId="755751484" sldId="2147483678"/>
          </pc:sldLayoutMkLst>
          <pc:picChg chg="del">
            <ac:chgData name="Jean-Baptiste Bruneau" userId="cf890914-b27a-4b63-a31b-8732513d1156" providerId="ADAL" clId="{A9FADA3F-CC8A-2649-9542-8244CB19B477}" dt="2021-11-19T11:42:10.288" v="323" actId="478"/>
            <ac:picMkLst>
              <pc:docMk/>
              <pc:sldMasterMk cId="0" sldId="2147483648"/>
              <pc:sldLayoutMk cId="755751484" sldId="2147483678"/>
              <ac:picMk id="14" creationId="{B9CB1E4A-D8DA-E948-9045-6A6768F3A07A}"/>
            </ac:picMkLst>
          </pc:picChg>
          <pc:picChg chg="del">
            <ac:chgData name="Jean-Baptiste Bruneau" userId="cf890914-b27a-4b63-a31b-8732513d1156" providerId="ADAL" clId="{A9FADA3F-CC8A-2649-9542-8244CB19B477}" dt="2021-11-19T11:42:11.620" v="324" actId="478"/>
            <ac:picMkLst>
              <pc:docMk/>
              <pc:sldMasterMk cId="0" sldId="2147483648"/>
              <pc:sldLayoutMk cId="755751484" sldId="2147483678"/>
              <ac:picMk id="15" creationId="{86E21655-8CB2-4047-9873-CE3BC5A93E9F}"/>
            </ac:picMkLst>
          </pc:picChg>
          <pc:picChg chg="del">
            <ac:chgData name="Jean-Baptiste Bruneau" userId="cf890914-b27a-4b63-a31b-8732513d1156" providerId="ADAL" clId="{A9FADA3F-CC8A-2649-9542-8244CB19B477}" dt="2021-11-19T11:42:12.913" v="325" actId="478"/>
            <ac:picMkLst>
              <pc:docMk/>
              <pc:sldMasterMk cId="0" sldId="2147483648"/>
              <pc:sldLayoutMk cId="755751484" sldId="2147483678"/>
              <ac:picMk id="123" creationId="{00000000-0000-0000-0000-000000000000}"/>
            </ac:picMkLst>
          </pc:picChg>
        </pc:sldLayoutChg>
        <pc:sldLayoutChg chg="delSp">
          <pc:chgData name="Jean-Baptiste Bruneau" userId="cf890914-b27a-4b63-a31b-8732513d1156" providerId="ADAL" clId="{A9FADA3F-CC8A-2649-9542-8244CB19B477}" dt="2021-11-19T11:42:15.160" v="326" actId="478"/>
          <pc:sldLayoutMkLst>
            <pc:docMk/>
            <pc:sldMasterMk cId="0" sldId="2147483648"/>
            <pc:sldLayoutMk cId="3183801623" sldId="2147483688"/>
          </pc:sldLayoutMkLst>
          <pc:picChg chg="del">
            <ac:chgData name="Jean-Baptiste Bruneau" userId="cf890914-b27a-4b63-a31b-8732513d1156" providerId="ADAL" clId="{A9FADA3F-CC8A-2649-9542-8244CB19B477}" dt="2021-11-19T11:42:15.160" v="326" actId="478"/>
            <ac:picMkLst>
              <pc:docMk/>
              <pc:sldMasterMk cId="0" sldId="2147483648"/>
              <pc:sldLayoutMk cId="3183801623" sldId="2147483688"/>
              <ac:picMk id="8" creationId="{18D9C82C-D354-4EEB-B561-EAA04CB1CCFA}"/>
            </ac:picMkLst>
          </pc:picChg>
        </pc:sldLayoutChg>
        <pc:sldLayoutChg chg="delSp mod">
          <pc:chgData name="Jean-Baptiste Bruneau" userId="cf890914-b27a-4b63-a31b-8732513d1156" providerId="ADAL" clId="{A9FADA3F-CC8A-2649-9542-8244CB19B477}" dt="2021-11-19T11:42:19.827" v="329" actId="478"/>
          <pc:sldLayoutMkLst>
            <pc:docMk/>
            <pc:sldMasterMk cId="0" sldId="2147483648"/>
            <pc:sldLayoutMk cId="2522978768" sldId="2147483694"/>
          </pc:sldLayoutMkLst>
          <pc:picChg chg="del">
            <ac:chgData name="Jean-Baptiste Bruneau" userId="cf890914-b27a-4b63-a31b-8732513d1156" providerId="ADAL" clId="{A9FADA3F-CC8A-2649-9542-8244CB19B477}" dt="2021-11-19T11:42:17.181" v="327" actId="478"/>
            <ac:picMkLst>
              <pc:docMk/>
              <pc:sldMasterMk cId="0" sldId="2147483648"/>
              <pc:sldLayoutMk cId="2522978768" sldId="2147483694"/>
              <ac:picMk id="7" creationId="{5FA3A85C-E606-A544-AC73-19E3544F7C59}"/>
            </ac:picMkLst>
          </pc:picChg>
          <pc:picChg chg="del">
            <ac:chgData name="Jean-Baptiste Bruneau" userId="cf890914-b27a-4b63-a31b-8732513d1156" providerId="ADAL" clId="{A9FADA3F-CC8A-2649-9542-8244CB19B477}" dt="2021-11-19T11:42:18.468" v="328" actId="478"/>
            <ac:picMkLst>
              <pc:docMk/>
              <pc:sldMasterMk cId="0" sldId="2147483648"/>
              <pc:sldLayoutMk cId="2522978768" sldId="2147483694"/>
              <ac:picMk id="9" creationId="{1E941EA3-E793-4295-BA93-3AEB19FAA532}"/>
            </ac:picMkLst>
          </pc:picChg>
          <pc:picChg chg="del">
            <ac:chgData name="Jean-Baptiste Bruneau" userId="cf890914-b27a-4b63-a31b-8732513d1156" providerId="ADAL" clId="{A9FADA3F-CC8A-2649-9542-8244CB19B477}" dt="2021-11-19T11:42:19.827" v="329" actId="478"/>
            <ac:picMkLst>
              <pc:docMk/>
              <pc:sldMasterMk cId="0" sldId="2147483648"/>
              <pc:sldLayoutMk cId="2522978768" sldId="2147483694"/>
              <ac:picMk id="303" creationId="{00000000-0000-0000-0000-000000000000}"/>
            </ac:picMkLst>
          </pc:picChg>
        </pc:sldLayoutChg>
      </pc:sldMasterChg>
    </pc:docChg>
  </pc:docChgLst>
  <pc:docChgLst>
    <pc:chgData name="Nicolas Brimboeuf" userId="d5e5e55a-a180-4ba2-b3b9-8c300e3a468f" providerId="ADAL" clId="{81528CBC-A75D-4200-8B68-B1BBD8D9F326}"/>
    <pc:docChg chg="undo custSel modSld">
      <pc:chgData name="Nicolas Brimboeuf" userId="d5e5e55a-a180-4ba2-b3b9-8c300e3a468f" providerId="ADAL" clId="{81528CBC-A75D-4200-8B68-B1BBD8D9F326}" dt="2021-11-19T13:29:27.295" v="157" actId="20577"/>
      <pc:docMkLst>
        <pc:docMk/>
      </pc:docMkLst>
      <pc:sldChg chg="modSp mod">
        <pc:chgData name="Nicolas Brimboeuf" userId="d5e5e55a-a180-4ba2-b3b9-8c300e3a468f" providerId="ADAL" clId="{81528CBC-A75D-4200-8B68-B1BBD8D9F326}" dt="2021-11-19T13:29:27.295" v="157" actId="20577"/>
        <pc:sldMkLst>
          <pc:docMk/>
          <pc:sldMk cId="1269501011" sldId="286"/>
        </pc:sldMkLst>
        <pc:spChg chg="mod">
          <ac:chgData name="Nicolas Brimboeuf" userId="d5e5e55a-a180-4ba2-b3b9-8c300e3a468f" providerId="ADAL" clId="{81528CBC-A75D-4200-8B68-B1BBD8D9F326}" dt="2021-11-19T13:29:18.726" v="155" actId="20577"/>
          <ac:spMkLst>
            <pc:docMk/>
            <pc:sldMk cId="1269501011" sldId="286"/>
            <ac:spMk id="28" creationId="{C5FB5411-8670-482A-B7F7-38720E69DFD1}"/>
          </ac:spMkLst>
        </pc:spChg>
        <pc:graphicFrameChg chg="modGraphic">
          <ac:chgData name="Nicolas Brimboeuf" userId="d5e5e55a-a180-4ba2-b3b9-8c300e3a468f" providerId="ADAL" clId="{81528CBC-A75D-4200-8B68-B1BBD8D9F326}" dt="2021-11-19T13:29:27.295" v="157" actId="20577"/>
          <ac:graphicFrameMkLst>
            <pc:docMk/>
            <pc:sldMk cId="1269501011" sldId="286"/>
            <ac:graphicFrameMk id="9" creationId="{02BF2226-0670-40EF-84C6-662F050A1461}"/>
          </ac:graphicFrameMkLst>
        </pc:graphicFrameChg>
        <pc:graphicFrameChg chg="mod">
          <ac:chgData name="Nicolas Brimboeuf" userId="d5e5e55a-a180-4ba2-b3b9-8c300e3a468f" providerId="ADAL" clId="{81528CBC-A75D-4200-8B68-B1BBD8D9F326}" dt="2021-11-18T17:25:02.489" v="1" actId="1076"/>
          <ac:graphicFrameMkLst>
            <pc:docMk/>
            <pc:sldMk cId="1269501011" sldId="286"/>
            <ac:graphicFrameMk id="12" creationId="{BAF69951-0994-46E6-9ABA-E0F6F9239EE6}"/>
          </ac:graphicFrameMkLst>
        </pc:graphicFrameChg>
      </pc:sldChg>
    </pc:docChg>
  </pc:docChgLst>
  <pc:docChgLst>
    <pc:chgData name="Nicolas Brimboeuf" userId="S::nicolas.brimboeuf@etu.unice.fr::d5e5e55a-a180-4ba2-b3b9-8c300e3a468f" providerId="AD" clId="Web-{1F92A415-48EE-DC35-C29A-FF4F10254DFE}"/>
    <pc:docChg chg="modSld">
      <pc:chgData name="Nicolas Brimboeuf" userId="S::nicolas.brimboeuf@etu.unice.fr::d5e5e55a-a180-4ba2-b3b9-8c300e3a468f" providerId="AD" clId="Web-{1F92A415-48EE-DC35-C29A-FF4F10254DFE}" dt="2021-11-19T11:57:02.994" v="185"/>
      <pc:docMkLst>
        <pc:docMk/>
      </pc:docMkLst>
      <pc:sldChg chg="modSp">
        <pc:chgData name="Nicolas Brimboeuf" userId="S::nicolas.brimboeuf@etu.unice.fr::d5e5e55a-a180-4ba2-b3b9-8c300e3a468f" providerId="AD" clId="Web-{1F92A415-48EE-DC35-C29A-FF4F10254DFE}" dt="2021-11-19T11:43:14.837" v="5" actId="1076"/>
        <pc:sldMkLst>
          <pc:docMk/>
          <pc:sldMk cId="1065985578" sldId="282"/>
        </pc:sldMkLst>
        <pc:spChg chg="mod">
          <ac:chgData name="Nicolas Brimboeuf" userId="S::nicolas.brimboeuf@etu.unice.fr::d5e5e55a-a180-4ba2-b3b9-8c300e3a468f" providerId="AD" clId="Web-{1F92A415-48EE-DC35-C29A-FF4F10254DFE}" dt="2021-11-19T11:42:05.161" v="2" actId="1076"/>
          <ac:spMkLst>
            <pc:docMk/>
            <pc:sldMk cId="1065985578" sldId="282"/>
            <ac:spMk id="17" creationId="{2E066741-250C-4F2A-90AC-5D065E1E793C}"/>
          </ac:spMkLst>
        </pc:spChg>
        <pc:spChg chg="mod">
          <ac:chgData name="Nicolas Brimboeuf" userId="S::nicolas.brimboeuf@etu.unice.fr::d5e5e55a-a180-4ba2-b3b9-8c300e3a468f" providerId="AD" clId="Web-{1F92A415-48EE-DC35-C29A-FF4F10254DFE}" dt="2021-11-19T11:43:14.837" v="5" actId="1076"/>
          <ac:spMkLst>
            <pc:docMk/>
            <pc:sldMk cId="1065985578" sldId="282"/>
            <ac:spMk id="18" creationId="{4AF90771-CC67-4798-A76A-100023C56FE9}"/>
          </ac:spMkLst>
        </pc:spChg>
        <pc:graphicFrameChg chg="modGraphic">
          <ac:chgData name="Nicolas Brimboeuf" userId="S::nicolas.brimboeuf@etu.unice.fr::d5e5e55a-a180-4ba2-b3b9-8c300e3a468f" providerId="AD" clId="Web-{1F92A415-48EE-DC35-C29A-FF4F10254DFE}" dt="2021-11-19T11:40:28.655" v="0"/>
          <ac:graphicFrameMkLst>
            <pc:docMk/>
            <pc:sldMk cId="1065985578" sldId="282"/>
            <ac:graphicFrameMk id="60" creationId="{8D95A428-0261-4501-97D9-4A52E94E9B36}"/>
          </ac:graphicFrameMkLst>
        </pc:graphicFrameChg>
      </pc:sldChg>
      <pc:sldChg chg="delSp modSp">
        <pc:chgData name="Nicolas Brimboeuf" userId="S::nicolas.brimboeuf@etu.unice.fr::d5e5e55a-a180-4ba2-b3b9-8c300e3a468f" providerId="AD" clId="Web-{1F92A415-48EE-DC35-C29A-FF4F10254DFE}" dt="2021-11-19T11:57:02.994" v="185"/>
        <pc:sldMkLst>
          <pc:docMk/>
          <pc:sldMk cId="1269501011" sldId="286"/>
        </pc:sldMkLst>
        <pc:spChg chg="del mod">
          <ac:chgData name="Nicolas Brimboeuf" userId="S::nicolas.brimboeuf@etu.unice.fr::d5e5e55a-a180-4ba2-b3b9-8c300e3a468f" providerId="AD" clId="Web-{1F92A415-48EE-DC35-C29A-FF4F10254DFE}" dt="2021-11-19T11:42:33.006" v="4"/>
          <ac:spMkLst>
            <pc:docMk/>
            <pc:sldMk cId="1269501011" sldId="286"/>
            <ac:spMk id="13" creationId="{F0DF6188-FE3C-45CA-B438-4266AD8DD5D0}"/>
          </ac:spMkLst>
        </pc:spChg>
        <pc:graphicFrameChg chg="mod modGraphic">
          <ac:chgData name="Nicolas Brimboeuf" userId="S::nicolas.brimboeuf@etu.unice.fr::d5e5e55a-a180-4ba2-b3b9-8c300e3a468f" providerId="AD" clId="Web-{1F92A415-48EE-DC35-C29A-FF4F10254DFE}" dt="2021-11-19T11:56:04.288" v="153"/>
          <ac:graphicFrameMkLst>
            <pc:docMk/>
            <pc:sldMk cId="1269501011" sldId="286"/>
            <ac:graphicFrameMk id="9" creationId="{02BF2226-0670-40EF-84C6-662F050A1461}"/>
          </ac:graphicFrameMkLst>
        </pc:graphicFrameChg>
        <pc:graphicFrameChg chg="mod modGraphic">
          <ac:chgData name="Nicolas Brimboeuf" userId="S::nicolas.brimboeuf@etu.unice.fr::d5e5e55a-a180-4ba2-b3b9-8c300e3a468f" providerId="AD" clId="Web-{1F92A415-48EE-DC35-C29A-FF4F10254DFE}" dt="2021-11-19T11:57:02.994" v="185"/>
          <ac:graphicFrameMkLst>
            <pc:docMk/>
            <pc:sldMk cId="1269501011" sldId="286"/>
            <ac:graphicFrameMk id="18" creationId="{6338ABBA-14CC-48E9-9BB1-A2A34E268654}"/>
          </ac:graphicFrameMkLst>
        </pc:graphicFrameChg>
        <pc:graphicFrameChg chg="mod modGraphic">
          <ac:chgData name="Nicolas Brimboeuf" userId="S::nicolas.brimboeuf@etu.unice.fr::d5e5e55a-a180-4ba2-b3b9-8c300e3a468f" providerId="AD" clId="Web-{1F92A415-48EE-DC35-C29A-FF4F10254DFE}" dt="2021-11-19T11:56:14.413" v="167"/>
          <ac:graphicFrameMkLst>
            <pc:docMk/>
            <pc:sldMk cId="1269501011" sldId="286"/>
            <ac:graphicFrameMk id="29" creationId="{24F7D3C6-105C-49C0-8359-6F63E63B4EFD}"/>
          </ac:graphicFrameMkLst>
        </pc:graphicFrameChg>
      </pc:sldChg>
      <pc:sldChg chg="modSp">
        <pc:chgData name="Nicolas Brimboeuf" userId="S::nicolas.brimboeuf@etu.unice.fr::d5e5e55a-a180-4ba2-b3b9-8c300e3a468f" providerId="AD" clId="Web-{1F92A415-48EE-DC35-C29A-FF4F10254DFE}" dt="2021-11-19T11:43:35.963" v="17" actId="20577"/>
        <pc:sldMkLst>
          <pc:docMk/>
          <pc:sldMk cId="2902048816" sldId="287"/>
        </pc:sldMkLst>
        <pc:spChg chg="mod">
          <ac:chgData name="Nicolas Brimboeuf" userId="S::nicolas.brimboeuf@etu.unice.fr::d5e5e55a-a180-4ba2-b3b9-8c300e3a468f" providerId="AD" clId="Web-{1F92A415-48EE-DC35-C29A-FF4F10254DFE}" dt="2021-11-19T11:43:35.963" v="17" actId="20577"/>
          <ac:spMkLst>
            <pc:docMk/>
            <pc:sldMk cId="2902048816" sldId="287"/>
            <ac:spMk id="2" creationId="{EB177AE4-5DEB-E443-A52A-7AF11B7F5FF8}"/>
          </ac:spMkLst>
        </pc:spChg>
      </pc:sldChg>
    </pc:docChg>
  </pc:docChgLst>
  <pc:docChgLst>
    <pc:chgData name="Selyan Abdallah" userId="e9dfff94-b6e6-42bf-b473-fde5df44ce75" providerId="ADAL" clId="{F5164ABC-5DD3-4974-8AEC-99D98C1FDF83}"/>
    <pc:docChg chg="modSld">
      <pc:chgData name="Selyan Abdallah" userId="e9dfff94-b6e6-42bf-b473-fde5df44ce75" providerId="ADAL" clId="{F5164ABC-5DD3-4974-8AEC-99D98C1FDF83}" dt="2021-11-19T13:49:25.925" v="31" actId="20577"/>
      <pc:docMkLst>
        <pc:docMk/>
      </pc:docMkLst>
      <pc:sldChg chg="modSp mod">
        <pc:chgData name="Selyan Abdallah" userId="e9dfff94-b6e6-42bf-b473-fde5df44ce75" providerId="ADAL" clId="{F5164ABC-5DD3-4974-8AEC-99D98C1FDF83}" dt="2021-11-19T13:49:25.925" v="31" actId="20577"/>
        <pc:sldMkLst>
          <pc:docMk/>
          <pc:sldMk cId="1065985578" sldId="282"/>
        </pc:sldMkLst>
        <pc:graphicFrameChg chg="modGraphic">
          <ac:chgData name="Selyan Abdallah" userId="e9dfff94-b6e6-42bf-b473-fde5df44ce75" providerId="ADAL" clId="{F5164ABC-5DD3-4974-8AEC-99D98C1FDF83}" dt="2021-11-19T13:49:25.925" v="31" actId="20577"/>
          <ac:graphicFrameMkLst>
            <pc:docMk/>
            <pc:sldMk cId="1065985578" sldId="282"/>
            <ac:graphicFrameMk id="3" creationId="{FAE1D46E-4341-43B4-B254-2FA91426DE2E}"/>
          </ac:graphicFrameMkLst>
        </pc:graphicFrameChg>
        <pc:graphicFrameChg chg="modGraphic">
          <ac:chgData name="Selyan Abdallah" userId="e9dfff94-b6e6-42bf-b473-fde5df44ce75" providerId="ADAL" clId="{F5164ABC-5DD3-4974-8AEC-99D98C1FDF83}" dt="2021-11-19T13:49:03.919" v="3" actId="20577"/>
          <ac:graphicFrameMkLst>
            <pc:docMk/>
            <pc:sldMk cId="1065985578" sldId="282"/>
            <ac:graphicFrameMk id="60" creationId="{8D95A428-0261-4501-97D9-4A52E94E9B36}"/>
          </ac:graphicFrameMkLst>
        </pc:graphicFrameChg>
      </pc:sldChg>
      <pc:sldChg chg="modSp mod">
        <pc:chgData name="Selyan Abdallah" userId="e9dfff94-b6e6-42bf-b473-fde5df44ce75" providerId="ADAL" clId="{F5164ABC-5DD3-4974-8AEC-99D98C1FDF83}" dt="2021-11-19T13:45:53.642" v="0" actId="1076"/>
        <pc:sldMkLst>
          <pc:docMk/>
          <pc:sldMk cId="1269501011" sldId="286"/>
        </pc:sldMkLst>
        <pc:graphicFrameChg chg="mod">
          <ac:chgData name="Selyan Abdallah" userId="e9dfff94-b6e6-42bf-b473-fde5df44ce75" providerId="ADAL" clId="{F5164ABC-5DD3-4974-8AEC-99D98C1FDF83}" dt="2021-11-19T13:45:53.642" v="0" actId="1076"/>
          <ac:graphicFrameMkLst>
            <pc:docMk/>
            <pc:sldMk cId="1269501011" sldId="286"/>
            <ac:graphicFrameMk id="15" creationId="{75FE8C41-8F59-8C47-B502-6B67D5208FDC}"/>
          </ac:graphicFrameMkLst>
        </pc:graphicFrameChg>
      </pc:sldChg>
    </pc:docChg>
  </pc:docChgLst>
  <pc:docChgLst>
    <pc:chgData name="SARDOUK Montassar (Acoss)" userId="2668d904-f4e6-4494-80ea-b79fa34e20fd" providerId="ADAL" clId="{DE9678F6-3E49-48AF-B3A2-C33525F5083B}"/>
    <pc:docChg chg="undo redo custSel addSld delSld modSld">
      <pc:chgData name="SARDOUK Montassar (Acoss)" userId="2668d904-f4e6-4494-80ea-b79fa34e20fd" providerId="ADAL" clId="{DE9678F6-3E49-48AF-B3A2-C33525F5083B}" dt="2021-10-04T15:06:19.513" v="2108" actId="1076"/>
      <pc:docMkLst>
        <pc:docMk/>
      </pc:docMkLst>
      <pc:sldChg chg="modSp del mod">
        <pc:chgData name="SARDOUK Montassar (Acoss)" userId="2668d904-f4e6-4494-80ea-b79fa34e20fd" providerId="ADAL" clId="{DE9678F6-3E49-48AF-B3A2-C33525F5083B}" dt="2021-10-01T15:18:56.372" v="1692" actId="47"/>
        <pc:sldMkLst>
          <pc:docMk/>
          <pc:sldMk cId="0" sldId="256"/>
        </pc:sldMkLst>
        <pc:spChg chg="mod">
          <ac:chgData name="SARDOUK Montassar (Acoss)" userId="2668d904-f4e6-4494-80ea-b79fa34e20fd" providerId="ADAL" clId="{DE9678F6-3E49-48AF-B3A2-C33525F5083B}" dt="2021-10-01T11:26:00.315" v="57" actId="20577"/>
          <ac:spMkLst>
            <pc:docMk/>
            <pc:sldMk cId="0" sldId="256"/>
            <ac:spMk id="6" creationId="{FD6ADFCB-4581-634C-994E-A61DBFE0C87D}"/>
          </ac:spMkLst>
        </pc:spChg>
        <pc:spChg chg="mod">
          <ac:chgData name="SARDOUK Montassar (Acoss)" userId="2668d904-f4e6-4494-80ea-b79fa34e20fd" providerId="ADAL" clId="{DE9678F6-3E49-48AF-B3A2-C33525F5083B}" dt="2021-10-01T11:25:46.518" v="28" actId="20577"/>
          <ac:spMkLst>
            <pc:docMk/>
            <pc:sldMk cId="0" sldId="256"/>
            <ac:spMk id="7" creationId="{2FDCDB03-109A-4149-BA88-0A234CED2C62}"/>
          </ac:spMkLst>
        </pc:spChg>
        <pc:spChg chg="mod">
          <ac:chgData name="SARDOUK Montassar (Acoss)" userId="2668d904-f4e6-4494-80ea-b79fa34e20fd" providerId="ADAL" clId="{DE9678F6-3E49-48AF-B3A2-C33525F5083B}" dt="2021-10-01T11:26:16.784" v="89" actId="20577"/>
          <ac:spMkLst>
            <pc:docMk/>
            <pc:sldMk cId="0" sldId="256"/>
            <ac:spMk id="8" creationId="{5B207BBF-AA18-A843-BA3F-8688DD7862E9}"/>
          </ac:spMkLst>
        </pc:spChg>
      </pc:sldChg>
      <pc:sldChg chg="del">
        <pc:chgData name="SARDOUK Montassar (Acoss)" userId="2668d904-f4e6-4494-80ea-b79fa34e20fd" providerId="ADAL" clId="{DE9678F6-3E49-48AF-B3A2-C33525F5083B}" dt="2021-10-01T15:19:03.653" v="1693" actId="47"/>
        <pc:sldMkLst>
          <pc:docMk/>
          <pc:sldMk cId="0" sldId="257"/>
        </pc:sldMkLst>
      </pc:sldChg>
      <pc:sldChg chg="del">
        <pc:chgData name="SARDOUK Montassar (Acoss)" userId="2668d904-f4e6-4494-80ea-b79fa34e20fd" providerId="ADAL" clId="{DE9678F6-3E49-48AF-B3A2-C33525F5083B}" dt="2021-10-01T15:19:03.653" v="1693" actId="47"/>
        <pc:sldMkLst>
          <pc:docMk/>
          <pc:sldMk cId="0" sldId="258"/>
        </pc:sldMkLst>
      </pc:sldChg>
      <pc:sldChg chg="del">
        <pc:chgData name="SARDOUK Montassar (Acoss)" userId="2668d904-f4e6-4494-80ea-b79fa34e20fd" providerId="ADAL" clId="{DE9678F6-3E49-48AF-B3A2-C33525F5083B}" dt="2021-10-01T15:19:03.653" v="1693" actId="47"/>
        <pc:sldMkLst>
          <pc:docMk/>
          <pc:sldMk cId="0" sldId="259"/>
        </pc:sldMkLst>
      </pc:sldChg>
      <pc:sldChg chg="del">
        <pc:chgData name="SARDOUK Montassar (Acoss)" userId="2668d904-f4e6-4494-80ea-b79fa34e20fd" providerId="ADAL" clId="{DE9678F6-3E49-48AF-B3A2-C33525F5083B}" dt="2021-10-01T15:19:03.653" v="1693" actId="47"/>
        <pc:sldMkLst>
          <pc:docMk/>
          <pc:sldMk cId="0" sldId="260"/>
        </pc:sldMkLst>
      </pc:sldChg>
      <pc:sldChg chg="del">
        <pc:chgData name="SARDOUK Montassar (Acoss)" userId="2668d904-f4e6-4494-80ea-b79fa34e20fd" providerId="ADAL" clId="{DE9678F6-3E49-48AF-B3A2-C33525F5083B}" dt="2021-10-01T15:19:03.653" v="1693" actId="47"/>
        <pc:sldMkLst>
          <pc:docMk/>
          <pc:sldMk cId="0" sldId="261"/>
        </pc:sldMkLst>
      </pc:sldChg>
      <pc:sldChg chg="del">
        <pc:chgData name="SARDOUK Montassar (Acoss)" userId="2668d904-f4e6-4494-80ea-b79fa34e20fd" providerId="ADAL" clId="{DE9678F6-3E49-48AF-B3A2-C33525F5083B}" dt="2021-10-01T15:18:56.372" v="1692" actId="47"/>
        <pc:sldMkLst>
          <pc:docMk/>
          <pc:sldMk cId="0" sldId="262"/>
        </pc:sldMkLst>
      </pc:sldChg>
      <pc:sldChg chg="del">
        <pc:chgData name="SARDOUK Montassar (Acoss)" userId="2668d904-f4e6-4494-80ea-b79fa34e20fd" providerId="ADAL" clId="{DE9678F6-3E49-48AF-B3A2-C33525F5083B}" dt="2021-10-01T15:18:56.372" v="1692" actId="47"/>
        <pc:sldMkLst>
          <pc:docMk/>
          <pc:sldMk cId="0" sldId="263"/>
        </pc:sldMkLst>
      </pc:sldChg>
      <pc:sldChg chg="modSp mod">
        <pc:chgData name="SARDOUK Montassar (Acoss)" userId="2668d904-f4e6-4494-80ea-b79fa34e20fd" providerId="ADAL" clId="{DE9678F6-3E49-48AF-B3A2-C33525F5083B}" dt="2021-10-01T15:18:50.529" v="1691"/>
        <pc:sldMkLst>
          <pc:docMk/>
          <pc:sldMk cId="0" sldId="264"/>
        </pc:sldMkLst>
        <pc:spChg chg="mod">
          <ac:chgData name="SARDOUK Montassar (Acoss)" userId="2668d904-f4e6-4494-80ea-b79fa34e20fd" providerId="ADAL" clId="{DE9678F6-3E49-48AF-B3A2-C33525F5083B}" dt="2021-10-01T15:18:50.529" v="1691"/>
          <ac:spMkLst>
            <pc:docMk/>
            <pc:sldMk cId="0" sldId="264"/>
            <ac:spMk id="2" creationId="{C280946B-B7D0-F648-B07A-3B432180FD35}"/>
          </ac:spMkLst>
        </pc:spChg>
      </pc:sldChg>
      <pc:sldChg chg="del">
        <pc:chgData name="SARDOUK Montassar (Acoss)" userId="2668d904-f4e6-4494-80ea-b79fa34e20fd" providerId="ADAL" clId="{DE9678F6-3E49-48AF-B3A2-C33525F5083B}" dt="2021-10-01T15:18:56.372" v="1692" actId="47"/>
        <pc:sldMkLst>
          <pc:docMk/>
          <pc:sldMk cId="0" sldId="265"/>
        </pc:sldMkLst>
      </pc:sldChg>
      <pc:sldChg chg="del">
        <pc:chgData name="SARDOUK Montassar (Acoss)" userId="2668d904-f4e6-4494-80ea-b79fa34e20fd" providerId="ADAL" clId="{DE9678F6-3E49-48AF-B3A2-C33525F5083B}" dt="2021-10-01T15:19:03.653" v="1693" actId="47"/>
        <pc:sldMkLst>
          <pc:docMk/>
          <pc:sldMk cId="0" sldId="266"/>
        </pc:sldMkLst>
      </pc:sldChg>
      <pc:sldChg chg="del">
        <pc:chgData name="SARDOUK Montassar (Acoss)" userId="2668d904-f4e6-4494-80ea-b79fa34e20fd" providerId="ADAL" clId="{DE9678F6-3E49-48AF-B3A2-C33525F5083B}" dt="2021-10-01T15:19:03.653" v="1693" actId="47"/>
        <pc:sldMkLst>
          <pc:docMk/>
          <pc:sldMk cId="0" sldId="267"/>
        </pc:sldMkLst>
      </pc:sldChg>
      <pc:sldChg chg="del">
        <pc:chgData name="SARDOUK Montassar (Acoss)" userId="2668d904-f4e6-4494-80ea-b79fa34e20fd" providerId="ADAL" clId="{DE9678F6-3E49-48AF-B3A2-C33525F5083B}" dt="2021-10-01T15:19:03.653" v="1693" actId="47"/>
        <pc:sldMkLst>
          <pc:docMk/>
          <pc:sldMk cId="0" sldId="268"/>
        </pc:sldMkLst>
      </pc:sldChg>
      <pc:sldChg chg="addSp delSp modSp del mod">
        <pc:chgData name="SARDOUK Montassar (Acoss)" userId="2668d904-f4e6-4494-80ea-b79fa34e20fd" providerId="ADAL" clId="{DE9678F6-3E49-48AF-B3A2-C33525F5083B}" dt="2021-10-01T15:18:03.153" v="1688" actId="47"/>
        <pc:sldMkLst>
          <pc:docMk/>
          <pc:sldMk cId="0" sldId="269"/>
        </pc:sldMkLst>
        <pc:spChg chg="del mod">
          <ac:chgData name="SARDOUK Montassar (Acoss)" userId="2668d904-f4e6-4494-80ea-b79fa34e20fd" providerId="ADAL" clId="{DE9678F6-3E49-48AF-B3A2-C33525F5083B}" dt="2021-10-01T14:06:39.260" v="578" actId="478"/>
          <ac:spMkLst>
            <pc:docMk/>
            <pc:sldMk cId="0" sldId="269"/>
            <ac:spMk id="3" creationId="{E8A137FF-24EB-4D9A-911D-5D8D650FFFA2}"/>
          </ac:spMkLst>
        </pc:spChg>
        <pc:spChg chg="add del mod">
          <ac:chgData name="SARDOUK Montassar (Acoss)" userId="2668d904-f4e6-4494-80ea-b79fa34e20fd" providerId="ADAL" clId="{DE9678F6-3E49-48AF-B3A2-C33525F5083B}" dt="2021-10-01T12:58:29.775" v="122" actId="478"/>
          <ac:spMkLst>
            <pc:docMk/>
            <pc:sldMk cId="0" sldId="269"/>
            <ac:spMk id="8" creationId="{D73311DB-0F0B-4FE5-98DF-595EB17AD6B3}"/>
          </ac:spMkLst>
        </pc:spChg>
        <pc:spChg chg="add mod ord">
          <ac:chgData name="SARDOUK Montassar (Acoss)" userId="2668d904-f4e6-4494-80ea-b79fa34e20fd" providerId="ADAL" clId="{DE9678F6-3E49-48AF-B3A2-C33525F5083B}" dt="2021-10-01T14:06:51.573" v="581" actId="167"/>
          <ac:spMkLst>
            <pc:docMk/>
            <pc:sldMk cId="0" sldId="269"/>
            <ac:spMk id="10" creationId="{CEA3B7AF-C3D5-4211-9437-DA26E2FBF201}"/>
          </ac:spMkLst>
        </pc:spChg>
        <pc:spChg chg="mod">
          <ac:chgData name="SARDOUK Montassar (Acoss)" userId="2668d904-f4e6-4494-80ea-b79fa34e20fd" providerId="ADAL" clId="{DE9678F6-3E49-48AF-B3A2-C33525F5083B}" dt="2021-10-01T14:06:15.291" v="568"/>
          <ac:spMkLst>
            <pc:docMk/>
            <pc:sldMk cId="0" sldId="269"/>
            <ac:spMk id="13" creationId="{3BE2515C-24E6-4A89-963B-97BB1FDA231F}"/>
          </ac:spMkLst>
        </pc:spChg>
        <pc:spChg chg="mod">
          <ac:chgData name="SARDOUK Montassar (Acoss)" userId="2668d904-f4e6-4494-80ea-b79fa34e20fd" providerId="ADAL" clId="{DE9678F6-3E49-48AF-B3A2-C33525F5083B}" dt="2021-10-01T14:06:15.291" v="568"/>
          <ac:spMkLst>
            <pc:docMk/>
            <pc:sldMk cId="0" sldId="269"/>
            <ac:spMk id="14" creationId="{F1B3D3DF-601B-4B9A-B9BA-AE03F3566456}"/>
          </ac:spMkLst>
        </pc:spChg>
        <pc:spChg chg="mod">
          <ac:chgData name="SARDOUK Montassar (Acoss)" userId="2668d904-f4e6-4494-80ea-b79fa34e20fd" providerId="ADAL" clId="{DE9678F6-3E49-48AF-B3A2-C33525F5083B}" dt="2021-10-01T14:06:15.291" v="568"/>
          <ac:spMkLst>
            <pc:docMk/>
            <pc:sldMk cId="0" sldId="269"/>
            <ac:spMk id="16" creationId="{827240A9-B43B-4C50-8E23-8824F3250B35}"/>
          </ac:spMkLst>
        </pc:spChg>
        <pc:spChg chg="mod">
          <ac:chgData name="SARDOUK Montassar (Acoss)" userId="2668d904-f4e6-4494-80ea-b79fa34e20fd" providerId="ADAL" clId="{DE9678F6-3E49-48AF-B3A2-C33525F5083B}" dt="2021-10-01T14:06:15.291" v="568"/>
          <ac:spMkLst>
            <pc:docMk/>
            <pc:sldMk cId="0" sldId="269"/>
            <ac:spMk id="17" creationId="{2E0A45D8-DA59-463E-A8E5-E092DB559AD7}"/>
          </ac:spMkLst>
        </pc:spChg>
        <pc:spChg chg="mod">
          <ac:chgData name="SARDOUK Montassar (Acoss)" userId="2668d904-f4e6-4494-80ea-b79fa34e20fd" providerId="ADAL" clId="{DE9678F6-3E49-48AF-B3A2-C33525F5083B}" dt="2021-10-01T14:06:15.291" v="568"/>
          <ac:spMkLst>
            <pc:docMk/>
            <pc:sldMk cId="0" sldId="269"/>
            <ac:spMk id="19" creationId="{7881E5A5-4300-444E-A25F-53B0DADDC9BD}"/>
          </ac:spMkLst>
        </pc:spChg>
        <pc:spChg chg="mod">
          <ac:chgData name="SARDOUK Montassar (Acoss)" userId="2668d904-f4e6-4494-80ea-b79fa34e20fd" providerId="ADAL" clId="{DE9678F6-3E49-48AF-B3A2-C33525F5083B}" dt="2021-10-01T14:06:15.291" v="568"/>
          <ac:spMkLst>
            <pc:docMk/>
            <pc:sldMk cId="0" sldId="269"/>
            <ac:spMk id="20" creationId="{4C105F8C-2DF5-4E03-9A6B-4D54E86017A8}"/>
          </ac:spMkLst>
        </pc:spChg>
        <pc:spChg chg="add del mod">
          <ac:chgData name="SARDOUK Montassar (Acoss)" userId="2668d904-f4e6-4494-80ea-b79fa34e20fd" providerId="ADAL" clId="{DE9678F6-3E49-48AF-B3A2-C33525F5083B}" dt="2021-10-01T14:06:20.120" v="569"/>
          <ac:spMkLst>
            <pc:docMk/>
            <pc:sldMk cId="0" sldId="269"/>
            <ac:spMk id="21" creationId="{E2CF4A0D-278C-4561-A4B2-D4F389055177}"/>
          </ac:spMkLst>
        </pc:spChg>
        <pc:spChg chg="mod">
          <ac:chgData name="SARDOUK Montassar (Acoss)" userId="2668d904-f4e6-4494-80ea-b79fa34e20fd" providerId="ADAL" clId="{DE9678F6-3E49-48AF-B3A2-C33525F5083B}" dt="2021-10-01T14:06:15.291" v="568"/>
          <ac:spMkLst>
            <pc:docMk/>
            <pc:sldMk cId="0" sldId="269"/>
            <ac:spMk id="23" creationId="{D74E92AB-DA59-44A7-BCCB-274A9785D0B3}"/>
          </ac:spMkLst>
        </pc:spChg>
        <pc:spChg chg="mod">
          <ac:chgData name="SARDOUK Montassar (Acoss)" userId="2668d904-f4e6-4494-80ea-b79fa34e20fd" providerId="ADAL" clId="{DE9678F6-3E49-48AF-B3A2-C33525F5083B}" dt="2021-10-01T14:06:15.291" v="568"/>
          <ac:spMkLst>
            <pc:docMk/>
            <pc:sldMk cId="0" sldId="269"/>
            <ac:spMk id="24" creationId="{7FA8633F-768B-4C3C-AD0E-9E623B42F542}"/>
          </ac:spMkLst>
        </pc:spChg>
        <pc:spChg chg="mod">
          <ac:chgData name="SARDOUK Montassar (Acoss)" userId="2668d904-f4e6-4494-80ea-b79fa34e20fd" providerId="ADAL" clId="{DE9678F6-3E49-48AF-B3A2-C33525F5083B}" dt="2021-10-01T14:06:15.291" v="568"/>
          <ac:spMkLst>
            <pc:docMk/>
            <pc:sldMk cId="0" sldId="269"/>
            <ac:spMk id="26" creationId="{D20BF670-EDD3-42D8-A2BB-AB752C287CDC}"/>
          </ac:spMkLst>
        </pc:spChg>
        <pc:spChg chg="mod">
          <ac:chgData name="SARDOUK Montassar (Acoss)" userId="2668d904-f4e6-4494-80ea-b79fa34e20fd" providerId="ADAL" clId="{DE9678F6-3E49-48AF-B3A2-C33525F5083B}" dt="2021-10-01T14:06:15.291" v="568"/>
          <ac:spMkLst>
            <pc:docMk/>
            <pc:sldMk cId="0" sldId="269"/>
            <ac:spMk id="27" creationId="{5FE749BF-9215-4484-867C-BA5C145A93F1}"/>
          </ac:spMkLst>
        </pc:spChg>
        <pc:spChg chg="mod">
          <ac:chgData name="SARDOUK Montassar (Acoss)" userId="2668d904-f4e6-4494-80ea-b79fa34e20fd" providerId="ADAL" clId="{DE9678F6-3E49-48AF-B3A2-C33525F5083B}" dt="2021-10-01T14:06:15.291" v="568"/>
          <ac:spMkLst>
            <pc:docMk/>
            <pc:sldMk cId="0" sldId="269"/>
            <ac:spMk id="28" creationId="{5DFCE0D8-B8E6-4D28-A1B6-325164B341F0}"/>
          </ac:spMkLst>
        </pc:spChg>
        <pc:spChg chg="mod">
          <ac:chgData name="SARDOUK Montassar (Acoss)" userId="2668d904-f4e6-4494-80ea-b79fa34e20fd" providerId="ADAL" clId="{DE9678F6-3E49-48AF-B3A2-C33525F5083B}" dt="2021-10-01T14:06:15.291" v="568"/>
          <ac:spMkLst>
            <pc:docMk/>
            <pc:sldMk cId="0" sldId="269"/>
            <ac:spMk id="30" creationId="{3F96D352-2D9C-4A6A-87C0-A1ADA4EDF0D6}"/>
          </ac:spMkLst>
        </pc:spChg>
        <pc:spChg chg="mod">
          <ac:chgData name="SARDOUK Montassar (Acoss)" userId="2668d904-f4e6-4494-80ea-b79fa34e20fd" providerId="ADAL" clId="{DE9678F6-3E49-48AF-B3A2-C33525F5083B}" dt="2021-10-01T14:06:15.291" v="568"/>
          <ac:spMkLst>
            <pc:docMk/>
            <pc:sldMk cId="0" sldId="269"/>
            <ac:spMk id="31" creationId="{1FA6F1AF-FDAB-4F41-ABD0-236D813ADD6B}"/>
          </ac:spMkLst>
        </pc:spChg>
        <pc:spChg chg="mod">
          <ac:chgData name="SARDOUK Montassar (Acoss)" userId="2668d904-f4e6-4494-80ea-b79fa34e20fd" providerId="ADAL" clId="{DE9678F6-3E49-48AF-B3A2-C33525F5083B}" dt="2021-10-01T14:06:20.151" v="570"/>
          <ac:spMkLst>
            <pc:docMk/>
            <pc:sldMk cId="0" sldId="269"/>
            <ac:spMk id="33" creationId="{190DA826-4BCD-43F4-9D1E-650A0C1D0DAD}"/>
          </ac:spMkLst>
        </pc:spChg>
        <pc:spChg chg="mod">
          <ac:chgData name="SARDOUK Montassar (Acoss)" userId="2668d904-f4e6-4494-80ea-b79fa34e20fd" providerId="ADAL" clId="{DE9678F6-3E49-48AF-B3A2-C33525F5083B}" dt="2021-10-01T14:06:20.151" v="570"/>
          <ac:spMkLst>
            <pc:docMk/>
            <pc:sldMk cId="0" sldId="269"/>
            <ac:spMk id="34" creationId="{22B761E0-B74F-4B0B-BA3B-DA04247262B8}"/>
          </ac:spMkLst>
        </pc:spChg>
        <pc:spChg chg="mod">
          <ac:chgData name="SARDOUK Montassar (Acoss)" userId="2668d904-f4e6-4494-80ea-b79fa34e20fd" providerId="ADAL" clId="{DE9678F6-3E49-48AF-B3A2-C33525F5083B}" dt="2021-10-01T14:06:20.151" v="570"/>
          <ac:spMkLst>
            <pc:docMk/>
            <pc:sldMk cId="0" sldId="269"/>
            <ac:spMk id="36" creationId="{D2A1E48B-B292-4AD5-8B01-39A9972FE640}"/>
          </ac:spMkLst>
        </pc:spChg>
        <pc:spChg chg="mod">
          <ac:chgData name="SARDOUK Montassar (Acoss)" userId="2668d904-f4e6-4494-80ea-b79fa34e20fd" providerId="ADAL" clId="{DE9678F6-3E49-48AF-B3A2-C33525F5083B}" dt="2021-10-01T14:06:20.151" v="570"/>
          <ac:spMkLst>
            <pc:docMk/>
            <pc:sldMk cId="0" sldId="269"/>
            <ac:spMk id="37" creationId="{F7EB39E2-BECD-4C34-816B-7944C4BFF83C}"/>
          </ac:spMkLst>
        </pc:spChg>
        <pc:spChg chg="mod">
          <ac:chgData name="SARDOUK Montassar (Acoss)" userId="2668d904-f4e6-4494-80ea-b79fa34e20fd" providerId="ADAL" clId="{DE9678F6-3E49-48AF-B3A2-C33525F5083B}" dt="2021-10-01T14:06:20.151" v="570"/>
          <ac:spMkLst>
            <pc:docMk/>
            <pc:sldMk cId="0" sldId="269"/>
            <ac:spMk id="39" creationId="{75896C41-DF88-4C1C-97E4-F189FB2B55FE}"/>
          </ac:spMkLst>
        </pc:spChg>
        <pc:spChg chg="mod">
          <ac:chgData name="SARDOUK Montassar (Acoss)" userId="2668d904-f4e6-4494-80ea-b79fa34e20fd" providerId="ADAL" clId="{DE9678F6-3E49-48AF-B3A2-C33525F5083B}" dt="2021-10-01T14:06:20.151" v="570"/>
          <ac:spMkLst>
            <pc:docMk/>
            <pc:sldMk cId="0" sldId="269"/>
            <ac:spMk id="40" creationId="{38F7829C-2000-43C0-BAE0-896219C62D42}"/>
          </ac:spMkLst>
        </pc:spChg>
        <pc:spChg chg="add del mod">
          <ac:chgData name="SARDOUK Montassar (Acoss)" userId="2668d904-f4e6-4494-80ea-b79fa34e20fd" providerId="ADAL" clId="{DE9678F6-3E49-48AF-B3A2-C33525F5083B}" dt="2021-10-01T14:06:29.428" v="575"/>
          <ac:spMkLst>
            <pc:docMk/>
            <pc:sldMk cId="0" sldId="269"/>
            <ac:spMk id="41" creationId="{DA146F61-C156-4762-8CAD-A527E8B9E5AE}"/>
          </ac:spMkLst>
        </pc:spChg>
        <pc:spChg chg="mod">
          <ac:chgData name="SARDOUK Montassar (Acoss)" userId="2668d904-f4e6-4494-80ea-b79fa34e20fd" providerId="ADAL" clId="{DE9678F6-3E49-48AF-B3A2-C33525F5083B}" dt="2021-10-01T14:06:20.151" v="570"/>
          <ac:spMkLst>
            <pc:docMk/>
            <pc:sldMk cId="0" sldId="269"/>
            <ac:spMk id="43" creationId="{BAE3CD90-BDD3-4C3E-8724-1E4C70D54D51}"/>
          </ac:spMkLst>
        </pc:spChg>
        <pc:spChg chg="mod">
          <ac:chgData name="SARDOUK Montassar (Acoss)" userId="2668d904-f4e6-4494-80ea-b79fa34e20fd" providerId="ADAL" clId="{DE9678F6-3E49-48AF-B3A2-C33525F5083B}" dt="2021-10-01T14:06:20.151" v="570"/>
          <ac:spMkLst>
            <pc:docMk/>
            <pc:sldMk cId="0" sldId="269"/>
            <ac:spMk id="44" creationId="{37099CF0-43D0-4570-8702-84A69D9FBD2C}"/>
          </ac:spMkLst>
        </pc:spChg>
        <pc:spChg chg="mod">
          <ac:chgData name="SARDOUK Montassar (Acoss)" userId="2668d904-f4e6-4494-80ea-b79fa34e20fd" providerId="ADAL" clId="{DE9678F6-3E49-48AF-B3A2-C33525F5083B}" dt="2021-10-01T14:06:20.151" v="570"/>
          <ac:spMkLst>
            <pc:docMk/>
            <pc:sldMk cId="0" sldId="269"/>
            <ac:spMk id="46" creationId="{843946EE-71B6-4AB1-A129-BE0025C1F70B}"/>
          </ac:spMkLst>
        </pc:spChg>
        <pc:spChg chg="mod">
          <ac:chgData name="SARDOUK Montassar (Acoss)" userId="2668d904-f4e6-4494-80ea-b79fa34e20fd" providerId="ADAL" clId="{DE9678F6-3E49-48AF-B3A2-C33525F5083B}" dt="2021-10-01T14:06:20.151" v="570"/>
          <ac:spMkLst>
            <pc:docMk/>
            <pc:sldMk cId="0" sldId="269"/>
            <ac:spMk id="47" creationId="{37FC4EA5-3511-40EE-AF73-588CDF4C9438}"/>
          </ac:spMkLst>
        </pc:spChg>
        <pc:spChg chg="mod">
          <ac:chgData name="SARDOUK Montassar (Acoss)" userId="2668d904-f4e6-4494-80ea-b79fa34e20fd" providerId="ADAL" clId="{DE9678F6-3E49-48AF-B3A2-C33525F5083B}" dt="2021-10-01T14:06:20.151" v="570"/>
          <ac:spMkLst>
            <pc:docMk/>
            <pc:sldMk cId="0" sldId="269"/>
            <ac:spMk id="48" creationId="{7581F8BC-BDDF-4D5C-9495-FE1C7596C17E}"/>
          </ac:spMkLst>
        </pc:spChg>
        <pc:spChg chg="mod">
          <ac:chgData name="SARDOUK Montassar (Acoss)" userId="2668d904-f4e6-4494-80ea-b79fa34e20fd" providerId="ADAL" clId="{DE9678F6-3E49-48AF-B3A2-C33525F5083B}" dt="2021-10-01T14:06:20.151" v="570"/>
          <ac:spMkLst>
            <pc:docMk/>
            <pc:sldMk cId="0" sldId="269"/>
            <ac:spMk id="50" creationId="{911AC81E-580C-4E68-B375-AF1D651EB0E4}"/>
          </ac:spMkLst>
        </pc:spChg>
        <pc:spChg chg="mod">
          <ac:chgData name="SARDOUK Montassar (Acoss)" userId="2668d904-f4e6-4494-80ea-b79fa34e20fd" providerId="ADAL" clId="{DE9678F6-3E49-48AF-B3A2-C33525F5083B}" dt="2021-10-01T14:06:20.151" v="570"/>
          <ac:spMkLst>
            <pc:docMk/>
            <pc:sldMk cId="0" sldId="269"/>
            <ac:spMk id="51" creationId="{98D981D4-3B39-43BE-A2B2-9B38F510CC57}"/>
          </ac:spMkLst>
        </pc:spChg>
        <pc:spChg chg="mod">
          <ac:chgData name="SARDOUK Montassar (Acoss)" userId="2668d904-f4e6-4494-80ea-b79fa34e20fd" providerId="ADAL" clId="{DE9678F6-3E49-48AF-B3A2-C33525F5083B}" dt="2021-10-01T14:06:25.965" v="573"/>
          <ac:spMkLst>
            <pc:docMk/>
            <pc:sldMk cId="0" sldId="269"/>
            <ac:spMk id="53" creationId="{4AAE3FE3-503B-459D-9BDE-9172C16104EE}"/>
          </ac:spMkLst>
        </pc:spChg>
        <pc:spChg chg="mod">
          <ac:chgData name="SARDOUK Montassar (Acoss)" userId="2668d904-f4e6-4494-80ea-b79fa34e20fd" providerId="ADAL" clId="{DE9678F6-3E49-48AF-B3A2-C33525F5083B}" dt="2021-10-01T14:06:25.965" v="573"/>
          <ac:spMkLst>
            <pc:docMk/>
            <pc:sldMk cId="0" sldId="269"/>
            <ac:spMk id="54" creationId="{41737FE2-9992-49D2-95ED-5110B065C5CF}"/>
          </ac:spMkLst>
        </pc:spChg>
        <pc:spChg chg="mod">
          <ac:chgData name="SARDOUK Montassar (Acoss)" userId="2668d904-f4e6-4494-80ea-b79fa34e20fd" providerId="ADAL" clId="{DE9678F6-3E49-48AF-B3A2-C33525F5083B}" dt="2021-10-01T14:06:25.965" v="573"/>
          <ac:spMkLst>
            <pc:docMk/>
            <pc:sldMk cId="0" sldId="269"/>
            <ac:spMk id="56" creationId="{3217A1C1-6B41-46D1-9F53-7C6187F116F9}"/>
          </ac:spMkLst>
        </pc:spChg>
        <pc:spChg chg="mod">
          <ac:chgData name="SARDOUK Montassar (Acoss)" userId="2668d904-f4e6-4494-80ea-b79fa34e20fd" providerId="ADAL" clId="{DE9678F6-3E49-48AF-B3A2-C33525F5083B}" dt="2021-10-01T14:06:25.965" v="573"/>
          <ac:spMkLst>
            <pc:docMk/>
            <pc:sldMk cId="0" sldId="269"/>
            <ac:spMk id="57" creationId="{071C68F6-2A2C-4DD9-AEA1-8EC92DF44C13}"/>
          </ac:spMkLst>
        </pc:spChg>
        <pc:spChg chg="mod">
          <ac:chgData name="SARDOUK Montassar (Acoss)" userId="2668d904-f4e6-4494-80ea-b79fa34e20fd" providerId="ADAL" clId="{DE9678F6-3E49-48AF-B3A2-C33525F5083B}" dt="2021-10-01T14:06:25.965" v="573"/>
          <ac:spMkLst>
            <pc:docMk/>
            <pc:sldMk cId="0" sldId="269"/>
            <ac:spMk id="59" creationId="{52CA2DC4-77CD-440A-82F7-407B60C2D9B5}"/>
          </ac:spMkLst>
        </pc:spChg>
        <pc:spChg chg="mod">
          <ac:chgData name="SARDOUK Montassar (Acoss)" userId="2668d904-f4e6-4494-80ea-b79fa34e20fd" providerId="ADAL" clId="{DE9678F6-3E49-48AF-B3A2-C33525F5083B}" dt="2021-10-01T14:06:25.965" v="573"/>
          <ac:spMkLst>
            <pc:docMk/>
            <pc:sldMk cId="0" sldId="269"/>
            <ac:spMk id="60" creationId="{223E16A6-4806-4265-80F9-DE361F78909F}"/>
          </ac:spMkLst>
        </pc:spChg>
        <pc:spChg chg="add del mod">
          <ac:chgData name="SARDOUK Montassar (Acoss)" userId="2668d904-f4e6-4494-80ea-b79fa34e20fd" providerId="ADAL" clId="{DE9678F6-3E49-48AF-B3A2-C33525F5083B}" dt="2021-10-01T14:06:27.831" v="574"/>
          <ac:spMkLst>
            <pc:docMk/>
            <pc:sldMk cId="0" sldId="269"/>
            <ac:spMk id="61" creationId="{D01C506A-1F11-4E86-A7ED-7FF45A11F010}"/>
          </ac:spMkLst>
        </pc:spChg>
        <pc:spChg chg="mod">
          <ac:chgData name="SARDOUK Montassar (Acoss)" userId="2668d904-f4e6-4494-80ea-b79fa34e20fd" providerId="ADAL" clId="{DE9678F6-3E49-48AF-B3A2-C33525F5083B}" dt="2021-10-01T14:06:25.965" v="573"/>
          <ac:spMkLst>
            <pc:docMk/>
            <pc:sldMk cId="0" sldId="269"/>
            <ac:spMk id="63" creationId="{E1A00548-A98A-4C94-9D4E-9BBBAA0A3F37}"/>
          </ac:spMkLst>
        </pc:spChg>
        <pc:spChg chg="mod">
          <ac:chgData name="SARDOUK Montassar (Acoss)" userId="2668d904-f4e6-4494-80ea-b79fa34e20fd" providerId="ADAL" clId="{DE9678F6-3E49-48AF-B3A2-C33525F5083B}" dt="2021-10-01T14:06:25.965" v="573"/>
          <ac:spMkLst>
            <pc:docMk/>
            <pc:sldMk cId="0" sldId="269"/>
            <ac:spMk id="64" creationId="{83272398-7656-4527-86FF-E2CE79321CB7}"/>
          </ac:spMkLst>
        </pc:spChg>
        <pc:spChg chg="mod">
          <ac:chgData name="SARDOUK Montassar (Acoss)" userId="2668d904-f4e6-4494-80ea-b79fa34e20fd" providerId="ADAL" clId="{DE9678F6-3E49-48AF-B3A2-C33525F5083B}" dt="2021-10-01T14:06:25.965" v="573"/>
          <ac:spMkLst>
            <pc:docMk/>
            <pc:sldMk cId="0" sldId="269"/>
            <ac:spMk id="66" creationId="{440DE644-4979-4377-BA56-8EE3AAD3DF3C}"/>
          </ac:spMkLst>
        </pc:spChg>
        <pc:spChg chg="mod">
          <ac:chgData name="SARDOUK Montassar (Acoss)" userId="2668d904-f4e6-4494-80ea-b79fa34e20fd" providerId="ADAL" clId="{DE9678F6-3E49-48AF-B3A2-C33525F5083B}" dt="2021-10-01T14:06:25.965" v="573"/>
          <ac:spMkLst>
            <pc:docMk/>
            <pc:sldMk cId="0" sldId="269"/>
            <ac:spMk id="67" creationId="{B51A2E55-C7E1-49E5-BD23-8665C4F9D6B2}"/>
          </ac:spMkLst>
        </pc:spChg>
        <pc:spChg chg="mod">
          <ac:chgData name="SARDOUK Montassar (Acoss)" userId="2668d904-f4e6-4494-80ea-b79fa34e20fd" providerId="ADAL" clId="{DE9678F6-3E49-48AF-B3A2-C33525F5083B}" dt="2021-10-01T14:06:25.965" v="573"/>
          <ac:spMkLst>
            <pc:docMk/>
            <pc:sldMk cId="0" sldId="269"/>
            <ac:spMk id="68" creationId="{0789A8B3-D216-4F39-9A10-40B7F01F0CB7}"/>
          </ac:spMkLst>
        </pc:spChg>
        <pc:spChg chg="mod">
          <ac:chgData name="SARDOUK Montassar (Acoss)" userId="2668d904-f4e6-4494-80ea-b79fa34e20fd" providerId="ADAL" clId="{DE9678F6-3E49-48AF-B3A2-C33525F5083B}" dt="2021-10-01T14:06:25.965" v="573"/>
          <ac:spMkLst>
            <pc:docMk/>
            <pc:sldMk cId="0" sldId="269"/>
            <ac:spMk id="70" creationId="{25D4EB2B-F555-41E5-AA2D-90E32E2EAF9F}"/>
          </ac:spMkLst>
        </pc:spChg>
        <pc:spChg chg="mod">
          <ac:chgData name="SARDOUK Montassar (Acoss)" userId="2668d904-f4e6-4494-80ea-b79fa34e20fd" providerId="ADAL" clId="{DE9678F6-3E49-48AF-B3A2-C33525F5083B}" dt="2021-10-01T14:06:25.965" v="573"/>
          <ac:spMkLst>
            <pc:docMk/>
            <pc:sldMk cId="0" sldId="269"/>
            <ac:spMk id="71" creationId="{60E28BE5-CEE9-4643-84E0-6A6655EB78BE}"/>
          </ac:spMkLst>
        </pc:spChg>
        <pc:spChg chg="mod">
          <ac:chgData name="SARDOUK Montassar (Acoss)" userId="2668d904-f4e6-4494-80ea-b79fa34e20fd" providerId="ADAL" clId="{DE9678F6-3E49-48AF-B3A2-C33525F5083B}" dt="2021-10-01T14:06:30.635" v="576"/>
          <ac:spMkLst>
            <pc:docMk/>
            <pc:sldMk cId="0" sldId="269"/>
            <ac:spMk id="73" creationId="{C1EA4402-F7B8-4BE3-B060-6ADFDADB78F3}"/>
          </ac:spMkLst>
        </pc:spChg>
        <pc:spChg chg="mod">
          <ac:chgData name="SARDOUK Montassar (Acoss)" userId="2668d904-f4e6-4494-80ea-b79fa34e20fd" providerId="ADAL" clId="{DE9678F6-3E49-48AF-B3A2-C33525F5083B}" dt="2021-10-01T14:06:30.635" v="576"/>
          <ac:spMkLst>
            <pc:docMk/>
            <pc:sldMk cId="0" sldId="269"/>
            <ac:spMk id="74" creationId="{E862891B-92E4-4030-9F65-1FB6BEBC5171}"/>
          </ac:spMkLst>
        </pc:spChg>
        <pc:spChg chg="mod">
          <ac:chgData name="SARDOUK Montassar (Acoss)" userId="2668d904-f4e6-4494-80ea-b79fa34e20fd" providerId="ADAL" clId="{DE9678F6-3E49-48AF-B3A2-C33525F5083B}" dt="2021-10-01T14:06:30.635" v="576"/>
          <ac:spMkLst>
            <pc:docMk/>
            <pc:sldMk cId="0" sldId="269"/>
            <ac:spMk id="76" creationId="{18125347-5495-465B-A070-10F06D85346D}"/>
          </ac:spMkLst>
        </pc:spChg>
        <pc:spChg chg="mod">
          <ac:chgData name="SARDOUK Montassar (Acoss)" userId="2668d904-f4e6-4494-80ea-b79fa34e20fd" providerId="ADAL" clId="{DE9678F6-3E49-48AF-B3A2-C33525F5083B}" dt="2021-10-01T14:06:30.635" v="576"/>
          <ac:spMkLst>
            <pc:docMk/>
            <pc:sldMk cId="0" sldId="269"/>
            <ac:spMk id="77" creationId="{627BA5A7-5EFE-4949-A027-C07AFD2DD307}"/>
          </ac:spMkLst>
        </pc:spChg>
        <pc:spChg chg="mod">
          <ac:chgData name="SARDOUK Montassar (Acoss)" userId="2668d904-f4e6-4494-80ea-b79fa34e20fd" providerId="ADAL" clId="{DE9678F6-3E49-48AF-B3A2-C33525F5083B}" dt="2021-10-01T14:06:30.635" v="576"/>
          <ac:spMkLst>
            <pc:docMk/>
            <pc:sldMk cId="0" sldId="269"/>
            <ac:spMk id="79" creationId="{9E5DCD36-4561-42F1-920D-9C1E33087FFA}"/>
          </ac:spMkLst>
        </pc:spChg>
        <pc:spChg chg="mod">
          <ac:chgData name="SARDOUK Montassar (Acoss)" userId="2668d904-f4e6-4494-80ea-b79fa34e20fd" providerId="ADAL" clId="{DE9678F6-3E49-48AF-B3A2-C33525F5083B}" dt="2021-10-01T14:06:30.635" v="576"/>
          <ac:spMkLst>
            <pc:docMk/>
            <pc:sldMk cId="0" sldId="269"/>
            <ac:spMk id="80" creationId="{CC8A8FF1-5FCE-4F24-A6D0-29CEA59B2A0E}"/>
          </ac:spMkLst>
        </pc:spChg>
        <pc:spChg chg="add mod">
          <ac:chgData name="SARDOUK Montassar (Acoss)" userId="2668d904-f4e6-4494-80ea-b79fa34e20fd" providerId="ADAL" clId="{DE9678F6-3E49-48AF-B3A2-C33525F5083B}" dt="2021-10-01T14:06:34.510" v="577" actId="1076"/>
          <ac:spMkLst>
            <pc:docMk/>
            <pc:sldMk cId="0" sldId="269"/>
            <ac:spMk id="81" creationId="{8C038BF1-5C79-4D54-82F3-086120AF7533}"/>
          </ac:spMkLst>
        </pc:spChg>
        <pc:spChg chg="mod">
          <ac:chgData name="SARDOUK Montassar (Acoss)" userId="2668d904-f4e6-4494-80ea-b79fa34e20fd" providerId="ADAL" clId="{DE9678F6-3E49-48AF-B3A2-C33525F5083B}" dt="2021-10-01T14:06:30.635" v="576"/>
          <ac:spMkLst>
            <pc:docMk/>
            <pc:sldMk cId="0" sldId="269"/>
            <ac:spMk id="83" creationId="{4C943A1A-442D-4773-9347-F676E6F7370C}"/>
          </ac:spMkLst>
        </pc:spChg>
        <pc:spChg chg="mod">
          <ac:chgData name="SARDOUK Montassar (Acoss)" userId="2668d904-f4e6-4494-80ea-b79fa34e20fd" providerId="ADAL" clId="{DE9678F6-3E49-48AF-B3A2-C33525F5083B}" dt="2021-10-01T14:06:30.635" v="576"/>
          <ac:spMkLst>
            <pc:docMk/>
            <pc:sldMk cId="0" sldId="269"/>
            <ac:spMk id="84" creationId="{32EB8638-799E-4706-9D3E-32923568C683}"/>
          </ac:spMkLst>
        </pc:spChg>
        <pc:spChg chg="mod">
          <ac:chgData name="SARDOUK Montassar (Acoss)" userId="2668d904-f4e6-4494-80ea-b79fa34e20fd" providerId="ADAL" clId="{DE9678F6-3E49-48AF-B3A2-C33525F5083B}" dt="2021-10-01T14:06:30.635" v="576"/>
          <ac:spMkLst>
            <pc:docMk/>
            <pc:sldMk cId="0" sldId="269"/>
            <ac:spMk id="86" creationId="{49419D9F-4A33-4B9F-A7DB-CB39F07BF5BD}"/>
          </ac:spMkLst>
        </pc:spChg>
        <pc:spChg chg="mod">
          <ac:chgData name="SARDOUK Montassar (Acoss)" userId="2668d904-f4e6-4494-80ea-b79fa34e20fd" providerId="ADAL" clId="{DE9678F6-3E49-48AF-B3A2-C33525F5083B}" dt="2021-10-01T14:06:30.635" v="576"/>
          <ac:spMkLst>
            <pc:docMk/>
            <pc:sldMk cId="0" sldId="269"/>
            <ac:spMk id="87" creationId="{28950C47-E6E8-40EA-9E63-77C2355569B2}"/>
          </ac:spMkLst>
        </pc:spChg>
        <pc:spChg chg="mod">
          <ac:chgData name="SARDOUK Montassar (Acoss)" userId="2668d904-f4e6-4494-80ea-b79fa34e20fd" providerId="ADAL" clId="{DE9678F6-3E49-48AF-B3A2-C33525F5083B}" dt="2021-10-01T14:06:30.635" v="576"/>
          <ac:spMkLst>
            <pc:docMk/>
            <pc:sldMk cId="0" sldId="269"/>
            <ac:spMk id="88" creationId="{6A4C2A28-7FC9-45D0-90D8-2EB8413D1F7F}"/>
          </ac:spMkLst>
        </pc:spChg>
        <pc:spChg chg="mod">
          <ac:chgData name="SARDOUK Montassar (Acoss)" userId="2668d904-f4e6-4494-80ea-b79fa34e20fd" providerId="ADAL" clId="{DE9678F6-3E49-48AF-B3A2-C33525F5083B}" dt="2021-10-01T14:06:30.635" v="576"/>
          <ac:spMkLst>
            <pc:docMk/>
            <pc:sldMk cId="0" sldId="269"/>
            <ac:spMk id="90" creationId="{3FD91211-5688-40EA-8854-7DDB7B6201FF}"/>
          </ac:spMkLst>
        </pc:spChg>
        <pc:spChg chg="mod">
          <ac:chgData name="SARDOUK Montassar (Acoss)" userId="2668d904-f4e6-4494-80ea-b79fa34e20fd" providerId="ADAL" clId="{DE9678F6-3E49-48AF-B3A2-C33525F5083B}" dt="2021-10-01T14:06:30.635" v="576"/>
          <ac:spMkLst>
            <pc:docMk/>
            <pc:sldMk cId="0" sldId="269"/>
            <ac:spMk id="91" creationId="{DE6CA557-2317-484F-B7ED-BB50DB1FA3C0}"/>
          </ac:spMkLst>
        </pc:spChg>
        <pc:spChg chg="del">
          <ac:chgData name="SARDOUK Montassar (Acoss)" userId="2668d904-f4e6-4494-80ea-b79fa34e20fd" providerId="ADAL" clId="{DE9678F6-3E49-48AF-B3A2-C33525F5083B}" dt="2021-10-01T12:58:18.370" v="118" actId="478"/>
          <ac:spMkLst>
            <pc:docMk/>
            <pc:sldMk cId="0" sldId="269"/>
            <ac:spMk id="365" creationId="{00000000-0000-0000-0000-000000000000}"/>
          </ac:spMkLst>
        </pc:spChg>
        <pc:grpChg chg="add del mod">
          <ac:chgData name="SARDOUK Montassar (Acoss)" userId="2668d904-f4e6-4494-80ea-b79fa34e20fd" providerId="ADAL" clId="{DE9678F6-3E49-48AF-B3A2-C33525F5083B}" dt="2021-10-01T14:06:20.120" v="569"/>
          <ac:grpSpMkLst>
            <pc:docMk/>
            <pc:sldMk cId="0" sldId="269"/>
            <ac:grpSpMk id="12" creationId="{3A1B730E-F5BF-411A-A887-422BFCA69C5F}"/>
          </ac:grpSpMkLst>
        </pc:grpChg>
        <pc:grpChg chg="add del mod">
          <ac:chgData name="SARDOUK Montassar (Acoss)" userId="2668d904-f4e6-4494-80ea-b79fa34e20fd" providerId="ADAL" clId="{DE9678F6-3E49-48AF-B3A2-C33525F5083B}" dt="2021-10-01T14:06:20.120" v="569"/>
          <ac:grpSpMkLst>
            <pc:docMk/>
            <pc:sldMk cId="0" sldId="269"/>
            <ac:grpSpMk id="15" creationId="{208D19ED-CCA9-4796-A3B1-BE14344D6A32}"/>
          </ac:grpSpMkLst>
        </pc:grpChg>
        <pc:grpChg chg="add del mod">
          <ac:chgData name="SARDOUK Montassar (Acoss)" userId="2668d904-f4e6-4494-80ea-b79fa34e20fd" providerId="ADAL" clId="{DE9678F6-3E49-48AF-B3A2-C33525F5083B}" dt="2021-10-01T14:06:20.120" v="569"/>
          <ac:grpSpMkLst>
            <pc:docMk/>
            <pc:sldMk cId="0" sldId="269"/>
            <ac:grpSpMk id="18" creationId="{2B263EB6-9851-4928-8CE3-E9CDF9629322}"/>
          </ac:grpSpMkLst>
        </pc:grpChg>
        <pc:grpChg chg="add del mod">
          <ac:chgData name="SARDOUK Montassar (Acoss)" userId="2668d904-f4e6-4494-80ea-b79fa34e20fd" providerId="ADAL" clId="{DE9678F6-3E49-48AF-B3A2-C33525F5083B}" dt="2021-10-01T14:06:20.120" v="569"/>
          <ac:grpSpMkLst>
            <pc:docMk/>
            <pc:sldMk cId="0" sldId="269"/>
            <ac:grpSpMk id="22" creationId="{936CF686-0E1E-481B-A895-A9426EA648EF}"/>
          </ac:grpSpMkLst>
        </pc:grpChg>
        <pc:grpChg chg="add del mod">
          <ac:chgData name="SARDOUK Montassar (Acoss)" userId="2668d904-f4e6-4494-80ea-b79fa34e20fd" providerId="ADAL" clId="{DE9678F6-3E49-48AF-B3A2-C33525F5083B}" dt="2021-10-01T14:06:20.120" v="569"/>
          <ac:grpSpMkLst>
            <pc:docMk/>
            <pc:sldMk cId="0" sldId="269"/>
            <ac:grpSpMk id="25" creationId="{34B33732-DDDC-4C27-84EE-D479B389B704}"/>
          </ac:grpSpMkLst>
        </pc:grpChg>
        <pc:grpChg chg="add del mod">
          <ac:chgData name="SARDOUK Montassar (Acoss)" userId="2668d904-f4e6-4494-80ea-b79fa34e20fd" providerId="ADAL" clId="{DE9678F6-3E49-48AF-B3A2-C33525F5083B}" dt="2021-10-01T14:06:20.120" v="569"/>
          <ac:grpSpMkLst>
            <pc:docMk/>
            <pc:sldMk cId="0" sldId="269"/>
            <ac:grpSpMk id="29" creationId="{1F03D076-3F62-4629-9110-F70A972EDD8B}"/>
          </ac:grpSpMkLst>
        </pc:grpChg>
        <pc:grpChg chg="add del mod">
          <ac:chgData name="SARDOUK Montassar (Acoss)" userId="2668d904-f4e6-4494-80ea-b79fa34e20fd" providerId="ADAL" clId="{DE9678F6-3E49-48AF-B3A2-C33525F5083B}" dt="2021-10-01T14:06:29.428" v="575"/>
          <ac:grpSpMkLst>
            <pc:docMk/>
            <pc:sldMk cId="0" sldId="269"/>
            <ac:grpSpMk id="32" creationId="{CE2D0F69-C40D-4AA9-A43C-61612821D826}"/>
          </ac:grpSpMkLst>
        </pc:grpChg>
        <pc:grpChg chg="add del mod">
          <ac:chgData name="SARDOUK Montassar (Acoss)" userId="2668d904-f4e6-4494-80ea-b79fa34e20fd" providerId="ADAL" clId="{DE9678F6-3E49-48AF-B3A2-C33525F5083B}" dt="2021-10-01T14:06:29.428" v="575"/>
          <ac:grpSpMkLst>
            <pc:docMk/>
            <pc:sldMk cId="0" sldId="269"/>
            <ac:grpSpMk id="35" creationId="{A723C833-01C0-42F5-A204-D76C7D02EFF6}"/>
          </ac:grpSpMkLst>
        </pc:grpChg>
        <pc:grpChg chg="add del mod">
          <ac:chgData name="SARDOUK Montassar (Acoss)" userId="2668d904-f4e6-4494-80ea-b79fa34e20fd" providerId="ADAL" clId="{DE9678F6-3E49-48AF-B3A2-C33525F5083B}" dt="2021-10-01T14:06:29.428" v="575"/>
          <ac:grpSpMkLst>
            <pc:docMk/>
            <pc:sldMk cId="0" sldId="269"/>
            <ac:grpSpMk id="38" creationId="{A3622AC9-FBF9-483F-AC12-29C84BAEBD8A}"/>
          </ac:grpSpMkLst>
        </pc:grpChg>
        <pc:grpChg chg="add del mod">
          <ac:chgData name="SARDOUK Montassar (Acoss)" userId="2668d904-f4e6-4494-80ea-b79fa34e20fd" providerId="ADAL" clId="{DE9678F6-3E49-48AF-B3A2-C33525F5083B}" dt="2021-10-01T14:06:29.428" v="575"/>
          <ac:grpSpMkLst>
            <pc:docMk/>
            <pc:sldMk cId="0" sldId="269"/>
            <ac:grpSpMk id="42" creationId="{8AF822AA-BEF0-40F5-9EF1-3D0459697137}"/>
          </ac:grpSpMkLst>
        </pc:grpChg>
        <pc:grpChg chg="add del mod">
          <ac:chgData name="SARDOUK Montassar (Acoss)" userId="2668d904-f4e6-4494-80ea-b79fa34e20fd" providerId="ADAL" clId="{DE9678F6-3E49-48AF-B3A2-C33525F5083B}" dt="2021-10-01T14:06:29.428" v="575"/>
          <ac:grpSpMkLst>
            <pc:docMk/>
            <pc:sldMk cId="0" sldId="269"/>
            <ac:grpSpMk id="45" creationId="{858B9E03-D55D-429F-A97D-2757622F9869}"/>
          </ac:grpSpMkLst>
        </pc:grpChg>
        <pc:grpChg chg="add del mod">
          <ac:chgData name="SARDOUK Montassar (Acoss)" userId="2668d904-f4e6-4494-80ea-b79fa34e20fd" providerId="ADAL" clId="{DE9678F6-3E49-48AF-B3A2-C33525F5083B}" dt="2021-10-01T14:06:29.428" v="575"/>
          <ac:grpSpMkLst>
            <pc:docMk/>
            <pc:sldMk cId="0" sldId="269"/>
            <ac:grpSpMk id="49" creationId="{12CEA872-8D1D-4EFD-904E-ECC132D24CD9}"/>
          </ac:grpSpMkLst>
        </pc:grpChg>
        <pc:grpChg chg="add del mod">
          <ac:chgData name="SARDOUK Montassar (Acoss)" userId="2668d904-f4e6-4494-80ea-b79fa34e20fd" providerId="ADAL" clId="{DE9678F6-3E49-48AF-B3A2-C33525F5083B}" dt="2021-10-01T14:06:27.831" v="574"/>
          <ac:grpSpMkLst>
            <pc:docMk/>
            <pc:sldMk cId="0" sldId="269"/>
            <ac:grpSpMk id="52" creationId="{35B14FFE-7162-4625-9B80-60EBC8449556}"/>
          </ac:grpSpMkLst>
        </pc:grpChg>
        <pc:grpChg chg="add del mod">
          <ac:chgData name="SARDOUK Montassar (Acoss)" userId="2668d904-f4e6-4494-80ea-b79fa34e20fd" providerId="ADAL" clId="{DE9678F6-3E49-48AF-B3A2-C33525F5083B}" dt="2021-10-01T14:06:27.831" v="574"/>
          <ac:grpSpMkLst>
            <pc:docMk/>
            <pc:sldMk cId="0" sldId="269"/>
            <ac:grpSpMk id="55" creationId="{8ABC4B0F-DA28-4F34-BD6B-D651F052D4CA}"/>
          </ac:grpSpMkLst>
        </pc:grpChg>
        <pc:grpChg chg="add del mod">
          <ac:chgData name="SARDOUK Montassar (Acoss)" userId="2668d904-f4e6-4494-80ea-b79fa34e20fd" providerId="ADAL" clId="{DE9678F6-3E49-48AF-B3A2-C33525F5083B}" dt="2021-10-01T14:06:27.831" v="574"/>
          <ac:grpSpMkLst>
            <pc:docMk/>
            <pc:sldMk cId="0" sldId="269"/>
            <ac:grpSpMk id="58" creationId="{2027CEEC-32DA-4F7F-8490-3C1731ECF064}"/>
          </ac:grpSpMkLst>
        </pc:grpChg>
        <pc:grpChg chg="add del mod">
          <ac:chgData name="SARDOUK Montassar (Acoss)" userId="2668d904-f4e6-4494-80ea-b79fa34e20fd" providerId="ADAL" clId="{DE9678F6-3E49-48AF-B3A2-C33525F5083B}" dt="2021-10-01T14:06:27.831" v="574"/>
          <ac:grpSpMkLst>
            <pc:docMk/>
            <pc:sldMk cId="0" sldId="269"/>
            <ac:grpSpMk id="62" creationId="{490E83CD-03FE-4377-B216-B8E6E0B25637}"/>
          </ac:grpSpMkLst>
        </pc:grpChg>
        <pc:grpChg chg="add del mod">
          <ac:chgData name="SARDOUK Montassar (Acoss)" userId="2668d904-f4e6-4494-80ea-b79fa34e20fd" providerId="ADAL" clId="{DE9678F6-3E49-48AF-B3A2-C33525F5083B}" dt="2021-10-01T14:06:27.831" v="574"/>
          <ac:grpSpMkLst>
            <pc:docMk/>
            <pc:sldMk cId="0" sldId="269"/>
            <ac:grpSpMk id="65" creationId="{A0A9B9E9-1B07-4EC4-ADB3-A4100A41A765}"/>
          </ac:grpSpMkLst>
        </pc:grpChg>
        <pc:grpChg chg="add del mod">
          <ac:chgData name="SARDOUK Montassar (Acoss)" userId="2668d904-f4e6-4494-80ea-b79fa34e20fd" providerId="ADAL" clId="{DE9678F6-3E49-48AF-B3A2-C33525F5083B}" dt="2021-10-01T14:06:27.831" v="574"/>
          <ac:grpSpMkLst>
            <pc:docMk/>
            <pc:sldMk cId="0" sldId="269"/>
            <ac:grpSpMk id="69" creationId="{9F258CDA-0911-4A89-8A79-2A63CCB60B62}"/>
          </ac:grpSpMkLst>
        </pc:grpChg>
        <pc:grpChg chg="add mod">
          <ac:chgData name="SARDOUK Montassar (Acoss)" userId="2668d904-f4e6-4494-80ea-b79fa34e20fd" providerId="ADAL" clId="{DE9678F6-3E49-48AF-B3A2-C33525F5083B}" dt="2021-10-01T14:06:34.510" v="577" actId="1076"/>
          <ac:grpSpMkLst>
            <pc:docMk/>
            <pc:sldMk cId="0" sldId="269"/>
            <ac:grpSpMk id="72" creationId="{3BE8F301-859A-4F9B-A264-B08F280A12DF}"/>
          </ac:grpSpMkLst>
        </pc:grpChg>
        <pc:grpChg chg="add mod">
          <ac:chgData name="SARDOUK Montassar (Acoss)" userId="2668d904-f4e6-4494-80ea-b79fa34e20fd" providerId="ADAL" clId="{DE9678F6-3E49-48AF-B3A2-C33525F5083B}" dt="2021-10-01T14:06:34.510" v="577" actId="1076"/>
          <ac:grpSpMkLst>
            <pc:docMk/>
            <pc:sldMk cId="0" sldId="269"/>
            <ac:grpSpMk id="75" creationId="{E9B6741A-3EBC-43B9-A092-919CE6515C82}"/>
          </ac:grpSpMkLst>
        </pc:grpChg>
        <pc:grpChg chg="add mod">
          <ac:chgData name="SARDOUK Montassar (Acoss)" userId="2668d904-f4e6-4494-80ea-b79fa34e20fd" providerId="ADAL" clId="{DE9678F6-3E49-48AF-B3A2-C33525F5083B}" dt="2021-10-01T14:06:34.510" v="577" actId="1076"/>
          <ac:grpSpMkLst>
            <pc:docMk/>
            <pc:sldMk cId="0" sldId="269"/>
            <ac:grpSpMk id="78" creationId="{3CB75E3C-5D1E-4B55-A8CD-468CE780104D}"/>
          </ac:grpSpMkLst>
        </pc:grpChg>
        <pc:grpChg chg="add mod">
          <ac:chgData name="SARDOUK Montassar (Acoss)" userId="2668d904-f4e6-4494-80ea-b79fa34e20fd" providerId="ADAL" clId="{DE9678F6-3E49-48AF-B3A2-C33525F5083B}" dt="2021-10-01T14:06:34.510" v="577" actId="1076"/>
          <ac:grpSpMkLst>
            <pc:docMk/>
            <pc:sldMk cId="0" sldId="269"/>
            <ac:grpSpMk id="82" creationId="{13AD25CD-5B99-448E-A297-36D02D99202D}"/>
          </ac:grpSpMkLst>
        </pc:grpChg>
        <pc:grpChg chg="add mod">
          <ac:chgData name="SARDOUK Montassar (Acoss)" userId="2668d904-f4e6-4494-80ea-b79fa34e20fd" providerId="ADAL" clId="{DE9678F6-3E49-48AF-B3A2-C33525F5083B}" dt="2021-10-01T14:06:34.510" v="577" actId="1076"/>
          <ac:grpSpMkLst>
            <pc:docMk/>
            <pc:sldMk cId="0" sldId="269"/>
            <ac:grpSpMk id="85" creationId="{5EAEBA4D-545F-4A88-9D53-EF30EC4917F8}"/>
          </ac:grpSpMkLst>
        </pc:grpChg>
        <pc:grpChg chg="add del mod">
          <ac:chgData name="SARDOUK Montassar (Acoss)" userId="2668d904-f4e6-4494-80ea-b79fa34e20fd" providerId="ADAL" clId="{DE9678F6-3E49-48AF-B3A2-C33525F5083B}" dt="2021-10-01T14:07:02.463" v="582" actId="478"/>
          <ac:grpSpMkLst>
            <pc:docMk/>
            <pc:sldMk cId="0" sldId="269"/>
            <ac:grpSpMk id="89" creationId="{1DC33498-6A7E-4745-9F6D-B3C9207D9DF7}"/>
          </ac:grpSpMkLst>
        </pc:grpChg>
        <pc:graphicFrameChg chg="add mod modGraphic">
          <ac:chgData name="SARDOUK Montassar (Acoss)" userId="2668d904-f4e6-4494-80ea-b79fa34e20fd" providerId="ADAL" clId="{DE9678F6-3E49-48AF-B3A2-C33525F5083B}" dt="2021-10-01T13:02:42.582" v="127"/>
          <ac:graphicFrameMkLst>
            <pc:docMk/>
            <pc:sldMk cId="0" sldId="269"/>
            <ac:graphicFrameMk id="2" creationId="{8E175013-3454-4F6B-A0E9-B10575FB1D7C}"/>
          </ac:graphicFrameMkLst>
        </pc:graphicFrameChg>
        <pc:graphicFrameChg chg="add del mod">
          <ac:chgData name="SARDOUK Montassar (Acoss)" userId="2668d904-f4e6-4494-80ea-b79fa34e20fd" providerId="ADAL" clId="{DE9678F6-3E49-48AF-B3A2-C33525F5083B}" dt="2021-10-01T12:15:11.367" v="93"/>
          <ac:graphicFrameMkLst>
            <pc:docMk/>
            <pc:sldMk cId="0" sldId="269"/>
            <ac:graphicFrameMk id="5" creationId="{1C6794A7-54AB-4F79-8257-EF89BDFF3D69}"/>
          </ac:graphicFrameMkLst>
        </pc:graphicFrameChg>
        <pc:graphicFrameChg chg="add del mod">
          <ac:chgData name="SARDOUK Montassar (Acoss)" userId="2668d904-f4e6-4494-80ea-b79fa34e20fd" providerId="ADAL" clId="{DE9678F6-3E49-48AF-B3A2-C33525F5083B}" dt="2021-10-01T12:15:15.527" v="95"/>
          <ac:graphicFrameMkLst>
            <pc:docMk/>
            <pc:sldMk cId="0" sldId="269"/>
            <ac:graphicFrameMk id="6" creationId="{9F65D56C-68A4-45C8-91AD-A121A06E8F01}"/>
          </ac:graphicFrameMkLst>
        </pc:graphicFrameChg>
        <pc:graphicFrameChg chg="add del mod modGraphic">
          <ac:chgData name="SARDOUK Montassar (Acoss)" userId="2668d904-f4e6-4494-80ea-b79fa34e20fd" providerId="ADAL" clId="{DE9678F6-3E49-48AF-B3A2-C33525F5083B}" dt="2021-10-01T12:58:09.822" v="116" actId="478"/>
          <ac:graphicFrameMkLst>
            <pc:docMk/>
            <pc:sldMk cId="0" sldId="269"/>
            <ac:graphicFrameMk id="7" creationId="{8A4B9753-7DBE-45CC-A804-0D2AD15BF0F6}"/>
          </ac:graphicFrameMkLst>
        </pc:graphicFrameChg>
        <pc:graphicFrameChg chg="add del mod">
          <ac:chgData name="SARDOUK Montassar (Acoss)" userId="2668d904-f4e6-4494-80ea-b79fa34e20fd" providerId="ADAL" clId="{DE9678F6-3E49-48AF-B3A2-C33525F5083B}" dt="2021-10-01T12:58:28.540" v="121"/>
          <ac:graphicFrameMkLst>
            <pc:docMk/>
            <pc:sldMk cId="0" sldId="269"/>
            <ac:graphicFrameMk id="11" creationId="{2E79823B-827F-4088-801D-05F8E4A500A2}"/>
          </ac:graphicFrameMkLst>
        </pc:graphicFrameChg>
      </pc:sldChg>
      <pc:sldChg chg="del">
        <pc:chgData name="SARDOUK Montassar (Acoss)" userId="2668d904-f4e6-4494-80ea-b79fa34e20fd" providerId="ADAL" clId="{DE9678F6-3E49-48AF-B3A2-C33525F5083B}" dt="2021-10-01T15:19:11.482" v="1694" actId="47"/>
        <pc:sldMkLst>
          <pc:docMk/>
          <pc:sldMk cId="0" sldId="270"/>
        </pc:sldMkLst>
      </pc:sldChg>
      <pc:sldChg chg="del">
        <pc:chgData name="SARDOUK Montassar (Acoss)" userId="2668d904-f4e6-4494-80ea-b79fa34e20fd" providerId="ADAL" clId="{DE9678F6-3E49-48AF-B3A2-C33525F5083B}" dt="2021-10-01T15:19:11.482" v="1694" actId="47"/>
        <pc:sldMkLst>
          <pc:docMk/>
          <pc:sldMk cId="0" sldId="271"/>
        </pc:sldMkLst>
      </pc:sldChg>
      <pc:sldChg chg="del">
        <pc:chgData name="SARDOUK Montassar (Acoss)" userId="2668d904-f4e6-4494-80ea-b79fa34e20fd" providerId="ADAL" clId="{DE9678F6-3E49-48AF-B3A2-C33525F5083B}" dt="2021-10-01T15:19:11.482" v="1694" actId="47"/>
        <pc:sldMkLst>
          <pc:docMk/>
          <pc:sldMk cId="0" sldId="273"/>
        </pc:sldMkLst>
      </pc:sldChg>
      <pc:sldChg chg="del">
        <pc:chgData name="SARDOUK Montassar (Acoss)" userId="2668d904-f4e6-4494-80ea-b79fa34e20fd" providerId="ADAL" clId="{DE9678F6-3E49-48AF-B3A2-C33525F5083B}" dt="2021-10-01T15:19:11.482" v="1694" actId="47"/>
        <pc:sldMkLst>
          <pc:docMk/>
          <pc:sldMk cId="0" sldId="274"/>
        </pc:sldMkLst>
      </pc:sldChg>
      <pc:sldChg chg="del">
        <pc:chgData name="SARDOUK Montassar (Acoss)" userId="2668d904-f4e6-4494-80ea-b79fa34e20fd" providerId="ADAL" clId="{DE9678F6-3E49-48AF-B3A2-C33525F5083B}" dt="2021-10-01T15:18:56.372" v="1692" actId="47"/>
        <pc:sldMkLst>
          <pc:docMk/>
          <pc:sldMk cId="0" sldId="275"/>
        </pc:sldMkLst>
      </pc:sldChg>
      <pc:sldChg chg="del">
        <pc:chgData name="SARDOUK Montassar (Acoss)" userId="2668d904-f4e6-4494-80ea-b79fa34e20fd" providerId="ADAL" clId="{DE9678F6-3E49-48AF-B3A2-C33525F5083B}" dt="2021-10-01T15:19:11.482" v="1694" actId="47"/>
        <pc:sldMkLst>
          <pc:docMk/>
          <pc:sldMk cId="0" sldId="277"/>
        </pc:sldMkLst>
      </pc:sldChg>
      <pc:sldChg chg="del">
        <pc:chgData name="SARDOUK Montassar (Acoss)" userId="2668d904-f4e6-4494-80ea-b79fa34e20fd" providerId="ADAL" clId="{DE9678F6-3E49-48AF-B3A2-C33525F5083B}" dt="2021-10-01T15:18:56.372" v="1692" actId="47"/>
        <pc:sldMkLst>
          <pc:docMk/>
          <pc:sldMk cId="520868979" sldId="278"/>
        </pc:sldMkLst>
      </pc:sldChg>
      <pc:sldChg chg="del">
        <pc:chgData name="SARDOUK Montassar (Acoss)" userId="2668d904-f4e6-4494-80ea-b79fa34e20fd" providerId="ADAL" clId="{DE9678F6-3E49-48AF-B3A2-C33525F5083B}" dt="2021-10-01T15:19:03.653" v="1693" actId="47"/>
        <pc:sldMkLst>
          <pc:docMk/>
          <pc:sldMk cId="3731807701" sldId="279"/>
        </pc:sldMkLst>
      </pc:sldChg>
      <pc:sldChg chg="del">
        <pc:chgData name="SARDOUK Montassar (Acoss)" userId="2668d904-f4e6-4494-80ea-b79fa34e20fd" providerId="ADAL" clId="{DE9678F6-3E49-48AF-B3A2-C33525F5083B}" dt="2021-10-01T15:19:03.653" v="1693" actId="47"/>
        <pc:sldMkLst>
          <pc:docMk/>
          <pc:sldMk cId="2377440939" sldId="280"/>
        </pc:sldMkLst>
      </pc:sldChg>
      <pc:sldChg chg="addSp modSp del mod">
        <pc:chgData name="SARDOUK Montassar (Acoss)" userId="2668d904-f4e6-4494-80ea-b79fa34e20fd" providerId="ADAL" clId="{DE9678F6-3E49-48AF-B3A2-C33525F5083B}" dt="2021-10-01T15:19:11.482" v="1694" actId="47"/>
        <pc:sldMkLst>
          <pc:docMk/>
          <pc:sldMk cId="369019192" sldId="281"/>
        </pc:sldMkLst>
        <pc:spChg chg="add mod">
          <ac:chgData name="SARDOUK Montassar (Acoss)" userId="2668d904-f4e6-4494-80ea-b79fa34e20fd" providerId="ADAL" clId="{DE9678F6-3E49-48AF-B3A2-C33525F5083B}" dt="2021-10-01T13:10:28.796" v="188" actId="207"/>
          <ac:spMkLst>
            <pc:docMk/>
            <pc:sldMk cId="369019192" sldId="281"/>
            <ac:spMk id="3" creationId="{EE79B927-F864-4276-9152-1FCC507BE8EB}"/>
          </ac:spMkLst>
        </pc:spChg>
      </pc:sldChg>
      <pc:sldChg chg="addSp delSp modSp add mod">
        <pc:chgData name="SARDOUK Montassar (Acoss)" userId="2668d904-f4e6-4494-80ea-b79fa34e20fd" providerId="ADAL" clId="{DE9678F6-3E49-48AF-B3A2-C33525F5083B}" dt="2021-10-04T15:06:19.513" v="2108" actId="1076"/>
        <pc:sldMkLst>
          <pc:docMk/>
          <pc:sldMk cId="1065985578" sldId="282"/>
        </pc:sldMkLst>
        <pc:spChg chg="del mod">
          <ac:chgData name="SARDOUK Montassar (Acoss)" userId="2668d904-f4e6-4494-80ea-b79fa34e20fd" providerId="ADAL" clId="{DE9678F6-3E49-48AF-B3A2-C33525F5083B}" dt="2021-10-04T15:05:47.224" v="2106" actId="478"/>
          <ac:spMkLst>
            <pc:docMk/>
            <pc:sldMk cId="1065985578" sldId="282"/>
            <ac:spMk id="2" creationId="{CAAB07AC-CBF9-4F1F-B89E-F7C3CA0DD92B}"/>
          </ac:spMkLst>
        </pc:spChg>
        <pc:spChg chg="del mod">
          <ac:chgData name="SARDOUK Montassar (Acoss)" userId="2668d904-f4e6-4494-80ea-b79fa34e20fd" providerId="ADAL" clId="{DE9678F6-3E49-48AF-B3A2-C33525F5083B}" dt="2021-10-01T14:11:07.495" v="621" actId="478"/>
          <ac:spMkLst>
            <pc:docMk/>
            <pc:sldMk cId="1065985578" sldId="282"/>
            <ac:spMk id="3" creationId="{E8A137FF-24EB-4D9A-911D-5D8D650FFFA2}"/>
          </ac:spMkLst>
        </pc:spChg>
        <pc:spChg chg="del mod">
          <ac:chgData name="SARDOUK Montassar (Acoss)" userId="2668d904-f4e6-4494-80ea-b79fa34e20fd" providerId="ADAL" clId="{DE9678F6-3E49-48AF-B3A2-C33525F5083B}" dt="2021-10-04T15:05:50.406" v="2107" actId="478"/>
          <ac:spMkLst>
            <pc:docMk/>
            <pc:sldMk cId="1065985578" sldId="282"/>
            <ac:spMk id="18" creationId="{1DD9F19B-746D-44A2-8148-6FC5CB8131F0}"/>
          </ac:spMkLst>
        </pc:spChg>
        <pc:spChg chg="add del mod">
          <ac:chgData name="SARDOUK Montassar (Acoss)" userId="2668d904-f4e6-4494-80ea-b79fa34e20fd" providerId="ADAL" clId="{DE9678F6-3E49-48AF-B3A2-C33525F5083B}" dt="2021-10-01T14:11:16.745" v="637" actId="478"/>
          <ac:spMkLst>
            <pc:docMk/>
            <pc:sldMk cId="1065985578" sldId="282"/>
            <ac:spMk id="18" creationId="{E18450BB-C1CA-4A77-94FE-C847E788CB77}"/>
          </ac:spMkLst>
        </pc:spChg>
        <pc:spChg chg="add del mod">
          <ac:chgData name="SARDOUK Montassar (Acoss)" userId="2668d904-f4e6-4494-80ea-b79fa34e20fd" providerId="ADAL" clId="{DE9678F6-3E49-48AF-B3A2-C33525F5083B}" dt="2021-10-01T14:11:05.542" v="620" actId="478"/>
          <ac:spMkLst>
            <pc:docMk/>
            <pc:sldMk cId="1065985578" sldId="282"/>
            <ac:spMk id="19" creationId="{747A2EC9-82A3-4584-8E13-66FD344871E8}"/>
          </ac:spMkLst>
        </pc:spChg>
        <pc:spChg chg="add del mod">
          <ac:chgData name="SARDOUK Montassar (Acoss)" userId="2668d904-f4e6-4494-80ea-b79fa34e20fd" providerId="ADAL" clId="{DE9678F6-3E49-48AF-B3A2-C33525F5083B}" dt="2021-10-01T15:09:55.184" v="1448" actId="478"/>
          <ac:spMkLst>
            <pc:docMk/>
            <pc:sldMk cId="1065985578" sldId="282"/>
            <ac:spMk id="23" creationId="{BD17389F-AA58-4216-AA39-D868202F800D}"/>
          </ac:spMkLst>
        </pc:spChg>
        <pc:spChg chg="mod">
          <ac:chgData name="SARDOUK Montassar (Acoss)" userId="2668d904-f4e6-4494-80ea-b79fa34e20fd" providerId="ADAL" clId="{DE9678F6-3E49-48AF-B3A2-C33525F5083B}" dt="2021-10-01T14:07:59.968" v="583"/>
          <ac:spMkLst>
            <pc:docMk/>
            <pc:sldMk cId="1065985578" sldId="282"/>
            <ac:spMk id="25" creationId="{C6971AEA-7AA5-4ED5-9F99-53947E4D3EB9}"/>
          </ac:spMkLst>
        </pc:spChg>
        <pc:spChg chg="mod">
          <ac:chgData name="SARDOUK Montassar (Acoss)" userId="2668d904-f4e6-4494-80ea-b79fa34e20fd" providerId="ADAL" clId="{DE9678F6-3E49-48AF-B3A2-C33525F5083B}" dt="2021-10-01T14:07:59.968" v="583"/>
          <ac:spMkLst>
            <pc:docMk/>
            <pc:sldMk cId="1065985578" sldId="282"/>
            <ac:spMk id="26" creationId="{FA690467-2E9B-47E1-B5EF-87E6C9532E50}"/>
          </ac:spMkLst>
        </pc:spChg>
        <pc:spChg chg="mod">
          <ac:chgData name="SARDOUK Montassar (Acoss)" userId="2668d904-f4e6-4494-80ea-b79fa34e20fd" providerId="ADAL" clId="{DE9678F6-3E49-48AF-B3A2-C33525F5083B}" dt="2021-10-01T14:07:59.968" v="583"/>
          <ac:spMkLst>
            <pc:docMk/>
            <pc:sldMk cId="1065985578" sldId="282"/>
            <ac:spMk id="28" creationId="{506AE395-C000-4B48-838D-BD2B10CEAD6A}"/>
          </ac:spMkLst>
        </pc:spChg>
        <pc:spChg chg="mod">
          <ac:chgData name="SARDOUK Montassar (Acoss)" userId="2668d904-f4e6-4494-80ea-b79fa34e20fd" providerId="ADAL" clId="{DE9678F6-3E49-48AF-B3A2-C33525F5083B}" dt="2021-10-01T14:07:59.968" v="583"/>
          <ac:spMkLst>
            <pc:docMk/>
            <pc:sldMk cId="1065985578" sldId="282"/>
            <ac:spMk id="29" creationId="{57F451CB-9291-4CD0-B2EB-0E35EEF75DFC}"/>
          </ac:spMkLst>
        </pc:spChg>
        <pc:spChg chg="mod">
          <ac:chgData name="SARDOUK Montassar (Acoss)" userId="2668d904-f4e6-4494-80ea-b79fa34e20fd" providerId="ADAL" clId="{DE9678F6-3E49-48AF-B3A2-C33525F5083B}" dt="2021-10-01T14:07:59.968" v="583"/>
          <ac:spMkLst>
            <pc:docMk/>
            <pc:sldMk cId="1065985578" sldId="282"/>
            <ac:spMk id="31" creationId="{E4762F23-7F3C-4BF9-8166-0BFC46E3B09A}"/>
          </ac:spMkLst>
        </pc:spChg>
        <pc:spChg chg="mod">
          <ac:chgData name="SARDOUK Montassar (Acoss)" userId="2668d904-f4e6-4494-80ea-b79fa34e20fd" providerId="ADAL" clId="{DE9678F6-3E49-48AF-B3A2-C33525F5083B}" dt="2021-10-01T14:07:59.968" v="583"/>
          <ac:spMkLst>
            <pc:docMk/>
            <pc:sldMk cId="1065985578" sldId="282"/>
            <ac:spMk id="32" creationId="{3EBEF235-D065-4F72-947E-147BBC34A81D}"/>
          </ac:spMkLst>
        </pc:spChg>
        <pc:spChg chg="add del mod">
          <ac:chgData name="SARDOUK Montassar (Acoss)" userId="2668d904-f4e6-4494-80ea-b79fa34e20fd" providerId="ADAL" clId="{DE9678F6-3E49-48AF-B3A2-C33525F5083B}" dt="2021-10-01T14:08:01.372" v="584"/>
          <ac:spMkLst>
            <pc:docMk/>
            <pc:sldMk cId="1065985578" sldId="282"/>
            <ac:spMk id="33" creationId="{5BE649AF-F6A3-4DCB-A8B0-F8B9C9B35AB4}"/>
          </ac:spMkLst>
        </pc:spChg>
        <pc:spChg chg="mod">
          <ac:chgData name="SARDOUK Montassar (Acoss)" userId="2668d904-f4e6-4494-80ea-b79fa34e20fd" providerId="ADAL" clId="{DE9678F6-3E49-48AF-B3A2-C33525F5083B}" dt="2021-10-01T14:07:59.968" v="583"/>
          <ac:spMkLst>
            <pc:docMk/>
            <pc:sldMk cId="1065985578" sldId="282"/>
            <ac:spMk id="35" creationId="{FC9FF6F8-C3AF-4D28-BD09-35FA36422785}"/>
          </ac:spMkLst>
        </pc:spChg>
        <pc:spChg chg="mod">
          <ac:chgData name="SARDOUK Montassar (Acoss)" userId="2668d904-f4e6-4494-80ea-b79fa34e20fd" providerId="ADAL" clId="{DE9678F6-3E49-48AF-B3A2-C33525F5083B}" dt="2021-10-01T14:07:59.968" v="583"/>
          <ac:spMkLst>
            <pc:docMk/>
            <pc:sldMk cId="1065985578" sldId="282"/>
            <ac:spMk id="36" creationId="{6355052E-2601-4BC5-B8A1-25CE9422C891}"/>
          </ac:spMkLst>
        </pc:spChg>
        <pc:spChg chg="mod">
          <ac:chgData name="SARDOUK Montassar (Acoss)" userId="2668d904-f4e6-4494-80ea-b79fa34e20fd" providerId="ADAL" clId="{DE9678F6-3E49-48AF-B3A2-C33525F5083B}" dt="2021-10-01T14:07:59.968" v="583"/>
          <ac:spMkLst>
            <pc:docMk/>
            <pc:sldMk cId="1065985578" sldId="282"/>
            <ac:spMk id="38" creationId="{375200E4-3330-4109-8556-AD30102D0FE8}"/>
          </ac:spMkLst>
        </pc:spChg>
        <pc:spChg chg="mod">
          <ac:chgData name="SARDOUK Montassar (Acoss)" userId="2668d904-f4e6-4494-80ea-b79fa34e20fd" providerId="ADAL" clId="{DE9678F6-3E49-48AF-B3A2-C33525F5083B}" dt="2021-10-01T14:07:59.968" v="583"/>
          <ac:spMkLst>
            <pc:docMk/>
            <pc:sldMk cId="1065985578" sldId="282"/>
            <ac:spMk id="39" creationId="{CFD15382-7E57-42A7-BC30-9ADAB8BDBE74}"/>
          </ac:spMkLst>
        </pc:spChg>
        <pc:spChg chg="mod">
          <ac:chgData name="SARDOUK Montassar (Acoss)" userId="2668d904-f4e6-4494-80ea-b79fa34e20fd" providerId="ADAL" clId="{DE9678F6-3E49-48AF-B3A2-C33525F5083B}" dt="2021-10-01T14:07:59.968" v="583"/>
          <ac:spMkLst>
            <pc:docMk/>
            <pc:sldMk cId="1065985578" sldId="282"/>
            <ac:spMk id="40" creationId="{F771382A-80E9-4F1B-B5B5-D03CBE4DF27E}"/>
          </ac:spMkLst>
        </pc:spChg>
        <pc:spChg chg="mod">
          <ac:chgData name="SARDOUK Montassar (Acoss)" userId="2668d904-f4e6-4494-80ea-b79fa34e20fd" providerId="ADAL" clId="{DE9678F6-3E49-48AF-B3A2-C33525F5083B}" dt="2021-10-01T14:07:59.968" v="583"/>
          <ac:spMkLst>
            <pc:docMk/>
            <pc:sldMk cId="1065985578" sldId="282"/>
            <ac:spMk id="42" creationId="{34A44114-8B68-4513-B0C6-8B9188E1D4AA}"/>
          </ac:spMkLst>
        </pc:spChg>
        <pc:spChg chg="mod">
          <ac:chgData name="SARDOUK Montassar (Acoss)" userId="2668d904-f4e6-4494-80ea-b79fa34e20fd" providerId="ADAL" clId="{DE9678F6-3E49-48AF-B3A2-C33525F5083B}" dt="2021-10-01T14:07:59.968" v="583"/>
          <ac:spMkLst>
            <pc:docMk/>
            <pc:sldMk cId="1065985578" sldId="282"/>
            <ac:spMk id="43" creationId="{8E3247E7-5553-4C9F-A9DF-1400A0C891E5}"/>
          </ac:spMkLst>
        </pc:spChg>
        <pc:spChg chg="add mod">
          <ac:chgData name="SARDOUK Montassar (Acoss)" userId="2668d904-f4e6-4494-80ea-b79fa34e20fd" providerId="ADAL" clId="{DE9678F6-3E49-48AF-B3A2-C33525F5083B}" dt="2021-10-01T15:24:38.154" v="1727" actId="1076"/>
          <ac:spMkLst>
            <pc:docMk/>
            <pc:sldMk cId="1065985578" sldId="282"/>
            <ac:spMk id="46" creationId="{17466A78-3D24-4712-8B53-D64C5229C16D}"/>
          </ac:spMkLst>
        </pc:spChg>
        <pc:spChg chg="mod">
          <ac:chgData name="SARDOUK Montassar (Acoss)" userId="2668d904-f4e6-4494-80ea-b79fa34e20fd" providerId="ADAL" clId="{DE9678F6-3E49-48AF-B3A2-C33525F5083B}" dt="2021-10-01T15:08:50.420" v="1431" actId="208"/>
          <ac:spMkLst>
            <pc:docMk/>
            <pc:sldMk cId="1065985578" sldId="282"/>
            <ac:spMk id="55" creationId="{519CB3BA-3FAE-461C-8E33-E6DA1221BF56}"/>
          </ac:spMkLst>
        </pc:spChg>
        <pc:spChg chg="mod">
          <ac:chgData name="SARDOUK Montassar (Acoss)" userId="2668d904-f4e6-4494-80ea-b79fa34e20fd" providerId="ADAL" clId="{DE9678F6-3E49-48AF-B3A2-C33525F5083B}" dt="2021-10-01T15:08:50.420" v="1431" actId="208"/>
          <ac:spMkLst>
            <pc:docMk/>
            <pc:sldMk cId="1065985578" sldId="282"/>
            <ac:spMk id="56" creationId="{2AA89655-FB09-4CB0-AAC4-14E78FF7AF3F}"/>
          </ac:spMkLst>
        </pc:spChg>
        <pc:spChg chg="add mod">
          <ac:chgData name="SARDOUK Montassar (Acoss)" userId="2668d904-f4e6-4494-80ea-b79fa34e20fd" providerId="ADAL" clId="{DE9678F6-3E49-48AF-B3A2-C33525F5083B}" dt="2021-10-01T15:24:18.541" v="1722" actId="1038"/>
          <ac:spMkLst>
            <pc:docMk/>
            <pc:sldMk cId="1065985578" sldId="282"/>
            <ac:spMk id="62" creationId="{8F942FF7-03FD-4C5E-88CC-1D89DF5E6622}"/>
          </ac:spMkLst>
        </pc:spChg>
        <pc:grpChg chg="add del mod">
          <ac:chgData name="SARDOUK Montassar (Acoss)" userId="2668d904-f4e6-4494-80ea-b79fa34e20fd" providerId="ADAL" clId="{DE9678F6-3E49-48AF-B3A2-C33525F5083B}" dt="2021-10-01T14:08:01.372" v="584"/>
          <ac:grpSpMkLst>
            <pc:docMk/>
            <pc:sldMk cId="1065985578" sldId="282"/>
            <ac:grpSpMk id="24" creationId="{C71075BF-4A3C-4213-91E9-638E7C690277}"/>
          </ac:grpSpMkLst>
        </pc:grpChg>
        <pc:grpChg chg="add del mod">
          <ac:chgData name="SARDOUK Montassar (Acoss)" userId="2668d904-f4e6-4494-80ea-b79fa34e20fd" providerId="ADAL" clId="{DE9678F6-3E49-48AF-B3A2-C33525F5083B}" dt="2021-10-01T14:08:01.372" v="584"/>
          <ac:grpSpMkLst>
            <pc:docMk/>
            <pc:sldMk cId="1065985578" sldId="282"/>
            <ac:grpSpMk id="27" creationId="{6D4985E2-B129-4230-881E-84101B57B2AE}"/>
          </ac:grpSpMkLst>
        </pc:grpChg>
        <pc:grpChg chg="add del mod">
          <ac:chgData name="SARDOUK Montassar (Acoss)" userId="2668d904-f4e6-4494-80ea-b79fa34e20fd" providerId="ADAL" clId="{DE9678F6-3E49-48AF-B3A2-C33525F5083B}" dt="2021-10-01T14:08:01.372" v="584"/>
          <ac:grpSpMkLst>
            <pc:docMk/>
            <pc:sldMk cId="1065985578" sldId="282"/>
            <ac:grpSpMk id="30" creationId="{4076285F-0726-496A-A115-13CC90B9AC30}"/>
          </ac:grpSpMkLst>
        </pc:grpChg>
        <pc:grpChg chg="add del mod">
          <ac:chgData name="SARDOUK Montassar (Acoss)" userId="2668d904-f4e6-4494-80ea-b79fa34e20fd" providerId="ADAL" clId="{DE9678F6-3E49-48AF-B3A2-C33525F5083B}" dt="2021-10-01T14:08:01.372" v="584"/>
          <ac:grpSpMkLst>
            <pc:docMk/>
            <pc:sldMk cId="1065985578" sldId="282"/>
            <ac:grpSpMk id="34" creationId="{DF245C90-8CA5-4F81-9A72-C9A76B15C567}"/>
          </ac:grpSpMkLst>
        </pc:grpChg>
        <pc:grpChg chg="add del mod">
          <ac:chgData name="SARDOUK Montassar (Acoss)" userId="2668d904-f4e6-4494-80ea-b79fa34e20fd" providerId="ADAL" clId="{DE9678F6-3E49-48AF-B3A2-C33525F5083B}" dt="2021-10-01T14:08:01.372" v="584"/>
          <ac:grpSpMkLst>
            <pc:docMk/>
            <pc:sldMk cId="1065985578" sldId="282"/>
            <ac:grpSpMk id="37" creationId="{E707FA10-0B52-4937-B01F-FFCAD4A7A1C6}"/>
          </ac:grpSpMkLst>
        </pc:grpChg>
        <pc:grpChg chg="add del mod">
          <ac:chgData name="SARDOUK Montassar (Acoss)" userId="2668d904-f4e6-4494-80ea-b79fa34e20fd" providerId="ADAL" clId="{DE9678F6-3E49-48AF-B3A2-C33525F5083B}" dt="2021-10-01T14:08:01.372" v="584"/>
          <ac:grpSpMkLst>
            <pc:docMk/>
            <pc:sldMk cId="1065985578" sldId="282"/>
            <ac:grpSpMk id="41" creationId="{E532AE3C-5CE7-4FC0-B066-7A584AF83C33}"/>
          </ac:grpSpMkLst>
        </pc:grpChg>
        <pc:grpChg chg="add mod ord">
          <ac:chgData name="SARDOUK Montassar (Acoss)" userId="2668d904-f4e6-4494-80ea-b79fa34e20fd" providerId="ADAL" clId="{DE9678F6-3E49-48AF-B3A2-C33525F5083B}" dt="2021-10-04T13:35:10.517" v="1852" actId="1035"/>
          <ac:grpSpMkLst>
            <pc:docMk/>
            <pc:sldMk cId="1065985578" sldId="282"/>
            <ac:grpSpMk id="54" creationId="{51527F24-7A37-467E-8545-16D710E09936}"/>
          </ac:grpSpMkLst>
        </pc:grpChg>
        <pc:graphicFrameChg chg="del">
          <ac:chgData name="SARDOUK Montassar (Acoss)" userId="2668d904-f4e6-4494-80ea-b79fa34e20fd" providerId="ADAL" clId="{DE9678F6-3E49-48AF-B3A2-C33525F5083B}" dt="2021-10-01T13:02:51.166" v="129" actId="478"/>
          <ac:graphicFrameMkLst>
            <pc:docMk/>
            <pc:sldMk cId="1065985578" sldId="282"/>
            <ac:graphicFrameMk id="2" creationId="{8E175013-3454-4F6B-A0E9-B10575FB1D7C}"/>
          </ac:graphicFrameMkLst>
        </pc:graphicFrameChg>
        <pc:graphicFrameChg chg="add mod modGraphic">
          <ac:chgData name="SARDOUK Montassar (Acoss)" userId="2668d904-f4e6-4494-80ea-b79fa34e20fd" providerId="ADAL" clId="{DE9678F6-3E49-48AF-B3A2-C33525F5083B}" dt="2021-10-04T13:32:36.298" v="1804" actId="14734"/>
          <ac:graphicFrameMkLst>
            <pc:docMk/>
            <pc:sldMk cId="1065985578" sldId="282"/>
            <ac:graphicFrameMk id="3" creationId="{FAE1D46E-4341-43B4-B254-2FA91426DE2E}"/>
          </ac:graphicFrameMkLst>
        </pc:graphicFrameChg>
        <pc:graphicFrameChg chg="add del mod modGraphic">
          <ac:chgData name="SARDOUK Montassar (Acoss)" userId="2668d904-f4e6-4494-80ea-b79fa34e20fd" providerId="ADAL" clId="{DE9678F6-3E49-48AF-B3A2-C33525F5083B}" dt="2021-10-01T14:50:35.962" v="1083" actId="478"/>
          <ac:graphicFrameMkLst>
            <pc:docMk/>
            <pc:sldMk cId="1065985578" sldId="282"/>
            <ac:graphicFrameMk id="20" creationId="{F3FBA5C5-1D39-4152-ADF7-09A18B836A01}"/>
          </ac:graphicFrameMkLst>
        </pc:graphicFrameChg>
        <pc:graphicFrameChg chg="add del mod modGraphic">
          <ac:chgData name="SARDOUK Montassar (Acoss)" userId="2668d904-f4e6-4494-80ea-b79fa34e20fd" providerId="ADAL" clId="{DE9678F6-3E49-48AF-B3A2-C33525F5083B}" dt="2021-10-01T14:52:44.970" v="1085" actId="478"/>
          <ac:graphicFrameMkLst>
            <pc:docMk/>
            <pc:sldMk cId="1065985578" sldId="282"/>
            <ac:graphicFrameMk id="21" creationId="{C313F209-0EB1-4A03-ACE9-01F17CE14BB0}"/>
          </ac:graphicFrameMkLst>
        </pc:graphicFrameChg>
        <pc:graphicFrameChg chg="add del mod">
          <ac:chgData name="SARDOUK Montassar (Acoss)" userId="2668d904-f4e6-4494-80ea-b79fa34e20fd" providerId="ADAL" clId="{DE9678F6-3E49-48AF-B3A2-C33525F5083B}" dt="2021-10-01T14:08:08.729" v="586"/>
          <ac:graphicFrameMkLst>
            <pc:docMk/>
            <pc:sldMk cId="1065985578" sldId="282"/>
            <ac:graphicFrameMk id="44" creationId="{6A08ABB3-D646-4730-9156-3B2A7794CDB8}"/>
          </ac:graphicFrameMkLst>
        </pc:graphicFrameChg>
        <pc:graphicFrameChg chg="add mod modGraphic">
          <ac:chgData name="SARDOUK Montassar (Acoss)" userId="2668d904-f4e6-4494-80ea-b79fa34e20fd" providerId="ADAL" clId="{DE9678F6-3E49-48AF-B3A2-C33525F5083B}" dt="2021-10-04T14:25:18.745" v="1984" actId="403"/>
          <ac:graphicFrameMkLst>
            <pc:docMk/>
            <pc:sldMk cId="1065985578" sldId="282"/>
            <ac:graphicFrameMk id="45" creationId="{66E0BE9B-FD54-4000-9405-D61C86C08686}"/>
          </ac:graphicFrameMkLst>
        </pc:graphicFrameChg>
        <pc:graphicFrameChg chg="add del mod modGraphic">
          <ac:chgData name="SARDOUK Montassar (Acoss)" userId="2668d904-f4e6-4494-80ea-b79fa34e20fd" providerId="ADAL" clId="{DE9678F6-3E49-48AF-B3A2-C33525F5083B}" dt="2021-10-04T13:30:54.273" v="1744" actId="478"/>
          <ac:graphicFrameMkLst>
            <pc:docMk/>
            <pc:sldMk cId="1065985578" sldId="282"/>
            <ac:graphicFrameMk id="51" creationId="{42015F78-F3F3-4157-9A10-28A1FEA2F4CE}"/>
          </ac:graphicFrameMkLst>
        </pc:graphicFrameChg>
        <pc:graphicFrameChg chg="add mod modGraphic">
          <ac:chgData name="SARDOUK Montassar (Acoss)" userId="2668d904-f4e6-4494-80ea-b79fa34e20fd" providerId="ADAL" clId="{DE9678F6-3E49-48AF-B3A2-C33525F5083B}" dt="2021-10-04T14:24:52.230" v="1981" actId="255"/>
          <ac:graphicFrameMkLst>
            <pc:docMk/>
            <pc:sldMk cId="1065985578" sldId="282"/>
            <ac:graphicFrameMk id="52" creationId="{8ADE6172-3884-4253-9B4B-3679029EC366}"/>
          </ac:graphicFrameMkLst>
        </pc:graphicFrameChg>
        <pc:graphicFrameChg chg="add mod modGraphic">
          <ac:chgData name="SARDOUK Montassar (Acoss)" userId="2668d904-f4e6-4494-80ea-b79fa34e20fd" providerId="ADAL" clId="{DE9678F6-3E49-48AF-B3A2-C33525F5083B}" dt="2021-10-04T14:25:26.637" v="1985" actId="255"/>
          <ac:graphicFrameMkLst>
            <pc:docMk/>
            <pc:sldMk cId="1065985578" sldId="282"/>
            <ac:graphicFrameMk id="58" creationId="{C4CBF51A-A3D7-4ED5-B2D0-F9C3FEEA13C7}"/>
          </ac:graphicFrameMkLst>
        </pc:graphicFrameChg>
        <pc:graphicFrameChg chg="add mod modGraphic">
          <ac:chgData name="SARDOUK Montassar (Acoss)" userId="2668d904-f4e6-4494-80ea-b79fa34e20fd" providerId="ADAL" clId="{DE9678F6-3E49-48AF-B3A2-C33525F5083B}" dt="2021-10-04T14:25:36.184" v="1986" actId="2711"/>
          <ac:graphicFrameMkLst>
            <pc:docMk/>
            <pc:sldMk cId="1065985578" sldId="282"/>
            <ac:graphicFrameMk id="60" creationId="{8D95A428-0261-4501-97D9-4A52E94E9B36}"/>
          </ac:graphicFrameMkLst>
        </pc:graphicFrameChg>
        <pc:picChg chg="add del mod ord">
          <ac:chgData name="SARDOUK Montassar (Acoss)" userId="2668d904-f4e6-4494-80ea-b79fa34e20fd" providerId="ADAL" clId="{DE9678F6-3E49-48AF-B3A2-C33525F5083B}" dt="2021-10-01T14:11:08.432" v="622" actId="478"/>
          <ac:picMkLst>
            <pc:docMk/>
            <pc:sldMk cId="1065985578" sldId="282"/>
            <ac:picMk id="5" creationId="{2A7DE30B-310F-4987-89DF-FE75F7027399}"/>
          </ac:picMkLst>
        </pc:picChg>
        <pc:picChg chg="add del mod">
          <ac:chgData name="SARDOUK Montassar (Acoss)" userId="2668d904-f4e6-4494-80ea-b79fa34e20fd" providerId="ADAL" clId="{DE9678F6-3E49-48AF-B3A2-C33525F5083B}" dt="2021-10-01T13:08:39.384" v="135" actId="478"/>
          <ac:picMkLst>
            <pc:docMk/>
            <pc:sldMk cId="1065985578" sldId="282"/>
            <ac:picMk id="7" creationId="{8D2B73F2-1990-431B-B2B7-C58CFE65A28D}"/>
          </ac:picMkLst>
        </pc:picChg>
        <pc:picChg chg="add del mod">
          <ac:chgData name="SARDOUK Montassar (Acoss)" userId="2668d904-f4e6-4494-80ea-b79fa34e20fd" providerId="ADAL" clId="{DE9678F6-3E49-48AF-B3A2-C33525F5083B}" dt="2021-10-01T15:09:56.105" v="1449" actId="478"/>
          <ac:picMkLst>
            <pc:docMk/>
            <pc:sldMk cId="1065985578" sldId="282"/>
            <ac:picMk id="9" creationId="{7BA642D5-A22D-4162-85D7-EDA60F39B74F}"/>
          </ac:picMkLst>
        </pc:picChg>
        <pc:picChg chg="add del mod">
          <ac:chgData name="SARDOUK Montassar (Acoss)" userId="2668d904-f4e6-4494-80ea-b79fa34e20fd" providerId="ADAL" clId="{DE9678F6-3E49-48AF-B3A2-C33525F5083B}" dt="2021-10-01T15:05:34.152" v="1339" actId="478"/>
          <ac:picMkLst>
            <pc:docMk/>
            <pc:sldMk cId="1065985578" sldId="282"/>
            <ac:picMk id="11" creationId="{EDF5795D-70A4-4346-BA9E-85B1DB611B20}"/>
          </ac:picMkLst>
        </pc:picChg>
        <pc:picChg chg="add del mod">
          <ac:chgData name="SARDOUK Montassar (Acoss)" userId="2668d904-f4e6-4494-80ea-b79fa34e20fd" providerId="ADAL" clId="{DE9678F6-3E49-48AF-B3A2-C33525F5083B}" dt="2021-10-01T15:09:53.434" v="1447" actId="478"/>
          <ac:picMkLst>
            <pc:docMk/>
            <pc:sldMk cId="1065985578" sldId="282"/>
            <ac:picMk id="13" creationId="{477F93A8-913F-484B-92BD-38C01474F092}"/>
          </ac:picMkLst>
        </pc:picChg>
        <pc:picChg chg="add mod">
          <ac:chgData name="SARDOUK Montassar (Acoss)" userId="2668d904-f4e6-4494-80ea-b79fa34e20fd" providerId="ADAL" clId="{DE9678F6-3E49-48AF-B3A2-C33525F5083B}" dt="2021-10-01T15:03:06.402" v="1314" actId="1076"/>
          <ac:picMkLst>
            <pc:docMk/>
            <pc:sldMk cId="1065985578" sldId="282"/>
            <ac:picMk id="15" creationId="{25B024A6-B657-4BEC-A20E-CF01227DE862}"/>
          </ac:picMkLst>
        </pc:picChg>
        <pc:picChg chg="add del mod">
          <ac:chgData name="SARDOUK Montassar (Acoss)" userId="2668d904-f4e6-4494-80ea-b79fa34e20fd" providerId="ADAL" clId="{DE9678F6-3E49-48AF-B3A2-C33525F5083B}" dt="2021-10-01T15:09:41.919" v="1443" actId="478"/>
          <ac:picMkLst>
            <pc:docMk/>
            <pc:sldMk cId="1065985578" sldId="282"/>
            <ac:picMk id="17" creationId="{4D7AEC51-BB7B-4288-9966-88584BE39757}"/>
          </ac:picMkLst>
        </pc:picChg>
        <pc:picChg chg="add mod ord">
          <ac:chgData name="SARDOUK Montassar (Acoss)" userId="2668d904-f4e6-4494-80ea-b79fa34e20fd" providerId="ADAL" clId="{DE9678F6-3E49-48AF-B3A2-C33525F5083B}" dt="2021-10-04T13:33:08.015" v="1809" actId="1076"/>
          <ac:picMkLst>
            <pc:docMk/>
            <pc:sldMk cId="1065985578" sldId="282"/>
            <ac:picMk id="48" creationId="{E014B198-7536-4FFC-82F6-B9D4412C9F8F}"/>
          </ac:picMkLst>
        </pc:picChg>
        <pc:picChg chg="add del mod">
          <ac:chgData name="SARDOUK Montassar (Acoss)" userId="2668d904-f4e6-4494-80ea-b79fa34e20fd" providerId="ADAL" clId="{DE9678F6-3E49-48AF-B3A2-C33525F5083B}" dt="2021-10-01T15:09:59.937" v="1451" actId="478"/>
          <ac:picMkLst>
            <pc:docMk/>
            <pc:sldMk cId="1065985578" sldId="282"/>
            <ac:picMk id="50" creationId="{6C796F58-6EB8-479A-8285-0AA74EEA70A3}"/>
          </ac:picMkLst>
        </pc:picChg>
        <pc:picChg chg="add mod">
          <ac:chgData name="SARDOUK Montassar (Acoss)" userId="2668d904-f4e6-4494-80ea-b79fa34e20fd" providerId="ADAL" clId="{DE9678F6-3E49-48AF-B3A2-C33525F5083B}" dt="2021-10-01T15:16:20.497" v="1645" actId="1076"/>
          <ac:picMkLst>
            <pc:docMk/>
            <pc:sldMk cId="1065985578" sldId="282"/>
            <ac:picMk id="53" creationId="{D004135E-6224-40FD-9017-07DE1201E619}"/>
          </ac:picMkLst>
        </pc:picChg>
        <pc:picChg chg="add mod">
          <ac:chgData name="SARDOUK Montassar (Acoss)" userId="2668d904-f4e6-4494-80ea-b79fa34e20fd" providerId="ADAL" clId="{DE9678F6-3E49-48AF-B3A2-C33525F5083B}" dt="2021-10-04T15:06:19.513" v="2108" actId="1076"/>
          <ac:picMkLst>
            <pc:docMk/>
            <pc:sldMk cId="1065985578" sldId="282"/>
            <ac:picMk id="59" creationId="{0972ADC3-8DF7-483E-A882-8E95F5DD5C4D}"/>
          </ac:picMkLst>
        </pc:picChg>
      </pc:sldChg>
      <pc:sldChg chg="addSp delSp modSp add del mod">
        <pc:chgData name="SARDOUK Montassar (Acoss)" userId="2668d904-f4e6-4494-80ea-b79fa34e20fd" providerId="ADAL" clId="{DE9678F6-3E49-48AF-B3A2-C33525F5083B}" dt="2021-10-04T15:05:40.193" v="2105" actId="47"/>
        <pc:sldMkLst>
          <pc:docMk/>
          <pc:sldMk cId="3945625970" sldId="283"/>
        </pc:sldMkLst>
        <pc:spChg chg="del mod">
          <ac:chgData name="SARDOUK Montassar (Acoss)" userId="2668d904-f4e6-4494-80ea-b79fa34e20fd" providerId="ADAL" clId="{DE9678F6-3E49-48AF-B3A2-C33525F5083B}" dt="2021-10-01T15:24:59.038" v="1732" actId="478"/>
          <ac:spMkLst>
            <pc:docMk/>
            <pc:sldMk cId="3945625970" sldId="283"/>
            <ac:spMk id="3" creationId="{E8A137FF-24EB-4D9A-911D-5D8D650FFFA2}"/>
          </ac:spMkLst>
        </pc:spChg>
        <pc:spChg chg="del mod">
          <ac:chgData name="SARDOUK Montassar (Acoss)" userId="2668d904-f4e6-4494-80ea-b79fa34e20fd" providerId="ADAL" clId="{DE9678F6-3E49-48AF-B3A2-C33525F5083B}" dt="2021-10-01T13:24:15.981" v="422" actId="478"/>
          <ac:spMkLst>
            <pc:docMk/>
            <pc:sldMk cId="3945625970" sldId="283"/>
            <ac:spMk id="18" creationId="{E18450BB-C1CA-4A77-94FE-C847E788CB77}"/>
          </ac:spMkLst>
        </pc:spChg>
        <pc:spChg chg="del">
          <ac:chgData name="SARDOUK Montassar (Acoss)" userId="2668d904-f4e6-4494-80ea-b79fa34e20fd" providerId="ADAL" clId="{DE9678F6-3E49-48AF-B3A2-C33525F5083B}" dt="2021-10-01T13:24:13.544" v="419" actId="478"/>
          <ac:spMkLst>
            <pc:docMk/>
            <pc:sldMk cId="3945625970" sldId="283"/>
            <ac:spMk id="19" creationId="{747A2EC9-82A3-4584-8E13-66FD344871E8}"/>
          </ac:spMkLst>
        </pc:spChg>
        <pc:spChg chg="del">
          <ac:chgData name="SARDOUK Montassar (Acoss)" userId="2668d904-f4e6-4494-80ea-b79fa34e20fd" providerId="ADAL" clId="{DE9678F6-3E49-48AF-B3A2-C33525F5083B}" dt="2021-10-01T13:24:18.684" v="424" actId="478"/>
          <ac:spMkLst>
            <pc:docMk/>
            <pc:sldMk cId="3945625970" sldId="283"/>
            <ac:spMk id="23" creationId="{BD17389F-AA58-4216-AA39-D868202F800D}"/>
          </ac:spMkLst>
        </pc:spChg>
        <pc:spChg chg="mod">
          <ac:chgData name="SARDOUK Montassar (Acoss)" userId="2668d904-f4e6-4494-80ea-b79fa34e20fd" providerId="ADAL" clId="{DE9678F6-3E49-48AF-B3A2-C33525F5083B}" dt="2021-10-01T14:47:10.336" v="1024"/>
          <ac:spMkLst>
            <pc:docMk/>
            <pc:sldMk cId="3945625970" sldId="283"/>
            <ac:spMk id="25" creationId="{0EABDD81-FF58-4460-A3D1-9129014E98F7}"/>
          </ac:spMkLst>
        </pc:spChg>
        <pc:spChg chg="mod">
          <ac:chgData name="SARDOUK Montassar (Acoss)" userId="2668d904-f4e6-4494-80ea-b79fa34e20fd" providerId="ADAL" clId="{DE9678F6-3E49-48AF-B3A2-C33525F5083B}" dt="2021-10-01T14:47:10.336" v="1024"/>
          <ac:spMkLst>
            <pc:docMk/>
            <pc:sldMk cId="3945625970" sldId="283"/>
            <ac:spMk id="26" creationId="{EA61281B-5DCB-44F3-8770-7D62B3EBA21E}"/>
          </ac:spMkLst>
        </pc:spChg>
        <pc:spChg chg="add mod">
          <ac:chgData name="SARDOUK Montassar (Acoss)" userId="2668d904-f4e6-4494-80ea-b79fa34e20fd" providerId="ADAL" clId="{DE9678F6-3E49-48AF-B3A2-C33525F5083B}" dt="2021-10-01T15:24:43.404" v="1728"/>
          <ac:spMkLst>
            <pc:docMk/>
            <pc:sldMk cId="3945625970" sldId="283"/>
            <ac:spMk id="27" creationId="{C8A84DB9-F7B9-4248-BA8E-6CF66B9BBDED}"/>
          </ac:spMkLst>
        </pc:spChg>
        <pc:spChg chg="add mod">
          <ac:chgData name="SARDOUK Montassar (Acoss)" userId="2668d904-f4e6-4494-80ea-b79fa34e20fd" providerId="ADAL" clId="{DE9678F6-3E49-48AF-B3A2-C33525F5083B}" dt="2021-10-01T15:25:04.623" v="1734"/>
          <ac:spMkLst>
            <pc:docMk/>
            <pc:sldMk cId="3945625970" sldId="283"/>
            <ac:spMk id="28" creationId="{C5FB5411-8670-482A-B7F7-38720E69DFD1}"/>
          </ac:spMkLst>
        </pc:spChg>
        <pc:grpChg chg="add mod">
          <ac:chgData name="SARDOUK Montassar (Acoss)" userId="2668d904-f4e6-4494-80ea-b79fa34e20fd" providerId="ADAL" clId="{DE9678F6-3E49-48AF-B3A2-C33525F5083B}" dt="2021-10-01T14:47:13.523" v="1027" actId="1035"/>
          <ac:grpSpMkLst>
            <pc:docMk/>
            <pc:sldMk cId="3945625970" sldId="283"/>
            <ac:grpSpMk id="24" creationId="{F1B7EEF5-73EC-46E7-90E2-B019804BDF55}"/>
          </ac:grpSpMkLst>
        </pc:grpChg>
        <pc:graphicFrameChg chg="add del mod">
          <ac:chgData name="SARDOUK Montassar (Acoss)" userId="2668d904-f4e6-4494-80ea-b79fa34e20fd" providerId="ADAL" clId="{DE9678F6-3E49-48AF-B3A2-C33525F5083B}" dt="2021-10-01T14:22:21.236" v="676" actId="478"/>
          <ac:graphicFrameMkLst>
            <pc:docMk/>
            <pc:sldMk cId="3945625970" sldId="283"/>
            <ac:graphicFrameMk id="2" creationId="{B4C3F7EE-5D30-4D3F-B8A9-35E0F01E41FA}"/>
          </ac:graphicFrameMkLst>
        </pc:graphicFrameChg>
        <pc:graphicFrameChg chg="add del mod">
          <ac:chgData name="SARDOUK Montassar (Acoss)" userId="2668d904-f4e6-4494-80ea-b79fa34e20fd" providerId="ADAL" clId="{DE9678F6-3E49-48AF-B3A2-C33525F5083B}" dt="2021-10-01T14:23:12.073" v="679" actId="478"/>
          <ac:graphicFrameMkLst>
            <pc:docMk/>
            <pc:sldMk cId="3945625970" sldId="283"/>
            <ac:graphicFrameMk id="4" creationId="{A057ACD4-FCAA-40F8-80A3-1CB75D87EC85}"/>
          </ac:graphicFrameMkLst>
        </pc:graphicFrameChg>
        <pc:graphicFrameChg chg="add mod modGraphic">
          <ac:chgData name="SARDOUK Montassar (Acoss)" userId="2668d904-f4e6-4494-80ea-b79fa34e20fd" providerId="ADAL" clId="{DE9678F6-3E49-48AF-B3A2-C33525F5083B}" dt="2021-10-01T14:49:14.309" v="1072" actId="2711"/>
          <ac:graphicFrameMkLst>
            <pc:docMk/>
            <pc:sldMk cId="3945625970" sldId="283"/>
            <ac:graphicFrameMk id="6" creationId="{9123D345-8DEB-4908-9B92-EEBED96766F7}"/>
          </ac:graphicFrameMkLst>
        </pc:graphicFrameChg>
        <pc:graphicFrameChg chg="add del mod">
          <ac:chgData name="SARDOUK Montassar (Acoss)" userId="2668d904-f4e6-4494-80ea-b79fa34e20fd" providerId="ADAL" clId="{DE9678F6-3E49-48AF-B3A2-C33525F5083B}" dt="2021-10-01T14:28:26.495" v="755" actId="478"/>
          <ac:graphicFrameMkLst>
            <pc:docMk/>
            <pc:sldMk cId="3945625970" sldId="283"/>
            <ac:graphicFrameMk id="7" creationId="{45EF31A4-CCEE-4620-A14E-DD16B6017D62}"/>
          </ac:graphicFrameMkLst>
        </pc:graphicFrameChg>
        <pc:graphicFrameChg chg="add del">
          <ac:chgData name="SARDOUK Montassar (Acoss)" userId="2668d904-f4e6-4494-80ea-b79fa34e20fd" providerId="ADAL" clId="{DE9678F6-3E49-48AF-B3A2-C33525F5083B}" dt="2021-10-01T14:25:32.105" v="716"/>
          <ac:graphicFrameMkLst>
            <pc:docMk/>
            <pc:sldMk cId="3945625970" sldId="283"/>
            <ac:graphicFrameMk id="8" creationId="{43ABFD3E-F539-4F0E-B58A-94423A659377}"/>
          </ac:graphicFrameMkLst>
        </pc:graphicFrameChg>
        <pc:graphicFrameChg chg="add del mod">
          <ac:chgData name="SARDOUK Montassar (Acoss)" userId="2668d904-f4e6-4494-80ea-b79fa34e20fd" providerId="ADAL" clId="{DE9678F6-3E49-48AF-B3A2-C33525F5083B}" dt="2021-10-01T14:28:02.949" v="739" actId="478"/>
          <ac:graphicFrameMkLst>
            <pc:docMk/>
            <pc:sldMk cId="3945625970" sldId="283"/>
            <ac:graphicFrameMk id="10" creationId="{688C2DFF-A05D-472D-B124-78036E1E86FA}"/>
          </ac:graphicFrameMkLst>
        </pc:graphicFrameChg>
        <pc:graphicFrameChg chg="add mod">
          <ac:chgData name="SARDOUK Montassar (Acoss)" userId="2668d904-f4e6-4494-80ea-b79fa34e20fd" providerId="ADAL" clId="{DE9678F6-3E49-48AF-B3A2-C33525F5083B}" dt="2021-10-01T13:26:00.530" v="461"/>
          <ac:graphicFrameMkLst>
            <pc:docMk/>
            <pc:sldMk cId="3945625970" sldId="283"/>
            <ac:graphicFrameMk id="16" creationId="{804101E9-334F-4A84-8D62-96D9C4F484C2}"/>
          </ac:graphicFrameMkLst>
        </pc:graphicFrameChg>
        <pc:graphicFrameChg chg="add del mod">
          <ac:chgData name="SARDOUK Montassar (Acoss)" userId="2668d904-f4e6-4494-80ea-b79fa34e20fd" providerId="ADAL" clId="{DE9678F6-3E49-48AF-B3A2-C33525F5083B}" dt="2021-10-04T13:42:21.301" v="1864" actId="478"/>
          <ac:graphicFrameMkLst>
            <pc:docMk/>
            <pc:sldMk cId="3945625970" sldId="283"/>
            <ac:graphicFrameMk id="18" creationId="{6338ABBA-14CC-48E9-9BB1-A2A34E268654}"/>
          </ac:graphicFrameMkLst>
        </pc:graphicFrameChg>
        <pc:graphicFrameChg chg="del mod modGraphic">
          <ac:chgData name="SARDOUK Montassar (Acoss)" userId="2668d904-f4e6-4494-80ea-b79fa34e20fd" providerId="ADAL" clId="{DE9678F6-3E49-48AF-B3A2-C33525F5083B}" dt="2021-10-01T14:21:34.480" v="669" actId="478"/>
          <ac:graphicFrameMkLst>
            <pc:docMk/>
            <pc:sldMk cId="3945625970" sldId="283"/>
            <ac:graphicFrameMk id="20" creationId="{F3FBA5C5-1D39-4152-ADF7-09A18B836A01}"/>
          </ac:graphicFrameMkLst>
        </pc:graphicFrameChg>
        <pc:graphicFrameChg chg="del">
          <ac:chgData name="SARDOUK Montassar (Acoss)" userId="2668d904-f4e6-4494-80ea-b79fa34e20fd" providerId="ADAL" clId="{DE9678F6-3E49-48AF-B3A2-C33525F5083B}" dt="2021-10-01T13:53:42.993" v="562" actId="478"/>
          <ac:graphicFrameMkLst>
            <pc:docMk/>
            <pc:sldMk cId="3945625970" sldId="283"/>
            <ac:graphicFrameMk id="21" creationId="{C313F209-0EB1-4A03-ACE9-01F17CE14BB0}"/>
          </ac:graphicFrameMkLst>
        </pc:graphicFrameChg>
        <pc:graphicFrameChg chg="add mod">
          <ac:chgData name="SARDOUK Montassar (Acoss)" userId="2668d904-f4e6-4494-80ea-b79fa34e20fd" providerId="ADAL" clId="{DE9678F6-3E49-48AF-B3A2-C33525F5083B}" dt="2021-10-01T14:29:02.646" v="757" actId="14100"/>
          <ac:graphicFrameMkLst>
            <pc:docMk/>
            <pc:sldMk cId="3945625970" sldId="283"/>
            <ac:graphicFrameMk id="22" creationId="{60B830CA-6888-48C3-9CBA-F280EC55B6C5}"/>
          </ac:graphicFrameMkLst>
        </pc:graphicFrameChg>
        <pc:picChg chg="mod">
          <ac:chgData name="SARDOUK Montassar (Acoss)" userId="2668d904-f4e6-4494-80ea-b79fa34e20fd" providerId="ADAL" clId="{DE9678F6-3E49-48AF-B3A2-C33525F5083B}" dt="2021-10-04T13:39:24.861" v="1854" actId="1076"/>
          <ac:picMkLst>
            <pc:docMk/>
            <pc:sldMk cId="3945625970" sldId="283"/>
            <ac:picMk id="2" creationId="{2F4EA9B0-D3DB-426D-AC2C-4752D5A6240A}"/>
          </ac:picMkLst>
        </pc:picChg>
        <pc:picChg chg="del">
          <ac:chgData name="SARDOUK Montassar (Acoss)" userId="2668d904-f4e6-4494-80ea-b79fa34e20fd" providerId="ADAL" clId="{DE9678F6-3E49-48AF-B3A2-C33525F5083B}" dt="2021-10-01T13:24:14.200" v="420" actId="478"/>
          <ac:picMkLst>
            <pc:docMk/>
            <pc:sldMk cId="3945625970" sldId="283"/>
            <ac:picMk id="5" creationId="{2A7DE30B-310F-4987-89DF-FE75F7027399}"/>
          </ac:picMkLst>
        </pc:picChg>
        <pc:picChg chg="del">
          <ac:chgData name="SARDOUK Montassar (Acoss)" userId="2668d904-f4e6-4494-80ea-b79fa34e20fd" providerId="ADAL" clId="{DE9678F6-3E49-48AF-B3A2-C33525F5083B}" dt="2021-10-01T13:53:45.232" v="564" actId="478"/>
          <ac:picMkLst>
            <pc:docMk/>
            <pc:sldMk cId="3945625970" sldId="283"/>
            <ac:picMk id="9" creationId="{7BA642D5-A22D-4162-85D7-EDA60F39B74F}"/>
          </ac:picMkLst>
        </pc:picChg>
        <pc:picChg chg="del">
          <ac:chgData name="SARDOUK Montassar (Acoss)" userId="2668d904-f4e6-4494-80ea-b79fa34e20fd" providerId="ADAL" clId="{DE9678F6-3E49-48AF-B3A2-C33525F5083B}" dt="2021-10-01T13:24:19.825" v="425" actId="478"/>
          <ac:picMkLst>
            <pc:docMk/>
            <pc:sldMk cId="3945625970" sldId="283"/>
            <ac:picMk id="11" creationId="{EDF5795D-70A4-4346-BA9E-85B1DB611B20}"/>
          </ac:picMkLst>
        </pc:picChg>
        <pc:picChg chg="del">
          <ac:chgData name="SARDOUK Montassar (Acoss)" userId="2668d904-f4e6-4494-80ea-b79fa34e20fd" providerId="ADAL" clId="{DE9678F6-3E49-48AF-B3A2-C33525F5083B}" dt="2021-10-01T13:24:20.841" v="426" actId="478"/>
          <ac:picMkLst>
            <pc:docMk/>
            <pc:sldMk cId="3945625970" sldId="283"/>
            <ac:picMk id="13" creationId="{477F93A8-913F-484B-92BD-38C01474F092}"/>
          </ac:picMkLst>
        </pc:picChg>
        <pc:picChg chg="mod">
          <ac:chgData name="SARDOUK Montassar (Acoss)" userId="2668d904-f4e6-4494-80ea-b79fa34e20fd" providerId="ADAL" clId="{DE9678F6-3E49-48AF-B3A2-C33525F5083B}" dt="2021-10-04T13:39:26.283" v="1855" actId="1076"/>
          <ac:picMkLst>
            <pc:docMk/>
            <pc:sldMk cId="3945625970" sldId="283"/>
            <ac:picMk id="13" creationId="{EB15A3A4-9BE1-42F2-B2CB-32B01E6FA08B}"/>
          </ac:picMkLst>
        </pc:picChg>
        <pc:picChg chg="del">
          <ac:chgData name="SARDOUK Montassar (Acoss)" userId="2668d904-f4e6-4494-80ea-b79fa34e20fd" providerId="ADAL" clId="{DE9678F6-3E49-48AF-B3A2-C33525F5083B}" dt="2021-10-01T13:53:43.931" v="563" actId="478"/>
          <ac:picMkLst>
            <pc:docMk/>
            <pc:sldMk cId="3945625970" sldId="283"/>
            <ac:picMk id="15" creationId="{25B024A6-B657-4BEC-A20E-CF01227DE862}"/>
          </ac:picMkLst>
        </pc:picChg>
        <pc:picChg chg="del">
          <ac:chgData name="SARDOUK Montassar (Acoss)" userId="2668d904-f4e6-4494-80ea-b79fa34e20fd" providerId="ADAL" clId="{DE9678F6-3E49-48AF-B3A2-C33525F5083B}" dt="2021-10-01T13:24:17.458" v="423" actId="478"/>
          <ac:picMkLst>
            <pc:docMk/>
            <pc:sldMk cId="3945625970" sldId="283"/>
            <ac:picMk id="17" creationId="{4D7AEC51-BB7B-4288-9966-88584BE39757}"/>
          </ac:picMkLst>
        </pc:picChg>
      </pc:sldChg>
      <pc:sldChg chg="addSp delSp modSp add del mod">
        <pc:chgData name="SARDOUK Montassar (Acoss)" userId="2668d904-f4e6-4494-80ea-b79fa34e20fd" providerId="ADAL" clId="{DE9678F6-3E49-48AF-B3A2-C33525F5083B}" dt="2021-10-01T15:25:33.138" v="1742" actId="47"/>
        <pc:sldMkLst>
          <pc:docMk/>
          <pc:sldMk cId="295896489" sldId="284"/>
        </pc:sldMkLst>
        <pc:spChg chg="add del mod">
          <ac:chgData name="SARDOUK Montassar (Acoss)" userId="2668d904-f4e6-4494-80ea-b79fa34e20fd" providerId="ADAL" clId="{DE9678F6-3E49-48AF-B3A2-C33525F5083B}" dt="2021-10-01T13:36:31.239" v="509"/>
          <ac:spMkLst>
            <pc:docMk/>
            <pc:sldMk cId="295896489" sldId="284"/>
            <ac:spMk id="2" creationId="{ED8AD4C0-6D83-4101-BD5C-280BD40269D1}"/>
          </ac:spMkLst>
        </pc:spChg>
        <pc:spChg chg="mod">
          <ac:chgData name="SARDOUK Montassar (Acoss)" userId="2668d904-f4e6-4494-80ea-b79fa34e20fd" providerId="ADAL" clId="{DE9678F6-3E49-48AF-B3A2-C33525F5083B}" dt="2021-10-01T13:39:24.646" v="556" actId="20577"/>
          <ac:spMkLst>
            <pc:docMk/>
            <pc:sldMk cId="295896489" sldId="284"/>
            <ac:spMk id="3" creationId="{E8A137FF-24EB-4D9A-911D-5D8D650FFFA2}"/>
          </ac:spMkLst>
        </pc:spChg>
        <pc:spChg chg="add mod">
          <ac:chgData name="SARDOUK Montassar (Acoss)" userId="2668d904-f4e6-4494-80ea-b79fa34e20fd" providerId="ADAL" clId="{DE9678F6-3E49-48AF-B3A2-C33525F5083B}" dt="2021-10-01T13:36:45.755" v="512" actId="20577"/>
          <ac:spMkLst>
            <pc:docMk/>
            <pc:sldMk cId="295896489" sldId="284"/>
            <ac:spMk id="4" creationId="{2C585923-1767-46F7-B1C2-C3C24C2085C5}"/>
          </ac:spMkLst>
        </pc:spChg>
        <pc:spChg chg="add mod">
          <ac:chgData name="SARDOUK Montassar (Acoss)" userId="2668d904-f4e6-4494-80ea-b79fa34e20fd" providerId="ADAL" clId="{DE9678F6-3E49-48AF-B3A2-C33525F5083B}" dt="2021-10-01T13:36:31.239" v="509"/>
          <ac:spMkLst>
            <pc:docMk/>
            <pc:sldMk cId="295896489" sldId="284"/>
            <ac:spMk id="5" creationId="{0EA638AE-6332-4E82-ABE0-BA56156A7D6D}"/>
          </ac:spMkLst>
        </pc:spChg>
        <pc:spChg chg="mod">
          <ac:chgData name="SARDOUK Montassar (Acoss)" userId="2668d904-f4e6-4494-80ea-b79fa34e20fd" providerId="ADAL" clId="{DE9678F6-3E49-48AF-B3A2-C33525F5083B}" dt="2021-10-01T13:36:31.239" v="509"/>
          <ac:spMkLst>
            <pc:docMk/>
            <pc:sldMk cId="295896489" sldId="284"/>
            <ac:spMk id="366" creationId="{00000000-0000-0000-0000-000000000000}"/>
          </ac:spMkLst>
        </pc:spChg>
        <pc:graphicFrameChg chg="add del mod">
          <ac:chgData name="SARDOUK Montassar (Acoss)" userId="2668d904-f4e6-4494-80ea-b79fa34e20fd" providerId="ADAL" clId="{DE9678F6-3E49-48AF-B3A2-C33525F5083B}" dt="2021-10-01T13:32:54.988" v="498" actId="478"/>
          <ac:graphicFrameMkLst>
            <pc:docMk/>
            <pc:sldMk cId="295896489" sldId="284"/>
            <ac:graphicFrameMk id="8" creationId="{804101E9-334F-4A84-8D62-96D9C4F484C2}"/>
          </ac:graphicFrameMkLst>
        </pc:graphicFrameChg>
        <pc:graphicFrameChg chg="add mod">
          <ac:chgData name="SARDOUK Montassar (Acoss)" userId="2668d904-f4e6-4494-80ea-b79fa34e20fd" providerId="ADAL" clId="{DE9678F6-3E49-48AF-B3A2-C33525F5083B}" dt="2021-10-01T13:39:07.802" v="525" actId="14100"/>
          <ac:graphicFrameMkLst>
            <pc:docMk/>
            <pc:sldMk cId="295896489" sldId="284"/>
            <ac:graphicFrameMk id="10" creationId="{804101E9-334F-4A84-8D62-96D9C4F484C2}"/>
          </ac:graphicFrameMkLst>
        </pc:graphicFrameChg>
        <pc:graphicFrameChg chg="del modGraphic">
          <ac:chgData name="SARDOUK Montassar (Acoss)" userId="2668d904-f4e6-4494-80ea-b79fa34e20fd" providerId="ADAL" clId="{DE9678F6-3E49-48AF-B3A2-C33525F5083B}" dt="2021-10-01T13:26:29.046" v="488" actId="478"/>
          <ac:graphicFrameMkLst>
            <pc:docMk/>
            <pc:sldMk cId="295896489" sldId="284"/>
            <ac:graphicFrameMk id="20" creationId="{F3FBA5C5-1D39-4152-ADF7-09A18B836A01}"/>
          </ac:graphicFrameMkLst>
        </pc:graphicFrameChg>
        <pc:graphicFrameChg chg="del">
          <ac:chgData name="SARDOUK Montassar (Acoss)" userId="2668d904-f4e6-4494-80ea-b79fa34e20fd" providerId="ADAL" clId="{DE9678F6-3E49-48AF-B3A2-C33525F5083B}" dt="2021-10-01T13:26:25.593" v="486" actId="478"/>
          <ac:graphicFrameMkLst>
            <pc:docMk/>
            <pc:sldMk cId="295896489" sldId="284"/>
            <ac:graphicFrameMk id="21" creationId="{C313F209-0EB1-4A03-ACE9-01F17CE14BB0}"/>
          </ac:graphicFrameMkLst>
        </pc:graphicFrameChg>
        <pc:picChg chg="del">
          <ac:chgData name="SARDOUK Montassar (Acoss)" userId="2668d904-f4e6-4494-80ea-b79fa34e20fd" providerId="ADAL" clId="{DE9678F6-3E49-48AF-B3A2-C33525F5083B}" dt="2021-10-01T13:26:30.780" v="490" actId="478"/>
          <ac:picMkLst>
            <pc:docMk/>
            <pc:sldMk cId="295896489" sldId="284"/>
            <ac:picMk id="9" creationId="{7BA642D5-A22D-4162-85D7-EDA60F39B74F}"/>
          </ac:picMkLst>
        </pc:picChg>
        <pc:picChg chg="del">
          <ac:chgData name="SARDOUK Montassar (Acoss)" userId="2668d904-f4e6-4494-80ea-b79fa34e20fd" providerId="ADAL" clId="{DE9678F6-3E49-48AF-B3A2-C33525F5083B}" dt="2021-10-01T13:26:29.858" v="489" actId="478"/>
          <ac:picMkLst>
            <pc:docMk/>
            <pc:sldMk cId="295896489" sldId="284"/>
            <ac:picMk id="15" creationId="{25B024A6-B657-4BEC-A20E-CF01227DE862}"/>
          </ac:picMkLst>
        </pc:picChg>
      </pc:sldChg>
      <pc:sldChg chg="addSp delSp modSp add mod">
        <pc:chgData name="SARDOUK Montassar (Acoss)" userId="2668d904-f4e6-4494-80ea-b79fa34e20fd" providerId="ADAL" clId="{DE9678F6-3E49-48AF-B3A2-C33525F5083B}" dt="2021-10-04T15:05:37.459" v="2104" actId="6549"/>
        <pc:sldMkLst>
          <pc:docMk/>
          <pc:sldMk cId="3375086983" sldId="285"/>
        </pc:sldMkLst>
        <pc:spChg chg="del mod">
          <ac:chgData name="SARDOUK Montassar (Acoss)" userId="2668d904-f4e6-4494-80ea-b79fa34e20fd" providerId="ADAL" clId="{DE9678F6-3E49-48AF-B3A2-C33525F5083B}" dt="2021-10-01T15:25:10.560" v="1735" actId="478"/>
          <ac:spMkLst>
            <pc:docMk/>
            <pc:sldMk cId="3375086983" sldId="285"/>
            <ac:spMk id="3" creationId="{E8A137FF-24EB-4D9A-911D-5D8D650FFFA2}"/>
          </ac:spMkLst>
        </pc:spChg>
        <pc:spChg chg="mod">
          <ac:chgData name="SARDOUK Montassar (Acoss)" userId="2668d904-f4e6-4494-80ea-b79fa34e20fd" providerId="ADAL" clId="{DE9678F6-3E49-48AF-B3A2-C33525F5083B}" dt="2021-10-01T14:46:21.366" v="1013"/>
          <ac:spMkLst>
            <pc:docMk/>
            <pc:sldMk cId="3375086983" sldId="285"/>
            <ac:spMk id="10" creationId="{94627870-6AC1-4A77-AEA0-146D896CC526}"/>
          </ac:spMkLst>
        </pc:spChg>
        <pc:spChg chg="mod">
          <ac:chgData name="SARDOUK Montassar (Acoss)" userId="2668d904-f4e6-4494-80ea-b79fa34e20fd" providerId="ADAL" clId="{DE9678F6-3E49-48AF-B3A2-C33525F5083B}" dt="2021-10-01T14:46:21.366" v="1013"/>
          <ac:spMkLst>
            <pc:docMk/>
            <pc:sldMk cId="3375086983" sldId="285"/>
            <ac:spMk id="11" creationId="{230FF511-8956-4D23-9BFC-0E7C6C3B2541}"/>
          </ac:spMkLst>
        </pc:spChg>
        <pc:spChg chg="del">
          <ac:chgData name="SARDOUK Montassar (Acoss)" userId="2668d904-f4e6-4494-80ea-b79fa34e20fd" providerId="ADAL" clId="{DE9678F6-3E49-48AF-B3A2-C33525F5083B}" dt="2021-10-04T15:01:19.455" v="2048" actId="478"/>
          <ac:spMkLst>
            <pc:docMk/>
            <pc:sldMk cId="3375086983" sldId="285"/>
            <ac:spMk id="12" creationId="{191568E7-92CD-490F-AD96-D9AC12ACF689}"/>
          </ac:spMkLst>
        </pc:spChg>
        <pc:spChg chg="add del mod">
          <ac:chgData name="SARDOUK Montassar (Acoss)" userId="2668d904-f4e6-4494-80ea-b79fa34e20fd" providerId="ADAL" clId="{DE9678F6-3E49-48AF-B3A2-C33525F5083B}" dt="2021-10-01T15:25:16.669" v="1738" actId="478"/>
          <ac:spMkLst>
            <pc:docMk/>
            <pc:sldMk cId="3375086983" sldId="285"/>
            <ac:spMk id="13" creationId="{A3476EB9-C4D4-4E9C-836E-7693F7D9C128}"/>
          </ac:spMkLst>
        </pc:spChg>
        <pc:spChg chg="add mod">
          <ac:chgData name="SARDOUK Montassar (Acoss)" userId="2668d904-f4e6-4494-80ea-b79fa34e20fd" providerId="ADAL" clId="{DE9678F6-3E49-48AF-B3A2-C33525F5083B}" dt="2021-10-01T15:24:44.716" v="1729"/>
          <ac:spMkLst>
            <pc:docMk/>
            <pc:sldMk cId="3375086983" sldId="285"/>
            <ac:spMk id="14" creationId="{427B07D2-7AFB-4F5F-BBF8-C40FCCD957DB}"/>
          </ac:spMkLst>
        </pc:spChg>
        <pc:spChg chg="add del mod">
          <ac:chgData name="SARDOUK Montassar (Acoss)" userId="2668d904-f4e6-4494-80ea-b79fa34e20fd" providerId="ADAL" clId="{DE9678F6-3E49-48AF-B3A2-C33525F5083B}" dt="2021-10-01T15:25:12.404" v="1737"/>
          <ac:spMkLst>
            <pc:docMk/>
            <pc:sldMk cId="3375086983" sldId="285"/>
            <ac:spMk id="15" creationId="{8A2D4331-2352-428B-BCEE-57039A54F364}"/>
          </ac:spMkLst>
        </pc:spChg>
        <pc:spChg chg="add del mod">
          <ac:chgData name="SARDOUK Montassar (Acoss)" userId="2668d904-f4e6-4494-80ea-b79fa34e20fd" providerId="ADAL" clId="{DE9678F6-3E49-48AF-B3A2-C33525F5083B}" dt="2021-10-01T15:25:23.421" v="1740"/>
          <ac:spMkLst>
            <pc:docMk/>
            <pc:sldMk cId="3375086983" sldId="285"/>
            <ac:spMk id="16" creationId="{575F54AD-C85C-49C5-A7BE-5C1385CF0EC7}"/>
          </ac:spMkLst>
        </pc:spChg>
        <pc:spChg chg="add mod">
          <ac:chgData name="SARDOUK Montassar (Acoss)" userId="2668d904-f4e6-4494-80ea-b79fa34e20fd" providerId="ADAL" clId="{DE9678F6-3E49-48AF-B3A2-C33525F5083B}" dt="2021-10-04T15:05:37.459" v="2104" actId="6549"/>
          <ac:spMkLst>
            <pc:docMk/>
            <pc:sldMk cId="3375086983" sldId="285"/>
            <ac:spMk id="19" creationId="{FC835B23-C593-4625-8FCB-27A82FA72B0C}"/>
          </ac:spMkLst>
        </pc:spChg>
        <pc:grpChg chg="add mod ord">
          <ac:chgData name="SARDOUK Montassar (Acoss)" userId="2668d904-f4e6-4494-80ea-b79fa34e20fd" providerId="ADAL" clId="{DE9678F6-3E49-48AF-B3A2-C33525F5083B}" dt="2021-10-01T14:46:58.016" v="1023" actId="207"/>
          <ac:grpSpMkLst>
            <pc:docMk/>
            <pc:sldMk cId="3375086983" sldId="285"/>
            <ac:grpSpMk id="9" creationId="{5B59DF41-9670-43BA-A4D5-E01EED3723E7}"/>
          </ac:grpSpMkLst>
        </pc:grpChg>
        <pc:graphicFrameChg chg="add mod modGraphic">
          <ac:chgData name="SARDOUK Montassar (Acoss)" userId="2668d904-f4e6-4494-80ea-b79fa34e20fd" providerId="ADAL" clId="{DE9678F6-3E49-48AF-B3A2-C33525F5083B}" dt="2021-10-04T15:05:05.365" v="2094"/>
          <ac:graphicFrameMkLst>
            <pc:docMk/>
            <pc:sldMk cId="3375086983" sldId="285"/>
            <ac:graphicFrameMk id="2" creationId="{8098790C-D9F6-473B-A2DD-5ACB831361DF}"/>
          </ac:graphicFrameMkLst>
        </pc:graphicFrameChg>
        <pc:graphicFrameChg chg="add del mod">
          <ac:chgData name="SARDOUK Montassar (Acoss)" userId="2668d904-f4e6-4494-80ea-b79fa34e20fd" providerId="ADAL" clId="{DE9678F6-3E49-48AF-B3A2-C33525F5083B}" dt="2021-10-01T14:30:07.219" v="766"/>
          <ac:graphicFrameMkLst>
            <pc:docMk/>
            <pc:sldMk cId="3375086983" sldId="285"/>
            <ac:graphicFrameMk id="2" creationId="{90EB4E65-E575-4613-B3B7-E91FB33463EC}"/>
          </ac:graphicFrameMkLst>
        </pc:graphicFrameChg>
        <pc:graphicFrameChg chg="add del mod modGraphic">
          <ac:chgData name="SARDOUK Montassar (Acoss)" userId="2668d904-f4e6-4494-80ea-b79fa34e20fd" providerId="ADAL" clId="{DE9678F6-3E49-48AF-B3A2-C33525F5083B}" dt="2021-10-04T15:01:21.396" v="2049" actId="478"/>
          <ac:graphicFrameMkLst>
            <pc:docMk/>
            <pc:sldMk cId="3375086983" sldId="285"/>
            <ac:graphicFrameMk id="4" creationId="{220243EA-B50F-4B0C-9DE5-19BD6E916BBC}"/>
          </ac:graphicFrameMkLst>
        </pc:graphicFrameChg>
        <pc:graphicFrameChg chg="del">
          <ac:chgData name="SARDOUK Montassar (Acoss)" userId="2668d904-f4e6-4494-80ea-b79fa34e20fd" providerId="ADAL" clId="{DE9678F6-3E49-48AF-B3A2-C33525F5083B}" dt="2021-10-01T14:30:01.167" v="764" actId="478"/>
          <ac:graphicFrameMkLst>
            <pc:docMk/>
            <pc:sldMk cId="3375086983" sldId="285"/>
            <ac:graphicFrameMk id="6" creationId="{9123D345-8DEB-4908-9B92-EEBED96766F7}"/>
          </ac:graphicFrameMkLst>
        </pc:graphicFrameChg>
        <pc:graphicFrameChg chg="add del mod modGraphic">
          <ac:chgData name="SARDOUK Montassar (Acoss)" userId="2668d904-f4e6-4494-80ea-b79fa34e20fd" providerId="ADAL" clId="{DE9678F6-3E49-48AF-B3A2-C33525F5083B}" dt="2021-10-04T15:01:24.567" v="2050" actId="478"/>
          <ac:graphicFrameMkLst>
            <pc:docMk/>
            <pc:sldMk cId="3375086983" sldId="285"/>
            <ac:graphicFrameMk id="7" creationId="{F1E46792-3422-4B76-9716-4AD2FD0B5EEA}"/>
          </ac:graphicFrameMkLst>
        </pc:graphicFrameChg>
        <pc:graphicFrameChg chg="del">
          <ac:chgData name="SARDOUK Montassar (Acoss)" userId="2668d904-f4e6-4494-80ea-b79fa34e20fd" providerId="ADAL" clId="{DE9678F6-3E49-48AF-B3A2-C33525F5083B}" dt="2021-10-04T15:00:37.489" v="2035" actId="478"/>
          <ac:graphicFrameMkLst>
            <pc:docMk/>
            <pc:sldMk cId="3375086983" sldId="285"/>
            <ac:graphicFrameMk id="15" creationId="{407CF3F0-8225-482D-8D7B-775E2E3B43EE}"/>
          </ac:graphicFrameMkLst>
        </pc:graphicFrameChg>
        <pc:graphicFrameChg chg="add mod">
          <ac:chgData name="SARDOUK Montassar (Acoss)" userId="2668d904-f4e6-4494-80ea-b79fa34e20fd" providerId="ADAL" clId="{DE9678F6-3E49-48AF-B3A2-C33525F5083B}" dt="2021-10-04T15:00:48.639" v="2038"/>
          <ac:graphicFrameMkLst>
            <pc:docMk/>
            <pc:sldMk cId="3375086983" sldId="285"/>
            <ac:graphicFrameMk id="16" creationId="{804101E9-334F-4A84-8D62-96D9C4F484C2}"/>
          </ac:graphicFrameMkLst>
        </pc:graphicFrameChg>
        <pc:graphicFrameChg chg="add mod">
          <ac:chgData name="SARDOUK Montassar (Acoss)" userId="2668d904-f4e6-4494-80ea-b79fa34e20fd" providerId="ADAL" clId="{DE9678F6-3E49-48AF-B3A2-C33525F5083B}" dt="2021-10-04T15:03:22.255" v="2080" actId="1037"/>
          <ac:graphicFrameMkLst>
            <pc:docMk/>
            <pc:sldMk cId="3375086983" sldId="285"/>
            <ac:graphicFrameMk id="17" creationId="{804101E9-334F-4A84-8D62-96D9C4F484C2}"/>
          </ac:graphicFrameMkLst>
        </pc:graphicFrameChg>
        <pc:graphicFrameChg chg="del">
          <ac:chgData name="SARDOUK Montassar (Acoss)" userId="2668d904-f4e6-4494-80ea-b79fa34e20fd" providerId="ADAL" clId="{DE9678F6-3E49-48AF-B3A2-C33525F5083B}" dt="2021-10-01T14:29:12.484" v="759" actId="478"/>
          <ac:graphicFrameMkLst>
            <pc:docMk/>
            <pc:sldMk cId="3375086983" sldId="285"/>
            <ac:graphicFrameMk id="22" creationId="{60B830CA-6888-48C3-9CBA-F280EC55B6C5}"/>
          </ac:graphicFrameMkLst>
        </pc:graphicFrameChg>
        <pc:picChg chg="add del">
          <ac:chgData name="SARDOUK Montassar (Acoss)" userId="2668d904-f4e6-4494-80ea-b79fa34e20fd" providerId="ADAL" clId="{DE9678F6-3E49-48AF-B3A2-C33525F5083B}" dt="2021-10-04T15:01:18.083" v="2047" actId="478"/>
          <ac:picMkLst>
            <pc:docMk/>
            <pc:sldMk cId="3375086983" sldId="285"/>
            <ac:picMk id="3" creationId="{ABCC3598-4D8C-4FF9-8319-0A6342FF53F0}"/>
          </ac:picMkLst>
        </pc:picChg>
        <pc:picChg chg="add mod">
          <ac:chgData name="SARDOUK Montassar (Acoss)" userId="2668d904-f4e6-4494-80ea-b79fa34e20fd" providerId="ADAL" clId="{DE9678F6-3E49-48AF-B3A2-C33525F5083B}" dt="2021-10-01T15:04:46.542" v="1336" actId="2084"/>
          <ac:picMkLst>
            <pc:docMk/>
            <pc:sldMk cId="3375086983" sldId="285"/>
            <ac:picMk id="8" creationId="{C7D4945B-21F9-4FAB-988C-1229753FF2AB}"/>
          </ac:picMkLst>
        </pc:picChg>
      </pc:sldChg>
      <pc:sldChg chg="addSp delSp modSp add mod">
        <pc:chgData name="SARDOUK Montassar (Acoss)" userId="2668d904-f4e6-4494-80ea-b79fa34e20fd" providerId="ADAL" clId="{DE9678F6-3E49-48AF-B3A2-C33525F5083B}" dt="2021-10-04T15:05:32.052" v="2103" actId="20577"/>
        <pc:sldMkLst>
          <pc:docMk/>
          <pc:sldMk cId="1269501011" sldId="286"/>
        </pc:sldMkLst>
        <pc:spChg chg="mod">
          <ac:chgData name="SARDOUK Montassar (Acoss)" userId="2668d904-f4e6-4494-80ea-b79fa34e20fd" providerId="ADAL" clId="{DE9678F6-3E49-48AF-B3A2-C33525F5083B}" dt="2021-10-04T15:05:32.052" v="2103" actId="20577"/>
          <ac:spMkLst>
            <pc:docMk/>
            <pc:sldMk cId="1269501011" sldId="286"/>
            <ac:spMk id="28" creationId="{C5FB5411-8670-482A-B7F7-38720E69DFD1}"/>
          </ac:spMkLst>
        </pc:spChg>
        <pc:grpChg chg="del">
          <ac:chgData name="SARDOUK Montassar (Acoss)" userId="2668d904-f4e6-4494-80ea-b79fa34e20fd" providerId="ADAL" clId="{DE9678F6-3E49-48AF-B3A2-C33525F5083B}" dt="2021-10-04T13:41:37.374" v="1857" actId="478"/>
          <ac:grpSpMkLst>
            <pc:docMk/>
            <pc:sldMk cId="1269501011" sldId="286"/>
            <ac:grpSpMk id="4" creationId="{5DFEF59D-DDB5-4074-A100-C4416AE8A2FD}"/>
          </ac:grpSpMkLst>
        </pc:grpChg>
        <pc:grpChg chg="del">
          <ac:chgData name="SARDOUK Montassar (Acoss)" userId="2668d904-f4e6-4494-80ea-b79fa34e20fd" providerId="ADAL" clId="{DE9678F6-3E49-48AF-B3A2-C33525F5083B}" dt="2021-10-04T13:41:54.943" v="1859" actId="478"/>
          <ac:grpSpMkLst>
            <pc:docMk/>
            <pc:sldMk cId="1269501011" sldId="286"/>
            <ac:grpSpMk id="8" creationId="{22FCCA44-4EA1-467A-B041-27BFF31ECCD5}"/>
          </ac:grpSpMkLst>
        </pc:grpChg>
        <pc:graphicFrameChg chg="del">
          <ac:chgData name="SARDOUK Montassar (Acoss)" userId="2668d904-f4e6-4494-80ea-b79fa34e20fd" providerId="ADAL" clId="{DE9678F6-3E49-48AF-B3A2-C33525F5083B}" dt="2021-10-04T13:42:00.566" v="1861" actId="478"/>
          <ac:graphicFrameMkLst>
            <pc:docMk/>
            <pc:sldMk cId="1269501011" sldId="286"/>
            <ac:graphicFrameMk id="6" creationId="{9123D345-8DEB-4908-9B92-EEBED96766F7}"/>
          </ac:graphicFrameMkLst>
        </pc:graphicFrameChg>
        <pc:graphicFrameChg chg="add del mod modGraphic">
          <ac:chgData name="SARDOUK Montassar (Acoss)" userId="2668d904-f4e6-4494-80ea-b79fa34e20fd" providerId="ADAL" clId="{DE9678F6-3E49-48AF-B3A2-C33525F5083B}" dt="2021-10-04T15:02:24.567" v="2061"/>
          <ac:graphicFrameMkLst>
            <pc:docMk/>
            <pc:sldMk cId="1269501011" sldId="286"/>
            <ac:graphicFrameMk id="9" creationId="{02BF2226-0670-40EF-84C6-662F050A1461}"/>
          </ac:graphicFrameMkLst>
        </pc:graphicFrameChg>
        <pc:graphicFrameChg chg="add del mod modGraphic">
          <ac:chgData name="SARDOUK Montassar (Acoss)" userId="2668d904-f4e6-4494-80ea-b79fa34e20fd" providerId="ADAL" clId="{DE9678F6-3E49-48AF-B3A2-C33525F5083B}" dt="2021-10-04T13:48:50.054" v="1882" actId="478"/>
          <ac:graphicFrameMkLst>
            <pc:docMk/>
            <pc:sldMk cId="1269501011" sldId="286"/>
            <ac:graphicFrameMk id="11" creationId="{DB36D9E1-7155-4F38-8264-61BACD8BA0DB}"/>
          </ac:graphicFrameMkLst>
        </pc:graphicFrameChg>
        <pc:graphicFrameChg chg="mod modGraphic">
          <ac:chgData name="SARDOUK Montassar (Acoss)" userId="2668d904-f4e6-4494-80ea-b79fa34e20fd" providerId="ADAL" clId="{DE9678F6-3E49-48AF-B3A2-C33525F5083B}" dt="2021-10-04T14:28:03.606" v="2009"/>
          <ac:graphicFrameMkLst>
            <pc:docMk/>
            <pc:sldMk cId="1269501011" sldId="286"/>
            <ac:graphicFrameMk id="18" creationId="{6338ABBA-14CC-48E9-9BB1-A2A34E268654}"/>
          </ac:graphicFrameMkLst>
        </pc:graphicFrameChg>
        <pc:graphicFrameChg chg="del">
          <ac:chgData name="SARDOUK Montassar (Acoss)" userId="2668d904-f4e6-4494-80ea-b79fa34e20fd" providerId="ADAL" clId="{DE9678F6-3E49-48AF-B3A2-C33525F5083B}" dt="2021-10-04T13:41:58.316" v="1860" actId="478"/>
          <ac:graphicFrameMkLst>
            <pc:docMk/>
            <pc:sldMk cId="1269501011" sldId="286"/>
            <ac:graphicFrameMk id="22" creationId="{60B830CA-6888-48C3-9CBA-F280EC55B6C5}"/>
          </ac:graphicFrameMkLst>
        </pc:graphicFrameChg>
        <pc:graphicFrameChg chg="add del mod modGraphic">
          <ac:chgData name="SARDOUK Montassar (Acoss)" userId="2668d904-f4e6-4494-80ea-b79fa34e20fd" providerId="ADAL" clId="{DE9678F6-3E49-48AF-B3A2-C33525F5083B}" dt="2021-10-04T14:49:58.296" v="2033" actId="478"/>
          <ac:graphicFrameMkLst>
            <pc:docMk/>
            <pc:sldMk cId="1269501011" sldId="286"/>
            <ac:graphicFrameMk id="23" creationId="{3CE5A361-9E23-4384-96AB-1CD7E482275C}"/>
          </ac:graphicFrameMkLst>
        </pc:graphicFrameChg>
        <pc:graphicFrameChg chg="add mod">
          <ac:chgData name="SARDOUK Montassar (Acoss)" userId="2668d904-f4e6-4494-80ea-b79fa34e20fd" providerId="ADAL" clId="{DE9678F6-3E49-48AF-B3A2-C33525F5083B}" dt="2021-10-04T14:50:03.669" v="2034" actId="1076"/>
          <ac:graphicFrameMkLst>
            <pc:docMk/>
            <pc:sldMk cId="1269501011" sldId="286"/>
            <ac:graphicFrameMk id="29" creationId="{24F7D3C6-105C-49C0-8359-6F63E63B4EFD}"/>
          </ac:graphicFrameMkLst>
        </pc:graphicFrameChg>
        <pc:picChg chg="mod">
          <ac:chgData name="SARDOUK Montassar (Acoss)" userId="2668d904-f4e6-4494-80ea-b79fa34e20fd" providerId="ADAL" clId="{DE9678F6-3E49-48AF-B3A2-C33525F5083B}" dt="2021-10-04T13:41:52.066" v="1858" actId="1076"/>
          <ac:picMkLst>
            <pc:docMk/>
            <pc:sldMk cId="1269501011" sldId="286"/>
            <ac:picMk id="2" creationId="{2F4EA9B0-D3DB-426D-AC2C-4752D5A6240A}"/>
          </ac:picMkLst>
        </pc:picChg>
        <pc:picChg chg="del">
          <ac:chgData name="SARDOUK Montassar (Acoss)" userId="2668d904-f4e6-4494-80ea-b79fa34e20fd" providerId="ADAL" clId="{DE9678F6-3E49-48AF-B3A2-C33525F5083B}" dt="2021-10-04T13:41:37.374" v="1857" actId="478"/>
          <ac:picMkLst>
            <pc:docMk/>
            <pc:sldMk cId="1269501011" sldId="286"/>
            <ac:picMk id="13" creationId="{EB15A3A4-9BE1-42F2-B2CB-32B01E6FA08B}"/>
          </ac:picMkLst>
        </pc:picChg>
        <pc:picChg chg="add mod">
          <ac:chgData name="SARDOUK Montassar (Acoss)" userId="2668d904-f4e6-4494-80ea-b79fa34e20fd" providerId="ADAL" clId="{DE9678F6-3E49-48AF-B3A2-C33525F5083B}" dt="2021-10-04T14:22:20.265" v="1967" actId="1076"/>
          <ac:picMkLst>
            <pc:docMk/>
            <pc:sldMk cId="1269501011" sldId="286"/>
            <ac:picMk id="20" creationId="{8CAF63B3-9676-498F-A020-242ADBC1A133}"/>
          </ac:picMkLst>
        </pc:picChg>
      </pc:sldChg>
    </pc:docChg>
  </pc:docChgLst>
  <pc:docChgLst>
    <pc:chgData name="Jean-Baptiste Bruneau" userId="cf890914-b27a-4b63-a31b-8732513d1156" providerId="ADAL" clId="{D732BCC3-4DAF-4E77-9EE7-B3AD3EB6A999}"/>
    <pc:docChg chg="custSel modSld">
      <pc:chgData name="Jean-Baptiste Bruneau" userId="cf890914-b27a-4b63-a31b-8732513d1156" providerId="ADAL" clId="{D732BCC3-4DAF-4E77-9EE7-B3AD3EB6A999}" dt="2021-11-18T17:32:27.991" v="11" actId="478"/>
      <pc:docMkLst>
        <pc:docMk/>
      </pc:docMkLst>
      <pc:sldChg chg="delSp modSp mod">
        <pc:chgData name="Jean-Baptiste Bruneau" userId="cf890914-b27a-4b63-a31b-8732513d1156" providerId="ADAL" clId="{D732BCC3-4DAF-4E77-9EE7-B3AD3EB6A999}" dt="2021-11-18T17:32:27.991" v="11" actId="478"/>
        <pc:sldMkLst>
          <pc:docMk/>
          <pc:sldMk cId="1269501011" sldId="286"/>
        </pc:sldMkLst>
        <pc:graphicFrameChg chg="del mod">
          <ac:chgData name="Jean-Baptiste Bruneau" userId="cf890914-b27a-4b63-a31b-8732513d1156" providerId="ADAL" clId="{D732BCC3-4DAF-4E77-9EE7-B3AD3EB6A999}" dt="2021-11-18T17:32:27.991" v="11" actId="478"/>
          <ac:graphicFrameMkLst>
            <pc:docMk/>
            <pc:sldMk cId="1269501011" sldId="286"/>
            <ac:graphicFrameMk id="12" creationId="{BAF69951-0994-46E6-9ABA-E0F6F9239EE6}"/>
          </ac:graphicFrameMkLst>
        </pc:graphicFrameChg>
      </pc:sldChg>
    </pc:docChg>
  </pc:docChgLst>
  <pc:docChgLst>
    <pc:chgData name="Nicolas Brimboeuf" userId="S::nicolas.brimboeuf@etu.unice.fr::d5e5e55a-a180-4ba2-b3b9-8c300e3a468f" providerId="AD" clId="Web-{56866842-BECA-BC8A-1024-FB236759F50B}"/>
    <pc:docChg chg="modSld">
      <pc:chgData name="Nicolas Brimboeuf" userId="S::nicolas.brimboeuf@etu.unice.fr::d5e5e55a-a180-4ba2-b3b9-8c300e3a468f" providerId="AD" clId="Web-{56866842-BECA-BC8A-1024-FB236759F50B}" dt="2021-10-29T13:29:43.024" v="47"/>
      <pc:docMkLst>
        <pc:docMk/>
      </pc:docMkLst>
      <pc:sldChg chg="modSp">
        <pc:chgData name="Nicolas Brimboeuf" userId="S::nicolas.brimboeuf@etu.unice.fr::d5e5e55a-a180-4ba2-b3b9-8c300e3a468f" providerId="AD" clId="Web-{56866842-BECA-BC8A-1024-FB236759F50B}" dt="2021-10-29T13:29:43.024" v="47"/>
        <pc:sldMkLst>
          <pc:docMk/>
          <pc:sldMk cId="1065985578" sldId="282"/>
        </pc:sldMkLst>
        <pc:graphicFrameChg chg="mod modGraphic">
          <ac:chgData name="Nicolas Brimboeuf" userId="S::nicolas.brimboeuf@etu.unice.fr::d5e5e55a-a180-4ba2-b3b9-8c300e3a468f" providerId="AD" clId="Web-{56866842-BECA-BC8A-1024-FB236759F50B}" dt="2021-10-29T13:29:43.024" v="47"/>
          <ac:graphicFrameMkLst>
            <pc:docMk/>
            <pc:sldMk cId="1065985578" sldId="282"/>
            <ac:graphicFrameMk id="58" creationId="{C4CBF51A-A3D7-4ED5-B2D0-F9C3FEEA13C7}"/>
          </ac:graphicFrameMkLst>
        </pc:graphicFrameChg>
      </pc:sldChg>
    </pc:docChg>
  </pc:docChgLst>
  <pc:docChgLst>
    <pc:chgData name="Selyan Abdallah" userId="S::selyan.abdallah@etu.unice.fr::e9dfff94-b6e6-42bf-b473-fde5df44ce75" providerId="AD" clId="Web-{EE7CB2EE-887B-4DB3-8051-289786A5F049}"/>
    <pc:docChg chg="modSld">
      <pc:chgData name="Selyan Abdallah" userId="S::selyan.abdallah@etu.unice.fr::e9dfff94-b6e6-42bf-b473-fde5df44ce75" providerId="AD" clId="Web-{EE7CB2EE-887B-4DB3-8051-289786A5F049}" dt="2021-10-29T13:32:14.848" v="1674"/>
      <pc:docMkLst>
        <pc:docMk/>
      </pc:docMkLst>
      <pc:sldChg chg="modSp">
        <pc:chgData name="Selyan Abdallah" userId="S::selyan.abdallah@etu.unice.fr::e9dfff94-b6e6-42bf-b473-fde5df44ce75" providerId="AD" clId="Web-{EE7CB2EE-887B-4DB3-8051-289786A5F049}" dt="2021-10-29T13:32:14.848" v="1674"/>
        <pc:sldMkLst>
          <pc:docMk/>
          <pc:sldMk cId="1065985578" sldId="282"/>
        </pc:sldMkLst>
        <pc:graphicFrameChg chg="mod modGraphic">
          <ac:chgData name="Selyan Abdallah" userId="S::selyan.abdallah@etu.unice.fr::e9dfff94-b6e6-42bf-b473-fde5df44ce75" providerId="AD" clId="Web-{EE7CB2EE-887B-4DB3-8051-289786A5F049}" dt="2021-10-29T13:20:24.570" v="1305"/>
          <ac:graphicFrameMkLst>
            <pc:docMk/>
            <pc:sldMk cId="1065985578" sldId="282"/>
            <ac:graphicFrameMk id="3" creationId="{FAE1D46E-4341-43B4-B254-2FA91426DE2E}"/>
          </ac:graphicFrameMkLst>
        </pc:graphicFrameChg>
        <pc:graphicFrameChg chg="mod modGraphic">
          <ac:chgData name="Selyan Abdallah" userId="S::selyan.abdallah@etu.unice.fr::e9dfff94-b6e6-42bf-b473-fde5df44ce75" providerId="AD" clId="Web-{EE7CB2EE-887B-4DB3-8051-289786A5F049}" dt="2021-10-29T13:21:21.368" v="1307"/>
          <ac:graphicFrameMkLst>
            <pc:docMk/>
            <pc:sldMk cId="1065985578" sldId="282"/>
            <ac:graphicFrameMk id="19" creationId="{F347631E-638A-4385-AC81-937FC0B7FDF0}"/>
          </ac:graphicFrameMkLst>
        </pc:graphicFrameChg>
        <pc:graphicFrameChg chg="mod modGraphic">
          <ac:chgData name="Selyan Abdallah" userId="S::selyan.abdallah@etu.unice.fr::e9dfff94-b6e6-42bf-b473-fde5df44ce75" providerId="AD" clId="Web-{EE7CB2EE-887B-4DB3-8051-289786A5F049}" dt="2021-10-29T13:32:14.848" v="1674"/>
          <ac:graphicFrameMkLst>
            <pc:docMk/>
            <pc:sldMk cId="1065985578" sldId="282"/>
            <ac:graphicFrameMk id="58" creationId="{C4CBF51A-A3D7-4ED5-B2D0-F9C3FEEA13C7}"/>
          </ac:graphicFrameMkLst>
        </pc:graphicFrameChg>
        <pc:graphicFrameChg chg="mod modGraphic">
          <ac:chgData name="Selyan Abdallah" userId="S::selyan.abdallah@etu.unice.fr::e9dfff94-b6e6-42bf-b473-fde5df44ce75" providerId="AD" clId="Web-{EE7CB2EE-887B-4DB3-8051-289786A5F049}" dt="2021-10-29T13:07:12.932" v="605"/>
          <ac:graphicFrameMkLst>
            <pc:docMk/>
            <pc:sldMk cId="1065985578" sldId="282"/>
            <ac:graphicFrameMk id="60" creationId="{8D95A428-0261-4501-97D9-4A52E94E9B36}"/>
          </ac:graphicFrameMkLst>
        </pc:graphicFrameChg>
      </pc:sldChg>
    </pc:docChg>
  </pc:docChgLst>
  <pc:docChgLst>
    <pc:chgData name="Jean-Baptiste Bruneau" userId="cf890914-b27a-4b63-a31b-8732513d1156" providerId="ADAL" clId="{8AEB81F2-E536-40EF-8185-0C5252AA5163}"/>
    <pc:docChg chg="undo custSel delSld modSld">
      <pc:chgData name="Jean-Baptiste Bruneau" userId="cf890914-b27a-4b63-a31b-8732513d1156" providerId="ADAL" clId="{8AEB81F2-E536-40EF-8185-0C5252AA5163}" dt="2022-01-13T16:11:50.946" v="297" actId="478"/>
      <pc:docMkLst>
        <pc:docMk/>
      </pc:docMkLst>
      <pc:sldChg chg="delSp modSp mod">
        <pc:chgData name="Jean-Baptiste Bruneau" userId="cf890914-b27a-4b63-a31b-8732513d1156" providerId="ADAL" clId="{8AEB81F2-E536-40EF-8185-0C5252AA5163}" dt="2022-01-13T16:11:50.946" v="297" actId="478"/>
        <pc:sldMkLst>
          <pc:docMk/>
          <pc:sldMk cId="0" sldId="264"/>
        </pc:sldMkLst>
        <pc:spChg chg="mod">
          <ac:chgData name="Jean-Baptiste Bruneau" userId="cf890914-b27a-4b63-a31b-8732513d1156" providerId="ADAL" clId="{8AEB81F2-E536-40EF-8185-0C5252AA5163}" dt="2022-01-13T16:01:39.496" v="75" actId="255"/>
          <ac:spMkLst>
            <pc:docMk/>
            <pc:sldMk cId="0" sldId="264"/>
            <ac:spMk id="2" creationId="{C280946B-B7D0-F648-B07A-3B432180FD35}"/>
          </ac:spMkLst>
        </pc:spChg>
        <pc:picChg chg="del">
          <ac:chgData name="Jean-Baptiste Bruneau" userId="cf890914-b27a-4b63-a31b-8732513d1156" providerId="ADAL" clId="{8AEB81F2-E536-40EF-8185-0C5252AA5163}" dt="2022-01-13T16:11:50.946" v="297" actId="478"/>
          <ac:picMkLst>
            <pc:docMk/>
            <pc:sldMk cId="0" sldId="264"/>
            <ac:picMk id="1026" creationId="{40AA8720-9926-0D40-B6AB-2DED065BD9A1}"/>
          </ac:picMkLst>
        </pc:picChg>
      </pc:sldChg>
      <pc:sldChg chg="modSp mod">
        <pc:chgData name="Jean-Baptiste Bruneau" userId="cf890914-b27a-4b63-a31b-8732513d1156" providerId="ADAL" clId="{8AEB81F2-E536-40EF-8185-0C5252AA5163}" dt="2022-01-13T16:10:35.083" v="296" actId="255"/>
        <pc:sldMkLst>
          <pc:docMk/>
          <pc:sldMk cId="1065985578" sldId="282"/>
        </pc:sldMkLst>
        <pc:spChg chg="mod">
          <ac:chgData name="Jean-Baptiste Bruneau" userId="cf890914-b27a-4b63-a31b-8732513d1156" providerId="ADAL" clId="{8AEB81F2-E536-40EF-8185-0C5252AA5163}" dt="2022-01-13T16:10:35.083" v="296" actId="255"/>
          <ac:spMkLst>
            <pc:docMk/>
            <pc:sldMk cId="1065985578" sldId="282"/>
            <ac:spMk id="62" creationId="{8F942FF7-03FD-4C5E-88CC-1D89DF5E6622}"/>
          </ac:spMkLst>
        </pc:spChg>
        <pc:graphicFrameChg chg="modGraphic">
          <ac:chgData name="Jean-Baptiste Bruneau" userId="cf890914-b27a-4b63-a31b-8732513d1156" providerId="ADAL" clId="{8AEB81F2-E536-40EF-8185-0C5252AA5163}" dt="2022-01-13T16:02:25.274" v="76" actId="2165"/>
          <ac:graphicFrameMkLst>
            <pc:docMk/>
            <pc:sldMk cId="1065985578" sldId="282"/>
            <ac:graphicFrameMk id="58" creationId="{C4CBF51A-A3D7-4ED5-B2D0-F9C3FEEA13C7}"/>
          </ac:graphicFrameMkLst>
        </pc:graphicFrameChg>
      </pc:sldChg>
      <pc:sldChg chg="addSp delSp modSp mod">
        <pc:chgData name="Jean-Baptiste Bruneau" userId="cf890914-b27a-4b63-a31b-8732513d1156" providerId="ADAL" clId="{8AEB81F2-E536-40EF-8185-0C5252AA5163}" dt="2022-01-13T16:09:43.219" v="291" actId="20577"/>
        <pc:sldMkLst>
          <pc:docMk/>
          <pc:sldMk cId="1269501011" sldId="286"/>
        </pc:sldMkLst>
        <pc:graphicFrameChg chg="add del mod">
          <ac:chgData name="Jean-Baptiste Bruneau" userId="cf890914-b27a-4b63-a31b-8732513d1156" providerId="ADAL" clId="{8AEB81F2-E536-40EF-8185-0C5252AA5163}" dt="2022-01-13T15:57:15.976" v="4"/>
          <ac:graphicFrameMkLst>
            <pc:docMk/>
            <pc:sldMk cId="1269501011" sldId="286"/>
            <ac:graphicFrameMk id="2" creationId="{365E2D7E-66B5-4D54-8FBF-99D5249E4EC2}"/>
          </ac:graphicFrameMkLst>
        </pc:graphicFrameChg>
        <pc:graphicFrameChg chg="add del mod modGraphic">
          <ac:chgData name="Jean-Baptiste Bruneau" userId="cf890914-b27a-4b63-a31b-8732513d1156" providerId="ADAL" clId="{8AEB81F2-E536-40EF-8185-0C5252AA5163}" dt="2022-01-13T15:59:06.950" v="18" actId="478"/>
          <ac:graphicFrameMkLst>
            <pc:docMk/>
            <pc:sldMk cId="1269501011" sldId="286"/>
            <ac:graphicFrameMk id="3" creationId="{C4ADE253-DE2A-496B-9C02-C38C717CE000}"/>
          </ac:graphicFrameMkLst>
        </pc:graphicFrameChg>
        <pc:graphicFrameChg chg="add del mod">
          <ac:chgData name="Jean-Baptiste Bruneau" userId="cf890914-b27a-4b63-a31b-8732513d1156" providerId="ADAL" clId="{8AEB81F2-E536-40EF-8185-0C5252AA5163}" dt="2022-01-13T15:58:42.703" v="17"/>
          <ac:graphicFrameMkLst>
            <pc:docMk/>
            <pc:sldMk cId="1269501011" sldId="286"/>
            <ac:graphicFrameMk id="4" creationId="{98E4D60D-5CD5-4F9E-941E-E3217435375E}"/>
          </ac:graphicFrameMkLst>
        </pc:graphicFrameChg>
        <pc:graphicFrameChg chg="add del mod">
          <ac:chgData name="Jean-Baptiste Bruneau" userId="cf890914-b27a-4b63-a31b-8732513d1156" providerId="ADAL" clId="{8AEB81F2-E536-40EF-8185-0C5252AA5163}" dt="2022-01-13T15:59:09.642" v="20"/>
          <ac:graphicFrameMkLst>
            <pc:docMk/>
            <pc:sldMk cId="1269501011" sldId="286"/>
            <ac:graphicFrameMk id="5" creationId="{610C96CC-2F07-46AC-973F-5A264EC6D06B}"/>
          </ac:graphicFrameMkLst>
        </pc:graphicFrameChg>
        <pc:graphicFrameChg chg="add del mod">
          <ac:chgData name="Jean-Baptiste Bruneau" userId="cf890914-b27a-4b63-a31b-8732513d1156" providerId="ADAL" clId="{8AEB81F2-E536-40EF-8185-0C5252AA5163}" dt="2022-01-13T15:59:12.836" v="22"/>
          <ac:graphicFrameMkLst>
            <pc:docMk/>
            <pc:sldMk cId="1269501011" sldId="286"/>
            <ac:graphicFrameMk id="6" creationId="{6FF740DF-B2D6-463B-8D68-7E9DB06278ED}"/>
          </ac:graphicFrameMkLst>
        </pc:graphicFrameChg>
        <pc:graphicFrameChg chg="add del mod modGraphic">
          <ac:chgData name="Jean-Baptiste Bruneau" userId="cf890914-b27a-4b63-a31b-8732513d1156" providerId="ADAL" clId="{8AEB81F2-E536-40EF-8185-0C5252AA5163}" dt="2022-01-13T16:00:33.458" v="35" actId="1076"/>
          <ac:graphicFrameMkLst>
            <pc:docMk/>
            <pc:sldMk cId="1269501011" sldId="286"/>
            <ac:graphicFrameMk id="7" creationId="{E02B7F83-C2AC-49B6-9D90-237BBEE04B63}"/>
          </ac:graphicFrameMkLst>
        </pc:graphicFrameChg>
        <pc:graphicFrameChg chg="del">
          <ac:chgData name="Jean-Baptiste Bruneau" userId="cf890914-b27a-4b63-a31b-8732513d1156" providerId="ADAL" clId="{8AEB81F2-E536-40EF-8185-0C5252AA5163}" dt="2022-01-13T15:57:01.875" v="0" actId="478"/>
          <ac:graphicFrameMkLst>
            <pc:docMk/>
            <pc:sldMk cId="1269501011" sldId="286"/>
            <ac:graphicFrameMk id="16" creationId="{75FE8C41-8F59-8C47-B502-6B67D5208FDC}"/>
          </ac:graphicFrameMkLst>
        </pc:graphicFrameChg>
        <pc:graphicFrameChg chg="mod modGraphic">
          <ac:chgData name="Jean-Baptiste Bruneau" userId="cf890914-b27a-4b63-a31b-8732513d1156" providerId="ADAL" clId="{8AEB81F2-E536-40EF-8185-0C5252AA5163}" dt="2022-01-13T16:05:28.644" v="206" actId="207"/>
          <ac:graphicFrameMkLst>
            <pc:docMk/>
            <pc:sldMk cId="1269501011" sldId="286"/>
            <ac:graphicFrameMk id="18" creationId="{6338ABBA-14CC-48E9-9BB1-A2A34E268654}"/>
          </ac:graphicFrameMkLst>
        </pc:graphicFrameChg>
        <pc:graphicFrameChg chg="mod modGraphic">
          <ac:chgData name="Jean-Baptiste Bruneau" userId="cf890914-b27a-4b63-a31b-8732513d1156" providerId="ADAL" clId="{8AEB81F2-E536-40EF-8185-0C5252AA5163}" dt="2022-01-13T16:09:43.219" v="291" actId="20577"/>
          <ac:graphicFrameMkLst>
            <pc:docMk/>
            <pc:sldMk cId="1269501011" sldId="286"/>
            <ac:graphicFrameMk id="29" creationId="{24F7D3C6-105C-49C0-8359-6F63E63B4EFD}"/>
          </ac:graphicFrameMkLst>
        </pc:graphicFrameChg>
      </pc:sldChg>
      <pc:sldChg chg="del">
        <pc:chgData name="Jean-Baptiste Bruneau" userId="cf890914-b27a-4b63-a31b-8732513d1156" providerId="ADAL" clId="{8AEB81F2-E536-40EF-8185-0C5252AA5163}" dt="2022-01-13T16:09:51.185" v="292" actId="2696"/>
        <pc:sldMkLst>
          <pc:docMk/>
          <pc:sldMk cId="1846334276" sldId="288"/>
        </pc:sldMkLst>
      </pc:sldChg>
    </pc:docChg>
  </pc:docChgLst>
  <pc:docChgLst>
    <pc:chgData name="Selyan Abdallah" userId="e9dfff94-b6e6-42bf-b473-fde5df44ce75" providerId="ADAL" clId="{741D3927-306B-4A84-B7A2-8F4D73E053D5}"/>
    <pc:docChg chg="modSld">
      <pc:chgData name="Selyan Abdallah" userId="e9dfff94-b6e6-42bf-b473-fde5df44ce75" providerId="ADAL" clId="{741D3927-306B-4A84-B7A2-8F4D73E053D5}" dt="2021-10-29T13:44:24.427" v="7" actId="1076"/>
      <pc:docMkLst>
        <pc:docMk/>
      </pc:docMkLst>
      <pc:sldChg chg="modSp mod">
        <pc:chgData name="Selyan Abdallah" userId="e9dfff94-b6e6-42bf-b473-fde5df44ce75" providerId="ADAL" clId="{741D3927-306B-4A84-B7A2-8F4D73E053D5}" dt="2021-10-29T13:44:24.427" v="7" actId="1076"/>
        <pc:sldMkLst>
          <pc:docMk/>
          <pc:sldMk cId="1269501011" sldId="286"/>
        </pc:sldMkLst>
        <pc:graphicFrameChg chg="mod">
          <ac:chgData name="Selyan Abdallah" userId="e9dfff94-b6e6-42bf-b473-fde5df44ce75" providerId="ADAL" clId="{741D3927-306B-4A84-B7A2-8F4D73E053D5}" dt="2021-10-29T13:44:24.427" v="7" actId="1076"/>
          <ac:graphicFrameMkLst>
            <pc:docMk/>
            <pc:sldMk cId="1269501011" sldId="286"/>
            <ac:graphicFrameMk id="12" creationId="{BAF69951-0994-46E6-9ABA-E0F6F9239EE6}"/>
          </ac:graphicFrameMkLst>
        </pc:graphicFrameChg>
      </pc:sldChg>
    </pc:docChg>
  </pc:docChgLst>
  <pc:docChgLst>
    <pc:chgData name="Selyan Abdallah" userId="S::selyan.abdallah@etu.unice.fr::e9dfff94-b6e6-42bf-b473-fde5df44ce75" providerId="AD" clId="Web-{F7E922D5-79A8-1522-118B-F339090C9440}"/>
    <pc:docChg chg="modSld">
      <pc:chgData name="Selyan Abdallah" userId="S::selyan.abdallah@etu.unice.fr::e9dfff94-b6e6-42bf-b473-fde5df44ce75" providerId="AD" clId="Web-{F7E922D5-79A8-1522-118B-F339090C9440}" dt="2021-11-19T12:00:48.413" v="541"/>
      <pc:docMkLst>
        <pc:docMk/>
      </pc:docMkLst>
      <pc:sldChg chg="modSp">
        <pc:chgData name="Selyan Abdallah" userId="S::selyan.abdallah@etu.unice.fr::e9dfff94-b6e6-42bf-b473-fde5df44ce75" providerId="AD" clId="Web-{F7E922D5-79A8-1522-118B-F339090C9440}" dt="2021-11-19T12:00:48.413" v="541"/>
        <pc:sldMkLst>
          <pc:docMk/>
          <pc:sldMk cId="1065985578" sldId="282"/>
        </pc:sldMkLst>
        <pc:graphicFrameChg chg="mod modGraphic">
          <ac:chgData name="Selyan Abdallah" userId="S::selyan.abdallah@etu.unice.fr::e9dfff94-b6e6-42bf-b473-fde5df44ce75" providerId="AD" clId="Web-{F7E922D5-79A8-1522-118B-F339090C9440}" dt="2021-11-19T12:00:48.413" v="541"/>
          <ac:graphicFrameMkLst>
            <pc:docMk/>
            <pc:sldMk cId="1065985578" sldId="282"/>
            <ac:graphicFrameMk id="60" creationId="{8D95A428-0261-4501-97D9-4A52E94E9B3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40231EE-1E03-FB45-86FE-6D37FF354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E506109-DC48-064B-825F-1E1318008B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104AAE-82CF-5648-B7B5-389F49809767}" type="datetimeFigureOut">
              <a:rPr lang="fr-FR" smtClean="0"/>
              <a:t>13/01/2022</a:t>
            </a:fld>
            <a:endParaRPr lang="fr-FR"/>
          </a:p>
        </p:txBody>
      </p:sp>
      <p:sp>
        <p:nvSpPr>
          <p:cNvPr id="4" name="Espace réservé du pied de page 3">
            <a:extLst>
              <a:ext uri="{FF2B5EF4-FFF2-40B4-BE49-F238E27FC236}">
                <a16:creationId xmlns:a16="http://schemas.microsoft.com/office/drawing/2014/main" id="{255F65D4-B007-E144-8EA2-4A7AA1EA58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D569F0B-C549-614A-A839-93B03D7093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04AC58-CBFF-264F-9657-E592D4D995F7}" type="slidenum">
              <a:rPr lang="fr-FR" smtClean="0"/>
              <a:t>‹#›</a:t>
            </a:fld>
            <a:endParaRPr lang="fr-FR"/>
          </a:p>
        </p:txBody>
      </p:sp>
    </p:spTree>
    <p:extLst>
      <p:ext uri="{BB962C8B-B14F-4D97-AF65-F5344CB8AC3E}">
        <p14:creationId xmlns:p14="http://schemas.microsoft.com/office/powerpoint/2010/main" val="252357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xfrm>
            <a:off x="381000" y="685800"/>
            <a:ext cx="6096000" cy="3429000"/>
          </a:xfrm>
          <a:prstGeom prst="rect">
            <a:avLst/>
          </a:prstGeom>
        </p:spPr>
        <p:txBody>
          <a:bodyPr/>
          <a:lstStyle/>
          <a:p>
            <a:endParaRPr/>
          </a:p>
        </p:txBody>
      </p:sp>
      <p:sp>
        <p:nvSpPr>
          <p:cNvPr id="313" name="Shape 3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j-lt"/>
        <a:ea typeface="+mj-ea"/>
        <a:cs typeface="+mj-cs"/>
        <a:sym typeface="Helvetica Neue"/>
      </a:defRPr>
    </a:lvl1pPr>
    <a:lvl2pPr indent="114300" defTabSz="228600" latinLnBrk="0">
      <a:lnSpc>
        <a:spcPct val="117999"/>
      </a:lnSpc>
      <a:defRPr sz="1100">
        <a:latin typeface="+mj-lt"/>
        <a:ea typeface="+mj-ea"/>
        <a:cs typeface="+mj-cs"/>
        <a:sym typeface="Helvetica Neue"/>
      </a:defRPr>
    </a:lvl2pPr>
    <a:lvl3pPr indent="228600" defTabSz="228600" latinLnBrk="0">
      <a:lnSpc>
        <a:spcPct val="117999"/>
      </a:lnSpc>
      <a:defRPr sz="1100">
        <a:latin typeface="+mj-lt"/>
        <a:ea typeface="+mj-ea"/>
        <a:cs typeface="+mj-cs"/>
        <a:sym typeface="Helvetica Neue"/>
      </a:defRPr>
    </a:lvl3pPr>
    <a:lvl4pPr indent="342900" defTabSz="228600" latinLnBrk="0">
      <a:lnSpc>
        <a:spcPct val="117999"/>
      </a:lnSpc>
      <a:defRPr sz="1100">
        <a:latin typeface="+mj-lt"/>
        <a:ea typeface="+mj-ea"/>
        <a:cs typeface="+mj-cs"/>
        <a:sym typeface="Helvetica Neue"/>
      </a:defRPr>
    </a:lvl4pPr>
    <a:lvl5pPr indent="457200" defTabSz="228600" latinLnBrk="0">
      <a:lnSpc>
        <a:spcPct val="117999"/>
      </a:lnSpc>
      <a:defRPr sz="1100">
        <a:latin typeface="+mj-lt"/>
        <a:ea typeface="+mj-ea"/>
        <a:cs typeface="+mj-cs"/>
        <a:sym typeface="Helvetica Neue"/>
      </a:defRPr>
    </a:lvl5pPr>
    <a:lvl6pPr indent="571500" defTabSz="228600" latinLnBrk="0">
      <a:lnSpc>
        <a:spcPct val="117999"/>
      </a:lnSpc>
      <a:defRPr sz="1100">
        <a:latin typeface="+mj-lt"/>
        <a:ea typeface="+mj-ea"/>
        <a:cs typeface="+mj-cs"/>
        <a:sym typeface="Helvetica Neue"/>
      </a:defRPr>
    </a:lvl6pPr>
    <a:lvl7pPr indent="685800" defTabSz="228600" latinLnBrk="0">
      <a:lnSpc>
        <a:spcPct val="117999"/>
      </a:lnSpc>
      <a:defRPr sz="1100">
        <a:latin typeface="+mj-lt"/>
        <a:ea typeface="+mj-ea"/>
        <a:cs typeface="+mj-cs"/>
        <a:sym typeface="Helvetica Neue"/>
      </a:defRPr>
    </a:lvl7pPr>
    <a:lvl8pPr indent="800100" defTabSz="228600" latinLnBrk="0">
      <a:lnSpc>
        <a:spcPct val="117999"/>
      </a:lnSpc>
      <a:defRPr sz="1100">
        <a:latin typeface="+mj-lt"/>
        <a:ea typeface="+mj-ea"/>
        <a:cs typeface="+mj-cs"/>
        <a:sym typeface="Helvetica Neue"/>
      </a:defRPr>
    </a:lvl8pPr>
    <a:lvl9pPr indent="914400" defTabSz="228600" latinLnBrk="0">
      <a:lnSpc>
        <a:spcPct val="117999"/>
      </a:lnSpc>
      <a:defRPr sz="11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1_Section_02">
    <p:bg>
      <p:bgPr>
        <a:solidFill>
          <a:srgbClr val="306EC7"/>
        </a:solidFill>
        <a:effectLst/>
      </p:bgPr>
    </p:bg>
    <p:spTree>
      <p:nvGrpSpPr>
        <p:cNvPr id="1" name=""/>
        <p:cNvGrpSpPr/>
        <p:nvPr/>
      </p:nvGrpSpPr>
      <p:grpSpPr>
        <a:xfrm>
          <a:off x="0" y="0"/>
          <a:ext cx="0" cy="0"/>
          <a:chOff x="0" y="0"/>
          <a:chExt cx="0" cy="0"/>
        </a:xfrm>
      </p:grpSpPr>
      <p:sp>
        <p:nvSpPr>
          <p:cNvPr id="121" name="Titre de section"/>
          <p:cNvSpPr txBox="1">
            <a:spLocks noGrp="1"/>
          </p:cNvSpPr>
          <p:nvPr>
            <p:ph type="title" hasCustomPrompt="1"/>
          </p:nvPr>
        </p:nvSpPr>
        <p:spPr>
          <a:xfrm>
            <a:off x="2381248" y="2561062"/>
            <a:ext cx="5232339" cy="1735876"/>
          </a:xfrm>
          <a:prstGeom prst="rect">
            <a:avLst/>
          </a:prstGeom>
        </p:spPr>
        <p:txBody>
          <a:bodyPr anchor="ctr"/>
          <a:lstStyle>
            <a:lvl1pPr>
              <a:lnSpc>
                <a:spcPct val="100000"/>
              </a:lnSpc>
              <a:defRPr sz="5000" spc="-100">
                <a:solidFill>
                  <a:srgbClr val="FFFFFF"/>
                </a:solidFill>
              </a:defRPr>
            </a:lvl1pPr>
          </a:lstStyle>
          <a:p>
            <a:r>
              <a:rPr err="1"/>
              <a:t>Titre</a:t>
            </a:r>
            <a:r>
              <a:t> de section</a:t>
            </a:r>
          </a:p>
        </p:txBody>
      </p:sp>
      <p:sp>
        <p:nvSpPr>
          <p:cNvPr id="17" name="Rectangle">
            <a:extLst>
              <a:ext uri="{FF2B5EF4-FFF2-40B4-BE49-F238E27FC236}">
                <a16:creationId xmlns:a16="http://schemas.microsoft.com/office/drawing/2014/main" id="{811DF159-FAD0-5F4A-8A7F-8A7297D6E697}"/>
              </a:ext>
            </a:extLst>
          </p:cNvPr>
          <p:cNvSpPr/>
          <p:nvPr userDrawn="1"/>
        </p:nvSpPr>
        <p:spPr>
          <a:xfrm>
            <a:off x="-4924" y="-1"/>
            <a:ext cx="12201848" cy="872717"/>
          </a:xfrm>
          <a:prstGeom prst="rect">
            <a:avLst/>
          </a:prstGeom>
          <a:solidFill>
            <a:srgbClr val="FFFFFF"/>
          </a:solidFill>
          <a:ln w="12700">
            <a:miter lim="400000"/>
          </a:ln>
        </p:spPr>
        <p:txBody>
          <a:bodyPr lIns="25400" tIns="25400" rIns="25400" bIns="25400" anchor="ctr"/>
          <a:lstStyle/>
          <a:p>
            <a:pPr defTabSz="412750">
              <a:lnSpc>
                <a:spcPct val="120000"/>
              </a:lnSpc>
              <a:defRPr sz="3000" cap="all">
                <a:solidFill>
                  <a:srgbClr val="FFFFFF"/>
                </a:solidFill>
                <a:latin typeface="Proxima Nova Extrabold"/>
                <a:ea typeface="Proxima Nova Extrabold"/>
                <a:cs typeface="Proxima Nova Extrabold"/>
                <a:sym typeface="Proxima Nova Extrabold"/>
              </a:defRPr>
            </a:pPr>
            <a:endParaRPr sz="1500"/>
          </a:p>
        </p:txBody>
      </p:sp>
      <p:pic>
        <p:nvPicPr>
          <p:cNvPr id="124" name="Image" descr="Image"/>
          <p:cNvPicPr>
            <a:picLocks noChangeAspect="1"/>
          </p:cNvPicPr>
          <p:nvPr/>
        </p:nvPicPr>
        <p:blipFill>
          <a:blip r:embed="rId2"/>
          <a:stretch>
            <a:fillRect/>
          </a:stretch>
        </p:blipFill>
        <p:spPr>
          <a:xfrm>
            <a:off x="521828" y="2587698"/>
            <a:ext cx="1682611" cy="1682605"/>
          </a:xfrm>
          <a:prstGeom prst="rect">
            <a:avLst/>
          </a:prstGeom>
          <a:ln w="12700">
            <a:miter lim="400000"/>
          </a:ln>
        </p:spPr>
      </p:pic>
      <p:sp>
        <p:nvSpPr>
          <p:cNvPr id="126" name="01"/>
          <p:cNvSpPr txBox="1">
            <a:spLocks noGrp="1"/>
          </p:cNvSpPr>
          <p:nvPr>
            <p:ph type="body" sz="quarter" idx="21" hasCustomPrompt="1"/>
          </p:nvPr>
        </p:nvSpPr>
        <p:spPr>
          <a:xfrm>
            <a:off x="527048" y="2561062"/>
            <a:ext cx="1672171" cy="1735876"/>
          </a:xfrm>
          <a:prstGeom prst="rect">
            <a:avLst/>
          </a:prstGeom>
        </p:spPr>
        <p:txBody>
          <a:bodyPr anchor="ctr"/>
          <a:lstStyle>
            <a:lvl1pPr algn="ctr">
              <a:lnSpc>
                <a:spcPct val="100000"/>
              </a:lnSpc>
              <a:spcBef>
                <a:spcPts val="0"/>
              </a:spcBef>
              <a:defRPr sz="5000" b="1" spc="-100">
                <a:solidFill>
                  <a:srgbClr val="FFFFFF"/>
                </a:solidFill>
              </a:defRPr>
            </a:lvl1pPr>
          </a:lstStyle>
          <a:p>
            <a:r>
              <a:t>01</a:t>
            </a:r>
          </a:p>
        </p:txBody>
      </p:sp>
      <p:pic>
        <p:nvPicPr>
          <p:cNvPr id="13" name="Image" descr="Image">
            <a:extLst>
              <a:ext uri="{FF2B5EF4-FFF2-40B4-BE49-F238E27FC236}">
                <a16:creationId xmlns:a16="http://schemas.microsoft.com/office/drawing/2014/main" id="{AF7420DE-4E9C-6C48-85BF-EA5206ADEC58}"/>
              </a:ext>
            </a:extLst>
          </p:cNvPr>
          <p:cNvPicPr>
            <a:picLocks noChangeAspect="1"/>
          </p:cNvPicPr>
          <p:nvPr userDrawn="1"/>
        </p:nvPicPr>
        <p:blipFill>
          <a:blip r:embed="rId3"/>
          <a:stretch>
            <a:fillRect/>
          </a:stretch>
        </p:blipFill>
        <p:spPr>
          <a:xfrm>
            <a:off x="8756900" y="2281860"/>
            <a:ext cx="3436969" cy="4576048"/>
          </a:xfrm>
          <a:prstGeom prst="rect">
            <a:avLst/>
          </a:prstGeom>
          <a:ln w="12700">
            <a:miter lim="400000"/>
          </a:ln>
        </p:spPr>
      </p:pic>
      <p:pic>
        <p:nvPicPr>
          <p:cNvPr id="11" name="Image" descr="Image">
            <a:extLst>
              <a:ext uri="{FF2B5EF4-FFF2-40B4-BE49-F238E27FC236}">
                <a16:creationId xmlns:a16="http://schemas.microsoft.com/office/drawing/2014/main" id="{A9D56F53-F002-EE43-A526-B497B167A90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701991" y="6320025"/>
            <a:ext cx="488951" cy="342901"/>
          </a:xfrm>
          <a:prstGeom prst="rect">
            <a:avLst/>
          </a:prstGeom>
          <a:ln w="12700">
            <a:miter lim="400000"/>
          </a:ln>
        </p:spPr>
      </p:pic>
      <p:sp>
        <p:nvSpPr>
          <p:cNvPr id="12" name="Numéro de diapositive">
            <a:extLst>
              <a:ext uri="{FF2B5EF4-FFF2-40B4-BE49-F238E27FC236}">
                <a16:creationId xmlns:a16="http://schemas.microsoft.com/office/drawing/2014/main" id="{B8E41A35-9A75-D445-BA6D-50F9EBF72E44}"/>
              </a:ext>
            </a:extLst>
          </p:cNvPr>
          <p:cNvSpPr txBox="1">
            <a:spLocks noGrp="1"/>
          </p:cNvSpPr>
          <p:nvPr>
            <p:ph type="sldNum" sz="quarter" idx="2"/>
          </p:nvPr>
        </p:nvSpPr>
        <p:spPr>
          <a:xfrm>
            <a:off x="11854324" y="6341175"/>
            <a:ext cx="309380" cy="253852"/>
          </a:xfrm>
          <a:prstGeom prst="rect">
            <a:avLst/>
          </a:prstGeom>
        </p:spPr>
        <p:txBody>
          <a:bodyPr/>
          <a:lstStyle>
            <a:lvl1pPr>
              <a:defRPr>
                <a:solidFill>
                  <a:srgbClr val="306EC7"/>
                </a:solidFill>
              </a:defRPr>
            </a:lvl1pPr>
          </a:lstStyle>
          <a:p>
            <a:fld id="{86CB4B4D-7CA3-9044-876B-883B54F8677D}" type="slidenum">
              <a:t>‹#›</a:t>
            </a:fld>
            <a:endParaRPr/>
          </a:p>
        </p:txBody>
      </p:sp>
    </p:spTree>
    <p:extLst>
      <p:ext uri="{BB962C8B-B14F-4D97-AF65-F5344CB8AC3E}">
        <p14:creationId xmlns:p14="http://schemas.microsoft.com/office/powerpoint/2010/main" val="75575148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e long">
    <p:spTree>
      <p:nvGrpSpPr>
        <p:cNvPr id="1" name=""/>
        <p:cNvGrpSpPr/>
        <p:nvPr/>
      </p:nvGrpSpPr>
      <p:grpSpPr>
        <a:xfrm>
          <a:off x="0" y="0"/>
          <a:ext cx="0" cy="0"/>
          <a:chOff x="0" y="0"/>
          <a:chExt cx="0" cy="0"/>
        </a:xfrm>
      </p:grpSpPr>
      <p:sp>
        <p:nvSpPr>
          <p:cNvPr id="189" name="Lorem ipsum  Lorem ipsum dolor sit amet, consectetur adipiscing elit. Curabitur sem massa, pulvinar sed ultricies non, ultrices in dui. Fusce faucibus arcu ex, quis viverra risus pretium nec. Pellentesque maximus nulla id enim vehicula, ut aliquet orci t"/>
          <p:cNvSpPr txBox="1">
            <a:spLocks noGrp="1"/>
          </p:cNvSpPr>
          <p:nvPr>
            <p:ph type="body" idx="21" hasCustomPrompt="1"/>
          </p:nvPr>
        </p:nvSpPr>
        <p:spPr>
          <a:xfrm>
            <a:off x="484716" y="2348880"/>
            <a:ext cx="11222569" cy="3801857"/>
          </a:xfrm>
          <a:prstGeom prst="rect">
            <a:avLst/>
          </a:prstGeom>
        </p:spPr>
        <p:txBody>
          <a:bodyPr>
            <a:noAutofit/>
          </a:bodyPr>
          <a:lstStyle>
            <a:lvl1pPr marL="0" marR="0" indent="0" algn="l" defTabSz="1219169" rtl="0" eaLnBrk="1" fontAlgn="auto" latinLnBrk="0" hangingPunct="1">
              <a:lnSpc>
                <a:spcPct val="120000"/>
              </a:lnSpc>
              <a:spcBef>
                <a:spcPts val="2250"/>
              </a:spcBef>
              <a:spcAft>
                <a:spcPts val="0"/>
              </a:spcAft>
              <a:buClrTx/>
              <a:buSzTx/>
              <a:buFontTx/>
              <a:buNone/>
              <a:tabLst/>
              <a:defRPr sz="1500"/>
            </a:lvl1pPr>
          </a:lstStyle>
          <a:p>
            <a:pPr marL="0" marR="0" lvl="0" indent="0" algn="l" defTabSz="1219169" rtl="0" eaLnBrk="1" fontAlgn="auto" latinLnBrk="0" hangingPunct="1">
              <a:lnSpc>
                <a:spcPct val="120000"/>
              </a:lnSpc>
              <a:spcBef>
                <a:spcPts val="2250"/>
              </a:spcBef>
              <a:spcAft>
                <a:spcPts val="0"/>
              </a:spcAft>
              <a:buClrTx/>
              <a:buSzTx/>
              <a:buFontTx/>
              <a:buNone/>
              <a:tabLst/>
              <a:defRPr/>
            </a:pPr>
            <a:r>
              <a:rPr kumimoji="0" lang="fr-FR" sz="1500" b="0" i="0" u="none" strike="noStrike" kern="0" cap="none" spc="0" normalizeH="0" baseline="0" noProof="0">
                <a:ln>
                  <a:noFill/>
                </a:ln>
                <a:solidFill>
                  <a:srgbClr val="000000"/>
                </a:solidFill>
                <a:effectLst/>
                <a:uLnTx/>
                <a:uFillTx/>
                <a:latin typeface="Arial"/>
                <a:cs typeface="Arial"/>
                <a:sym typeface="Arial"/>
              </a:rPr>
              <a:t>Lorem ipsum </a:t>
            </a:r>
            <a:r>
              <a:rPr kumimoji="0" lang="fr-FR" sz="1500" b="0" i="0" u="none" strike="noStrike" kern="0" cap="none" spc="0" normalizeH="0" baseline="0" noProof="0" err="1">
                <a:ln>
                  <a:noFill/>
                </a:ln>
                <a:solidFill>
                  <a:srgbClr val="000000"/>
                </a:solidFill>
                <a:effectLst/>
                <a:uLnTx/>
                <a:uFillTx/>
                <a:latin typeface="Arial"/>
                <a:cs typeface="Arial"/>
                <a:sym typeface="Arial"/>
              </a:rPr>
              <a:t>dolor</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sit</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amet</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consectetur</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adipiscing</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elit</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Curabitur</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sem</a:t>
            </a:r>
            <a:r>
              <a:rPr kumimoji="0" lang="fr-FR" sz="1500" b="0" i="0" u="none" strike="noStrike" kern="0" cap="none" spc="0" normalizeH="0" baseline="0" noProof="0">
                <a:ln>
                  <a:noFill/>
                </a:ln>
                <a:solidFill>
                  <a:srgbClr val="000000"/>
                </a:solidFill>
                <a:effectLst/>
                <a:uLnTx/>
                <a:uFillTx/>
                <a:latin typeface="Arial"/>
                <a:cs typeface="Arial"/>
                <a:sym typeface="Arial"/>
              </a:rPr>
              <a:t> massa, pulvinar </a:t>
            </a:r>
            <a:r>
              <a:rPr kumimoji="0" lang="fr-FR" sz="1500" b="0" i="0" u="none" strike="noStrike" kern="0" cap="none" spc="0" normalizeH="0" baseline="0" noProof="0" err="1">
                <a:ln>
                  <a:noFill/>
                </a:ln>
                <a:solidFill>
                  <a:srgbClr val="000000"/>
                </a:solidFill>
                <a:effectLst/>
                <a:uLnTx/>
                <a:uFillTx/>
                <a:latin typeface="Arial"/>
                <a:cs typeface="Arial"/>
                <a:sym typeface="Arial"/>
              </a:rPr>
              <a:t>sed</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ultricies</a:t>
            </a:r>
            <a:r>
              <a:rPr kumimoji="0" lang="fr-FR" sz="1500" b="0" i="0" u="none" strike="noStrike" kern="0" cap="none" spc="0" normalizeH="0" baseline="0" noProof="0">
                <a:ln>
                  <a:noFill/>
                </a:ln>
                <a:solidFill>
                  <a:srgbClr val="000000"/>
                </a:solidFill>
                <a:effectLst/>
                <a:uLnTx/>
                <a:uFillTx/>
                <a:latin typeface="Arial"/>
                <a:cs typeface="Arial"/>
                <a:sym typeface="Arial"/>
              </a:rPr>
              <a:t> non, </a:t>
            </a:r>
            <a:r>
              <a:rPr kumimoji="0" lang="fr-FR" sz="1500" b="0" i="0" u="none" strike="noStrike" kern="0" cap="none" spc="0" normalizeH="0" baseline="0" noProof="0" err="1">
                <a:ln>
                  <a:noFill/>
                </a:ln>
                <a:solidFill>
                  <a:srgbClr val="000000"/>
                </a:solidFill>
                <a:effectLst/>
                <a:uLnTx/>
                <a:uFillTx/>
                <a:latin typeface="Arial"/>
                <a:cs typeface="Arial"/>
                <a:sym typeface="Arial"/>
              </a:rPr>
              <a:t>ultrices</a:t>
            </a:r>
            <a:r>
              <a:rPr kumimoji="0" lang="fr-FR" sz="1500" b="0" i="0" u="none" strike="noStrike" kern="0" cap="none" spc="0" normalizeH="0" baseline="0" noProof="0">
                <a:ln>
                  <a:noFill/>
                </a:ln>
                <a:solidFill>
                  <a:srgbClr val="000000"/>
                </a:solidFill>
                <a:effectLst/>
                <a:uLnTx/>
                <a:uFillTx/>
                <a:latin typeface="Arial"/>
                <a:cs typeface="Arial"/>
                <a:sym typeface="Arial"/>
              </a:rPr>
              <a:t> in </a:t>
            </a:r>
            <a:r>
              <a:rPr kumimoji="0" lang="fr-FR" sz="1500" b="0" i="0" u="none" strike="noStrike" kern="0" cap="none" spc="0" normalizeH="0" baseline="0" noProof="0" err="1">
                <a:ln>
                  <a:noFill/>
                </a:ln>
                <a:solidFill>
                  <a:srgbClr val="000000"/>
                </a:solidFill>
                <a:effectLst/>
                <a:uLnTx/>
                <a:uFillTx/>
                <a:latin typeface="Arial"/>
                <a:cs typeface="Arial"/>
                <a:sym typeface="Arial"/>
              </a:rPr>
              <a:t>dui</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Fusce</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faucibus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arcu</a:t>
            </a:r>
            <a:r>
              <a:rPr kumimoji="0" lang="fr-FR" sz="1500" b="0" i="0" u="none" strike="noStrike" kern="0" cap="none" spc="0" normalizeH="0" baseline="0" noProof="0">
                <a:ln>
                  <a:noFill/>
                </a:ln>
                <a:solidFill>
                  <a:srgbClr val="000000"/>
                </a:solidFill>
                <a:effectLst/>
                <a:uLnTx/>
                <a:uFillTx/>
                <a:latin typeface="Arial"/>
                <a:cs typeface="Arial"/>
                <a:sym typeface="Arial"/>
              </a:rPr>
              <a:t> ex, </a:t>
            </a:r>
            <a:r>
              <a:rPr kumimoji="0" lang="fr-FR" sz="1500" b="0" i="0" u="none" strike="noStrike" kern="0" cap="none" spc="0" normalizeH="0" baseline="0" noProof="0" err="1">
                <a:ln>
                  <a:noFill/>
                </a:ln>
                <a:solidFill>
                  <a:srgbClr val="000000"/>
                </a:solidFill>
                <a:effectLst/>
                <a:uLnTx/>
                <a:uFillTx/>
                <a:latin typeface="Arial"/>
                <a:cs typeface="Arial"/>
                <a:sym typeface="Arial"/>
              </a:rPr>
              <a:t>quis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viverra</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risus</a:t>
            </a:r>
            <a:r>
              <a:rPr kumimoji="0" lang="fr-FR" sz="1500" b="0" i="0" u="none" strike="noStrike" kern="0" cap="none" spc="0" normalizeH="0" baseline="0" noProof="0">
                <a:ln>
                  <a:noFill/>
                </a:ln>
                <a:solidFill>
                  <a:srgbClr val="000000"/>
                </a:solidFill>
                <a:effectLst/>
                <a:uLnTx/>
                <a:uFillTx/>
                <a:latin typeface="Arial"/>
                <a:cs typeface="Arial"/>
                <a:sym typeface="Arial"/>
              </a:rPr>
              <a:t> pretium nec. </a:t>
            </a:r>
            <a:r>
              <a:rPr kumimoji="0" lang="fr-FR" sz="1500" b="0" i="0" u="none" strike="noStrike" kern="0" cap="none" spc="0" normalizeH="0" baseline="0" noProof="0" err="1">
                <a:ln>
                  <a:noFill/>
                </a:ln>
                <a:solidFill>
                  <a:srgbClr val="000000"/>
                </a:solidFill>
                <a:effectLst/>
                <a:uLnTx/>
                <a:uFillTx/>
                <a:latin typeface="Arial"/>
                <a:cs typeface="Arial"/>
                <a:sym typeface="Arial"/>
              </a:rPr>
              <a:t>Pellentesque</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maximus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nulla</a:t>
            </a:r>
            <a:r>
              <a:rPr kumimoji="0" lang="fr-FR" sz="1500" b="0" i="0" u="none" strike="noStrike" kern="0" cap="none" spc="0" normalizeH="0" baseline="0" noProof="0">
                <a:ln>
                  <a:noFill/>
                </a:ln>
                <a:solidFill>
                  <a:srgbClr val="000000"/>
                </a:solidFill>
                <a:effectLst/>
                <a:uLnTx/>
                <a:uFillTx/>
                <a:latin typeface="Arial"/>
                <a:cs typeface="Arial"/>
                <a:sym typeface="Arial"/>
              </a:rPr>
              <a:t> id </a:t>
            </a:r>
            <a:r>
              <a:rPr kumimoji="0" lang="fr-FR" sz="1500" b="0" i="0" u="none" strike="noStrike" kern="0" cap="none" spc="0" normalizeH="0" baseline="0" noProof="0" err="1">
                <a:ln>
                  <a:noFill/>
                </a:ln>
                <a:solidFill>
                  <a:srgbClr val="000000"/>
                </a:solidFill>
                <a:effectLst/>
                <a:uLnTx/>
                <a:uFillTx/>
                <a:latin typeface="Arial"/>
                <a:cs typeface="Arial"/>
                <a:sym typeface="Arial"/>
              </a:rPr>
              <a:t>enim</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vehicula</a:t>
            </a:r>
            <a:r>
              <a:rPr kumimoji="0" lang="fr-FR" sz="1500" b="0" i="0" u="none" strike="noStrike" kern="0" cap="none" spc="0" normalizeH="0" baseline="0" noProof="0">
                <a:ln>
                  <a:noFill/>
                </a:ln>
                <a:solidFill>
                  <a:srgbClr val="000000"/>
                </a:solidFill>
                <a:effectLst/>
                <a:uLnTx/>
                <a:uFillTx/>
                <a:latin typeface="Arial"/>
                <a:cs typeface="Arial"/>
                <a:sym typeface="Arial"/>
              </a:rPr>
              <a:t>, ut </a:t>
            </a:r>
            <a:r>
              <a:rPr kumimoji="0" lang="fr-FR" sz="1500" b="0" i="0" u="none" strike="noStrike" kern="0" cap="none" spc="0" normalizeH="0" baseline="0" noProof="0" err="1">
                <a:ln>
                  <a:noFill/>
                </a:ln>
                <a:solidFill>
                  <a:srgbClr val="000000"/>
                </a:solidFill>
                <a:effectLst/>
                <a:uLnTx/>
                <a:uFillTx/>
                <a:latin typeface="Arial"/>
                <a:cs typeface="Arial"/>
                <a:sym typeface="Arial"/>
              </a:rPr>
              <a:t>aliquet</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orci</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tincidunt</a:t>
            </a:r>
            <a:r>
              <a:rPr kumimoji="0" lang="fr-FR" sz="1500" b="0" i="0" u="none" strike="noStrike" kern="0" cap="none" spc="0" normalizeH="0" baseline="0" noProof="0">
                <a:ln>
                  <a:noFill/>
                </a:ln>
                <a:solidFill>
                  <a:srgbClr val="000000"/>
                </a:solidFill>
                <a:effectLst/>
                <a:uLnTx/>
                <a:uFillTx/>
                <a:latin typeface="Arial"/>
                <a:cs typeface="Arial"/>
                <a:sym typeface="Arial"/>
              </a:rPr>
              <a:t>. Duis id </a:t>
            </a:r>
            <a:r>
              <a:rPr kumimoji="0" lang="fr-FR" sz="1500" b="0" i="0" u="none" strike="noStrike" kern="0" cap="none" spc="0" normalizeH="0" baseline="0" noProof="0" err="1">
                <a:ln>
                  <a:noFill/>
                </a:ln>
                <a:solidFill>
                  <a:srgbClr val="000000"/>
                </a:solidFill>
                <a:effectLst/>
                <a:uLnTx/>
                <a:uFillTx/>
                <a:latin typeface="Arial"/>
                <a:cs typeface="Arial"/>
                <a:sym typeface="Arial"/>
              </a:rPr>
              <a:t>pharetra</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dolor</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sed</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condimentum</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risus</a:t>
            </a:r>
            <a:r>
              <a:rPr kumimoji="0" lang="fr-FR" sz="1500" b="0" i="0" u="none" strike="noStrike" kern="0" cap="none" spc="0" normalizeH="0" baseline="0" noProof="0">
                <a:ln>
                  <a:noFill/>
                </a:ln>
                <a:solidFill>
                  <a:srgbClr val="000000"/>
                </a:solidFill>
                <a:effectLst/>
                <a:uLnTx/>
                <a:uFillTx/>
                <a:latin typeface="Arial"/>
                <a:cs typeface="Arial"/>
                <a:sym typeface="Arial"/>
              </a:rPr>
              <a:t>. Sed </a:t>
            </a:r>
            <a:r>
              <a:rPr kumimoji="0" lang="fr-FR" sz="1500" b="0" i="0" u="none" strike="noStrike" kern="0" cap="none" spc="0" normalizeH="0" baseline="0" noProof="0" err="1">
                <a:ln>
                  <a:noFill/>
                </a:ln>
                <a:solidFill>
                  <a:srgbClr val="000000"/>
                </a:solidFill>
                <a:effectLst/>
                <a:uLnTx/>
                <a:uFillTx/>
                <a:latin typeface="Arial"/>
                <a:cs typeface="Arial"/>
                <a:sym typeface="Arial"/>
              </a:rPr>
              <a:t>eleifend</a:t>
            </a:r>
            <a:r>
              <a:rPr kumimoji="0" lang="fr-FR" sz="1500" b="0" i="0" u="none" strike="noStrike" kern="0" cap="none" spc="0" normalizeH="0" baseline="0" noProof="0">
                <a:ln>
                  <a:noFill/>
                </a:ln>
                <a:solidFill>
                  <a:srgbClr val="000000"/>
                </a:solidFill>
                <a:effectLst/>
                <a:uLnTx/>
                <a:uFillTx/>
                <a:latin typeface="Arial"/>
                <a:cs typeface="Arial"/>
                <a:sym typeface="Arial"/>
              </a:rPr>
              <a:t>, mi </a:t>
            </a:r>
            <a:r>
              <a:rPr kumimoji="0" lang="fr-FR" sz="1500" b="0" i="0" u="none" strike="noStrike" kern="0" cap="none" spc="0" normalizeH="0" baseline="0" noProof="0" err="1">
                <a:ln>
                  <a:noFill/>
                </a:ln>
                <a:solidFill>
                  <a:srgbClr val="000000"/>
                </a:solidFill>
                <a:effectLst/>
                <a:uLnTx/>
                <a:uFillTx/>
                <a:latin typeface="Arial"/>
                <a:cs typeface="Arial"/>
                <a:sym typeface="Arial"/>
              </a:rPr>
              <a:t>quis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consectetur</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suscipit</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velit</a:t>
            </a:r>
            <a:r>
              <a:rPr kumimoji="0" lang="fr-FR" sz="1500" b="0" i="0" u="none" strike="noStrike" kern="0" cap="none" spc="0" normalizeH="0" baseline="0" noProof="0">
                <a:ln>
                  <a:noFill/>
                </a:ln>
                <a:solidFill>
                  <a:srgbClr val="000000"/>
                </a:solidFill>
                <a:effectLst/>
                <a:uLnTx/>
                <a:uFillTx/>
                <a:latin typeface="Arial"/>
                <a:cs typeface="Arial"/>
                <a:sym typeface="Arial"/>
              </a:rPr>
              <a:t> ante </a:t>
            </a:r>
            <a:r>
              <a:rPr kumimoji="0" lang="fr-FR" sz="1500" b="0" i="0" u="none" strike="noStrike" kern="0" cap="none" spc="0" normalizeH="0" baseline="0" noProof="0" err="1">
                <a:ln>
                  <a:noFill/>
                </a:ln>
                <a:solidFill>
                  <a:srgbClr val="000000"/>
                </a:solidFill>
                <a:effectLst/>
                <a:uLnTx/>
                <a:uFillTx/>
                <a:latin typeface="Arial"/>
                <a:cs typeface="Arial"/>
                <a:sym typeface="Arial"/>
              </a:rPr>
              <a:t>malesuada</a:t>
            </a:r>
            <a:r>
              <a:rPr kumimoji="0" lang="fr-FR" sz="1500" b="0" i="0" u="none" strike="noStrike" kern="0" cap="none" spc="0" normalizeH="0" baseline="0" noProof="0">
                <a:ln>
                  <a:noFill/>
                </a:ln>
                <a:solidFill>
                  <a:srgbClr val="000000"/>
                </a:solidFill>
                <a:effectLst/>
                <a:uLnTx/>
                <a:uFillTx/>
                <a:latin typeface="Arial"/>
                <a:cs typeface="Arial"/>
                <a:sym typeface="Arial"/>
              </a:rPr>
              <a:t> ante, a porta </a:t>
            </a:r>
            <a:r>
              <a:rPr kumimoji="0" lang="fr-FR" sz="1500" b="0" i="0" u="none" strike="noStrike" kern="0" cap="none" spc="0" normalizeH="0" baseline="0" noProof="0" err="1">
                <a:ln>
                  <a:noFill/>
                </a:ln>
                <a:solidFill>
                  <a:srgbClr val="000000"/>
                </a:solidFill>
                <a:effectLst/>
                <a:uLnTx/>
                <a:uFillTx/>
                <a:latin typeface="Arial"/>
                <a:cs typeface="Arial"/>
                <a:sym typeface="Arial"/>
              </a:rPr>
              <a:t>felis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leo</a:t>
            </a:r>
            <a:r>
              <a:rPr kumimoji="0" lang="fr-FR" sz="1500" b="0" i="0" u="none" strike="noStrike" kern="0" cap="none" spc="0" normalizeH="0" baseline="0" noProof="0">
                <a:ln>
                  <a:noFill/>
                </a:ln>
                <a:solidFill>
                  <a:srgbClr val="000000"/>
                </a:solidFill>
                <a:effectLst/>
                <a:uLnTx/>
                <a:uFillTx/>
                <a:latin typeface="Arial"/>
                <a:cs typeface="Arial"/>
                <a:sym typeface="Arial"/>
              </a:rPr>
              <a:t> ut </a:t>
            </a:r>
            <a:r>
              <a:rPr kumimoji="0" lang="fr-FR" sz="1500" b="0" i="0" u="none" strike="noStrike" kern="0" cap="none" spc="0" normalizeH="0" baseline="0" noProof="0" err="1">
                <a:ln>
                  <a:noFill/>
                </a:ln>
                <a:solidFill>
                  <a:srgbClr val="000000"/>
                </a:solidFill>
                <a:effectLst/>
                <a:uLnTx/>
                <a:uFillTx/>
                <a:latin typeface="Arial"/>
                <a:cs typeface="Arial"/>
                <a:sym typeface="Arial"/>
              </a:rPr>
              <a:t>nulla</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Vestibulum</a:t>
            </a:r>
            <a:r>
              <a:rPr kumimoji="0" lang="fr-FR" sz="1500" b="0" i="0" u="none" strike="noStrike" kern="0" cap="none" spc="0" normalizeH="0" baseline="0" noProof="0">
                <a:ln>
                  <a:noFill/>
                </a:ln>
                <a:solidFill>
                  <a:srgbClr val="000000"/>
                </a:solidFill>
                <a:effectLst/>
                <a:uLnTx/>
                <a:uFillTx/>
                <a:latin typeface="Arial"/>
                <a:cs typeface="Arial"/>
                <a:sym typeface="Arial"/>
              </a:rPr>
              <a:t> et </a:t>
            </a:r>
            <a:r>
              <a:rPr kumimoji="0" lang="fr-FR" sz="1500" b="0" i="0" u="none" strike="noStrike" kern="0" cap="none" spc="0" normalizeH="0" baseline="0" noProof="0" err="1">
                <a:ln>
                  <a:noFill/>
                </a:ln>
                <a:solidFill>
                  <a:srgbClr val="000000"/>
                </a:solidFill>
                <a:effectLst/>
                <a:uLnTx/>
                <a:uFillTx/>
                <a:latin typeface="Arial"/>
                <a:cs typeface="Arial"/>
                <a:sym typeface="Arial"/>
              </a:rPr>
              <a:t>rutrum</a:t>
            </a:r>
            <a:r>
              <a:rPr kumimoji="0" lang="fr-FR" sz="1500" b="0" i="0" u="none" strike="noStrike" kern="0" cap="none" spc="0" normalizeH="0" baseline="0" noProof="0">
                <a:ln>
                  <a:noFill/>
                </a:ln>
                <a:solidFill>
                  <a:srgbClr val="000000"/>
                </a:solidFill>
                <a:effectLst/>
                <a:uLnTx/>
                <a:uFillTx/>
                <a:latin typeface="Arial"/>
                <a:cs typeface="Arial"/>
                <a:sym typeface="Arial"/>
              </a:rPr>
              <a:t> libero. </a:t>
            </a:r>
            <a:r>
              <a:rPr kumimoji="0" lang="fr-FR" sz="1500" b="0" i="0" u="none" strike="noStrike" kern="0" cap="none" spc="0" normalizeH="0" baseline="0" noProof="0" err="1">
                <a:ln>
                  <a:noFill/>
                </a:ln>
                <a:solidFill>
                  <a:srgbClr val="000000"/>
                </a:solidFill>
                <a:effectLst/>
                <a:uLnTx/>
                <a:uFillTx/>
                <a:latin typeface="Arial"/>
                <a:cs typeface="Arial"/>
                <a:sym typeface="Arial"/>
              </a:rPr>
              <a:t>Vestibulum</a:t>
            </a:r>
            <a:r>
              <a:rPr kumimoji="0" lang="fr-FR" sz="1500" b="0" i="0" u="none" strike="noStrike" kern="0" cap="none" spc="0" normalizeH="0" baseline="0" noProof="0">
                <a:ln>
                  <a:noFill/>
                </a:ln>
                <a:solidFill>
                  <a:srgbClr val="000000"/>
                </a:solidFill>
                <a:effectLst/>
                <a:uLnTx/>
                <a:uFillTx/>
                <a:latin typeface="Arial"/>
                <a:cs typeface="Arial"/>
                <a:sym typeface="Arial"/>
              </a:rPr>
              <a:t> vitae </a:t>
            </a:r>
            <a:r>
              <a:rPr kumimoji="0" lang="fr-FR" sz="1500" b="0" i="0" u="none" strike="noStrike" kern="0" cap="none" spc="0" normalizeH="0" baseline="0" noProof="0" err="1">
                <a:ln>
                  <a:noFill/>
                </a:ln>
                <a:solidFill>
                  <a:srgbClr val="000000"/>
                </a:solidFill>
                <a:effectLst/>
                <a:uLnTx/>
                <a:uFillTx/>
                <a:latin typeface="Arial"/>
                <a:cs typeface="Arial"/>
                <a:sym typeface="Arial"/>
              </a:rPr>
              <a:t>mauris</a:t>
            </a:r>
            <a:r>
              <a:rPr kumimoji="0" lang="fr-FR" sz="1500" b="0" i="0" u="none" strike="noStrike" kern="0" cap="none" spc="0" normalizeH="0" baseline="0" noProof="0">
                <a:ln>
                  <a:noFill/>
                </a:ln>
                <a:solidFill>
                  <a:srgbClr val="000000"/>
                </a:solidFill>
                <a:effectLst/>
                <a:uLnTx/>
                <a:uFillTx/>
                <a:latin typeface="Arial"/>
                <a:cs typeface="Arial"/>
                <a:sym typeface="Arial"/>
              </a:rPr>
              <a:t> non </a:t>
            </a:r>
            <a:r>
              <a:rPr kumimoji="0" lang="fr-FR" sz="1500" b="0" i="0" u="none" strike="noStrike" kern="0" cap="none" spc="0" normalizeH="0" baseline="0" noProof="0" err="1">
                <a:ln>
                  <a:noFill/>
                </a:ln>
                <a:solidFill>
                  <a:srgbClr val="000000"/>
                </a:solidFill>
                <a:effectLst/>
                <a:uLnTx/>
                <a:uFillTx/>
                <a:latin typeface="Arial"/>
                <a:cs typeface="Arial"/>
                <a:sym typeface="Arial"/>
              </a:rPr>
              <a:t>lorem</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scelerisque</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mattis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Pellentesque</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quis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accumsan</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enim</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quis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sollicitudin</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urna</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Donec</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laoreet</a:t>
            </a:r>
            <a:r>
              <a:rPr kumimoji="0" lang="fr-FR" sz="1500" b="0" i="0" u="none" strike="noStrike" kern="0" cap="none" spc="0" normalizeH="0" baseline="0" noProof="0">
                <a:ln>
                  <a:noFill/>
                </a:ln>
                <a:solidFill>
                  <a:srgbClr val="000000"/>
                </a:solidFill>
                <a:effectLst/>
                <a:uLnTx/>
                <a:uFillTx/>
                <a:latin typeface="Arial"/>
                <a:cs typeface="Arial"/>
                <a:sym typeface="Arial"/>
              </a:rPr>
              <a:t> pulvinar bibendum. Duis pretium ante </a:t>
            </a:r>
            <a:r>
              <a:rPr kumimoji="0" lang="fr-FR" sz="1500" b="0" i="0" u="none" strike="noStrike" kern="0" cap="none" spc="0" normalizeH="0" baseline="0" noProof="0" err="1">
                <a:ln>
                  <a:noFill/>
                </a:ln>
                <a:solidFill>
                  <a:srgbClr val="000000"/>
                </a:solidFill>
                <a:effectLst/>
                <a:uLnTx/>
                <a:uFillTx/>
                <a:latin typeface="Arial"/>
                <a:cs typeface="Arial"/>
                <a:sym typeface="Arial"/>
              </a:rPr>
              <a:t>dui</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ac</a:t>
            </a:r>
            <a:r>
              <a:rPr kumimoji="0" lang="fr-FR" sz="1500" b="0" i="0" u="none" strike="noStrike" kern="0" cap="none" spc="0" normalizeH="0" baseline="0" noProof="0">
                <a:ln>
                  <a:noFill/>
                </a:ln>
                <a:solidFill>
                  <a:srgbClr val="000000"/>
                </a:solidFill>
                <a:effectLst/>
                <a:uLnTx/>
                <a:uFillTx/>
                <a:latin typeface="Arial"/>
                <a:cs typeface="Arial"/>
                <a:sym typeface="Arial"/>
              </a:rPr>
              <a:t> pretium est </a:t>
            </a:r>
            <a:r>
              <a:rPr kumimoji="0" lang="fr-FR" sz="1500" b="0" i="0" u="none" strike="noStrike" kern="0" cap="none" spc="0" normalizeH="0" baseline="0" noProof="0" err="1">
                <a:ln>
                  <a:noFill/>
                </a:ln>
                <a:solidFill>
                  <a:srgbClr val="000000"/>
                </a:solidFill>
                <a:effectLst/>
                <a:uLnTx/>
                <a:uFillTx/>
                <a:latin typeface="Arial"/>
                <a:cs typeface="Arial"/>
                <a:sym typeface="Arial"/>
              </a:rPr>
              <a:t>maximus</a:t>
            </a:r>
            <a:r>
              <a:rPr kumimoji="0" lang="fr-FR" sz="1500" b="0" i="0" u="none" strike="noStrike" kern="0" cap="none" spc="0" normalizeH="0" baseline="0" noProof="0">
                <a:ln>
                  <a:noFill/>
                </a:ln>
                <a:solidFill>
                  <a:srgbClr val="000000"/>
                </a:solidFill>
                <a:effectLst/>
                <a:uLnTx/>
                <a:uFillTx/>
                <a:latin typeface="Arial"/>
                <a:cs typeface="Arial"/>
                <a:sym typeface="Arial"/>
              </a:rPr>
              <a:t> eu. </a:t>
            </a:r>
            <a:r>
              <a:rPr kumimoji="0" lang="fr-FR" sz="1500" b="0" i="0" u="none" strike="noStrike" kern="0" cap="none" spc="0" normalizeH="0" baseline="0" noProof="0" err="1">
                <a:ln>
                  <a:noFill/>
                </a:ln>
                <a:solidFill>
                  <a:srgbClr val="000000"/>
                </a:solidFill>
                <a:effectLst/>
                <a:uLnTx/>
                <a:uFillTx/>
                <a:latin typeface="Arial"/>
                <a:cs typeface="Arial"/>
                <a:sym typeface="Arial"/>
              </a:rPr>
              <a:t>Aliquam</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egestas</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congue</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neque</a:t>
            </a:r>
            <a:r>
              <a:rPr kumimoji="0" lang="fr-FR" sz="1500" b="0" i="0" u="none" strike="noStrike" kern="0" cap="none" spc="0" normalizeH="0" baseline="0" noProof="0">
                <a:ln>
                  <a:noFill/>
                </a:ln>
                <a:solidFill>
                  <a:srgbClr val="000000"/>
                </a:solidFill>
                <a:effectLst/>
                <a:uLnTx/>
                <a:uFillTx/>
                <a:latin typeface="Arial"/>
                <a:cs typeface="Arial"/>
                <a:sym typeface="Arial"/>
              </a:rPr>
              <a:t> a </a:t>
            </a:r>
            <a:r>
              <a:rPr kumimoji="0" lang="fr-FR" sz="1500" b="0" i="0" u="none" strike="noStrike" kern="0" cap="none" spc="0" normalizeH="0" baseline="0" noProof="0" err="1">
                <a:ln>
                  <a:noFill/>
                </a:ln>
                <a:solidFill>
                  <a:srgbClr val="000000"/>
                </a:solidFill>
                <a:effectLst/>
                <a:uLnTx/>
                <a:uFillTx/>
                <a:latin typeface="Arial"/>
                <a:cs typeface="Arial"/>
                <a:sym typeface="Arial"/>
              </a:rPr>
              <a:t>molestie</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Vestibulum</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eget</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volutpat</a:t>
            </a:r>
            <a:r>
              <a:rPr kumimoji="0" lang="fr-FR" sz="1500" b="0" i="0" u="none" strike="noStrike" kern="0" cap="none" spc="0" normalizeH="0" baseline="0" noProof="0">
                <a:ln>
                  <a:noFill/>
                </a:ln>
                <a:solidFill>
                  <a:srgbClr val="000000"/>
                </a:solidFill>
                <a:effectLst/>
                <a:uLnTx/>
                <a:uFillTx/>
                <a:latin typeface="Arial"/>
                <a:cs typeface="Arial"/>
                <a:sym typeface="Arial"/>
              </a:rPr>
              <a:t> libero. Sed in </a:t>
            </a:r>
            <a:r>
              <a:rPr kumimoji="0" lang="fr-FR" sz="1500" b="0" i="0" u="none" strike="noStrike" kern="0" cap="none" spc="0" normalizeH="0" baseline="0" noProof="0" err="1">
                <a:ln>
                  <a:noFill/>
                </a:ln>
                <a:solidFill>
                  <a:srgbClr val="000000"/>
                </a:solidFill>
                <a:effectLst/>
                <a:uLnTx/>
                <a:uFillTx/>
                <a:latin typeface="Arial"/>
                <a:cs typeface="Arial"/>
                <a:sym typeface="Arial"/>
              </a:rPr>
              <a:t>metus</a:t>
            </a:r>
            <a:r>
              <a:rPr kumimoji="0" lang="fr-FR" sz="1500" b="0" i="0" u="none" strike="noStrike" kern="0" cap="none" spc="0" normalizeH="0" baseline="0" noProof="0">
                <a:ln>
                  <a:noFill/>
                </a:ln>
                <a:solidFill>
                  <a:srgbClr val="000000"/>
                </a:solidFill>
                <a:effectLst/>
                <a:uLnTx/>
                <a:uFillTx/>
                <a:latin typeface="Arial"/>
                <a:cs typeface="Arial"/>
                <a:sym typeface="Arial"/>
              </a:rPr>
              <a:t> et </a:t>
            </a:r>
            <a:r>
              <a:rPr kumimoji="0" lang="fr-FR" sz="1500" b="0" i="0" u="none" strike="noStrike" kern="0" cap="none" spc="0" normalizeH="0" baseline="0" noProof="0" err="1">
                <a:ln>
                  <a:noFill/>
                </a:ln>
                <a:solidFill>
                  <a:srgbClr val="000000"/>
                </a:solidFill>
                <a:effectLst/>
                <a:uLnTx/>
                <a:uFillTx/>
                <a:latin typeface="Arial"/>
                <a:cs typeface="Arial"/>
                <a:sym typeface="Arial"/>
              </a:rPr>
              <a:t>urna</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porttitor</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congue</a:t>
            </a:r>
            <a:r>
              <a:rPr kumimoji="0" lang="fr-FR" sz="1500" b="0" i="0" u="none" strike="noStrike" kern="0" cap="none" spc="0" normalizeH="0" baseline="0" noProof="0">
                <a:ln>
                  <a:noFill/>
                </a:ln>
                <a:solidFill>
                  <a:srgbClr val="000000"/>
                </a:solidFill>
                <a:effectLst/>
                <a:uLnTx/>
                <a:uFillTx/>
                <a:latin typeface="Arial"/>
                <a:cs typeface="Arial"/>
                <a:sym typeface="Arial"/>
              </a:rPr>
              <a:t>. Ut dictum </a:t>
            </a:r>
            <a:r>
              <a:rPr kumimoji="0" lang="fr-FR" sz="1500" b="0" i="0" u="none" strike="noStrike" kern="0" cap="none" spc="0" normalizeH="0" baseline="0" noProof="0" err="1">
                <a:ln>
                  <a:noFill/>
                </a:ln>
                <a:solidFill>
                  <a:srgbClr val="000000"/>
                </a:solidFill>
                <a:effectLst/>
                <a:uLnTx/>
                <a:uFillTx/>
                <a:latin typeface="Arial"/>
                <a:cs typeface="Arial"/>
                <a:sym typeface="Arial"/>
              </a:rPr>
              <a:t>felis</a:t>
            </a:r>
            <a:r>
              <a:rPr kumimoji="0" lang="fr-FR" sz="1500" b="0" i="0" u="none" strike="noStrike" kern="0" cap="none" spc="0" normalizeH="0" baseline="0" noProof="0">
                <a:ln>
                  <a:noFill/>
                </a:ln>
                <a:solidFill>
                  <a:srgbClr val="000000"/>
                </a:solidFill>
                <a:effectLst/>
                <a:uLnTx/>
                <a:uFillTx/>
                <a:latin typeface="Arial"/>
                <a:cs typeface="Arial"/>
                <a:sym typeface="Arial"/>
              </a:rPr>
              <a:t> ut </a:t>
            </a:r>
            <a:r>
              <a:rPr kumimoji="0" lang="fr-FR" sz="1500" b="0" i="0" u="none" strike="noStrike" kern="0" cap="none" spc="0" normalizeH="0" baseline="0" noProof="0" err="1">
                <a:ln>
                  <a:noFill/>
                </a:ln>
                <a:solidFill>
                  <a:srgbClr val="000000"/>
                </a:solidFill>
                <a:effectLst/>
                <a:uLnTx/>
                <a:uFillTx/>
                <a:latin typeface="Arial"/>
                <a:cs typeface="Arial"/>
                <a:sym typeface="Arial"/>
              </a:rPr>
              <a:t>justo</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sodales</a:t>
            </a:r>
            <a:r>
              <a:rPr kumimoji="0" lang="fr-FR" sz="1500" b="0" i="0" u="none" strike="noStrike" kern="0" cap="none" spc="0" normalizeH="0" baseline="0" noProof="0">
                <a:ln>
                  <a:noFill/>
                </a:ln>
                <a:solidFill>
                  <a:srgbClr val="000000"/>
                </a:solidFill>
                <a:effectLst/>
                <a:uLnTx/>
                <a:uFillTx/>
                <a:latin typeface="Arial"/>
                <a:cs typeface="Arial"/>
                <a:sym typeface="Arial"/>
              </a:rPr>
              <a:t>, a cursus </a:t>
            </a:r>
            <a:r>
              <a:rPr kumimoji="0" lang="fr-FR" sz="1500" b="0" i="0" u="none" strike="noStrike" kern="0" cap="none" spc="0" normalizeH="0" baseline="0" noProof="0" err="1">
                <a:ln>
                  <a:noFill/>
                </a:ln>
                <a:solidFill>
                  <a:srgbClr val="000000"/>
                </a:solidFill>
                <a:effectLst/>
                <a:uLnTx/>
                <a:uFillTx/>
                <a:latin typeface="Arial"/>
                <a:cs typeface="Arial"/>
                <a:sym typeface="Arial"/>
              </a:rPr>
              <a:t>quam</a:t>
            </a:r>
            <a:r>
              <a:rPr kumimoji="0" lang="fr-FR" sz="1500" b="0" i="0" u="none" strike="noStrike" kern="0" cap="none" spc="0" normalizeH="0" baseline="0" noProof="0">
                <a:ln>
                  <a:noFill/>
                </a:ln>
                <a:solidFill>
                  <a:srgbClr val="000000"/>
                </a:solidFill>
                <a:effectLst/>
                <a:uLnTx/>
                <a:uFillTx/>
                <a:latin typeface="Arial"/>
                <a:cs typeface="Arial"/>
                <a:sym typeface="Arial"/>
              </a:rPr>
              <a:t> </a:t>
            </a:r>
            <a:r>
              <a:rPr kumimoji="0" lang="fr-FR" sz="1500" b="0" i="0" u="none" strike="noStrike" kern="0" cap="none" spc="0" normalizeH="0" baseline="0" noProof="0" err="1">
                <a:ln>
                  <a:noFill/>
                </a:ln>
                <a:solidFill>
                  <a:srgbClr val="000000"/>
                </a:solidFill>
                <a:effectLst/>
                <a:uLnTx/>
                <a:uFillTx/>
                <a:latin typeface="Arial"/>
                <a:cs typeface="Arial"/>
                <a:sym typeface="Arial"/>
              </a:rPr>
              <a:t>ullamcorper</a:t>
            </a:r>
            <a:r>
              <a:rPr kumimoji="0" lang="fr-FR" sz="1500" b="0" i="0" u="none" strike="noStrike" kern="0" cap="none" spc="0" normalizeH="0" baseline="0" noProof="0">
                <a:ln>
                  <a:noFill/>
                </a:ln>
                <a:solidFill>
                  <a:srgbClr val="000000"/>
                </a:solidFill>
                <a:effectLst/>
                <a:uLnTx/>
                <a:uFillTx/>
                <a:latin typeface="Arial"/>
                <a:cs typeface="Arial"/>
                <a:sym typeface="Arial"/>
              </a:rPr>
              <a:t>. </a:t>
            </a:r>
          </a:p>
        </p:txBody>
      </p:sp>
      <p:sp>
        <p:nvSpPr>
          <p:cNvPr id="190"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Titre de diapositive">
            <a:extLst>
              <a:ext uri="{FF2B5EF4-FFF2-40B4-BE49-F238E27FC236}">
                <a16:creationId xmlns:a16="http://schemas.microsoft.com/office/drawing/2014/main" id="{96FAAC9B-B4F9-46F1-822A-1480F800278A}"/>
              </a:ext>
            </a:extLst>
          </p:cNvPr>
          <p:cNvSpPr txBox="1">
            <a:spLocks noGrp="1"/>
          </p:cNvSpPr>
          <p:nvPr>
            <p:ph type="body" sz="quarter" idx="23" hasCustomPrompt="1"/>
          </p:nvPr>
        </p:nvSpPr>
        <p:spPr>
          <a:xfrm>
            <a:off x="484716" y="1305000"/>
            <a:ext cx="10400513" cy="716583"/>
          </a:xfrm>
          <a:prstGeom prst="rect">
            <a:avLst/>
          </a:prstGeom>
        </p:spPr>
        <p:txBody>
          <a:bodyPr anchor="b"/>
          <a:lstStyle>
            <a:lvl1pPr>
              <a:lnSpc>
                <a:spcPct val="80000"/>
              </a:lnSpc>
              <a:spcBef>
                <a:spcPts val="0"/>
              </a:spcBef>
              <a:defRPr sz="3000" b="1" spc="-100">
                <a:solidFill>
                  <a:srgbClr val="306EC7"/>
                </a:solidFill>
              </a:defRPr>
            </a:lvl1pPr>
          </a:lstStyle>
          <a:p>
            <a:r>
              <a:rPr err="1"/>
              <a:t>Titre</a:t>
            </a:r>
            <a:r>
              <a:t> de </a:t>
            </a:r>
            <a:r>
              <a:rPr lang="fr-FR"/>
              <a:t>la </a:t>
            </a:r>
            <a:r>
              <a:t>diapositive</a:t>
            </a:r>
          </a:p>
        </p:txBody>
      </p:sp>
    </p:spTree>
    <p:extLst>
      <p:ext uri="{BB962C8B-B14F-4D97-AF65-F5344CB8AC3E}">
        <p14:creationId xmlns:p14="http://schemas.microsoft.com/office/powerpoint/2010/main" val="318380162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1_Conlusion">
    <p:bg>
      <p:bgPr>
        <a:solidFill>
          <a:srgbClr val="306EC7"/>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D2270D0E-E076-9D4F-8F20-369BB56EE773}"/>
              </a:ext>
            </a:extLst>
          </p:cNvPr>
          <p:cNvSpPr/>
          <p:nvPr userDrawn="1"/>
        </p:nvSpPr>
        <p:spPr>
          <a:xfrm>
            <a:off x="-4924" y="-1"/>
            <a:ext cx="12201848" cy="872717"/>
          </a:xfrm>
          <a:prstGeom prst="rect">
            <a:avLst/>
          </a:prstGeom>
          <a:solidFill>
            <a:srgbClr val="FFFFFF"/>
          </a:solidFill>
          <a:ln w="12700">
            <a:miter lim="400000"/>
          </a:ln>
        </p:spPr>
        <p:txBody>
          <a:bodyPr lIns="25400" tIns="25400" rIns="25400" bIns="25400" anchor="ctr"/>
          <a:lstStyle/>
          <a:p>
            <a:pPr defTabSz="412750">
              <a:lnSpc>
                <a:spcPct val="120000"/>
              </a:lnSpc>
              <a:defRPr sz="3000" cap="all">
                <a:solidFill>
                  <a:srgbClr val="FFFFFF"/>
                </a:solidFill>
                <a:latin typeface="Proxima Nova Extrabold"/>
                <a:ea typeface="Proxima Nova Extrabold"/>
                <a:cs typeface="Proxima Nova Extrabold"/>
                <a:sym typeface="Proxima Nova Extrabold"/>
              </a:defRPr>
            </a:pPr>
            <a:endParaRPr sz="1500"/>
          </a:p>
        </p:txBody>
      </p:sp>
      <p:pic>
        <p:nvPicPr>
          <p:cNvPr id="304" name="Image" descr="Image"/>
          <p:cNvPicPr>
            <a:picLocks noChangeAspect="1"/>
          </p:cNvPicPr>
          <p:nvPr/>
        </p:nvPicPr>
        <p:blipFill>
          <a:blip r:embed="rId2"/>
          <a:stretch>
            <a:fillRect/>
          </a:stretch>
        </p:blipFill>
        <p:spPr>
          <a:xfrm>
            <a:off x="7622128" y="2285991"/>
            <a:ext cx="4572052" cy="4572019"/>
          </a:xfrm>
          <a:prstGeom prst="rect">
            <a:avLst/>
          </a:prstGeom>
          <a:ln w="12700">
            <a:miter lim="400000"/>
          </a:ln>
        </p:spPr>
      </p:pic>
      <p:sp>
        <p:nvSpPr>
          <p:cNvPr id="305" name="Titre de diapositive"/>
          <p:cNvSpPr txBox="1">
            <a:spLocks noGrp="1"/>
          </p:cNvSpPr>
          <p:nvPr>
            <p:ph type="body" sz="quarter" idx="21" hasCustomPrompt="1"/>
          </p:nvPr>
        </p:nvSpPr>
        <p:spPr>
          <a:xfrm>
            <a:off x="484717" y="3070709"/>
            <a:ext cx="5173669" cy="716582"/>
          </a:xfrm>
          <a:prstGeom prst="rect">
            <a:avLst/>
          </a:prstGeom>
        </p:spPr>
        <p:txBody>
          <a:bodyPr anchor="ctr"/>
          <a:lstStyle>
            <a:lvl1pPr>
              <a:lnSpc>
                <a:spcPct val="80000"/>
              </a:lnSpc>
              <a:spcBef>
                <a:spcPts val="0"/>
              </a:spcBef>
              <a:defRPr sz="3000" b="1" spc="-100">
                <a:solidFill>
                  <a:srgbClr val="FFFFFF"/>
                </a:solidFill>
              </a:defRPr>
            </a:lvl1pPr>
          </a:lstStyle>
          <a:p>
            <a:r>
              <a:t>Merci </a:t>
            </a:r>
            <a:r>
              <a:rPr lang="fr-FR"/>
              <a:t>de</a:t>
            </a:r>
            <a:r>
              <a:t> </a:t>
            </a:r>
            <a:r>
              <a:rPr err="1"/>
              <a:t>votre</a:t>
            </a:r>
            <a:r>
              <a:t> attention</a:t>
            </a:r>
          </a:p>
        </p:txBody>
      </p:sp>
    </p:spTree>
    <p:extLst>
      <p:ext uri="{BB962C8B-B14F-4D97-AF65-F5344CB8AC3E}">
        <p14:creationId xmlns:p14="http://schemas.microsoft.com/office/powerpoint/2010/main" val="252297876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 name="Image" descr="Image"/>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701303" y="6320665"/>
            <a:ext cx="490329" cy="341622"/>
          </a:xfrm>
          <a:prstGeom prst="rect">
            <a:avLst/>
          </a:prstGeom>
          <a:ln w="12700">
            <a:miter lim="400000"/>
          </a:ln>
        </p:spPr>
      </p:pic>
      <p:sp>
        <p:nvSpPr>
          <p:cNvPr id="5" name="Numéro de diapositive"/>
          <p:cNvSpPr txBox="1">
            <a:spLocks noGrp="1"/>
          </p:cNvSpPr>
          <p:nvPr>
            <p:ph type="sldNum" sz="quarter" idx="2"/>
          </p:nvPr>
        </p:nvSpPr>
        <p:spPr>
          <a:xfrm>
            <a:off x="11854324" y="6341176"/>
            <a:ext cx="309380" cy="253852"/>
          </a:xfrm>
          <a:prstGeom prst="rect">
            <a:avLst/>
          </a:prstGeom>
          <a:ln w="12700">
            <a:miter lim="400000"/>
          </a:ln>
        </p:spPr>
        <p:txBody>
          <a:bodyPr wrap="none" lIns="50800" tIns="50800" rIns="50800" bIns="50800" anchor="b">
            <a:spAutoFit/>
          </a:bodyPr>
          <a:lstStyle>
            <a:lvl1pPr algn="l" defTabSz="412750">
              <a:lnSpc>
                <a:spcPts val="1300"/>
              </a:lnSpc>
              <a:defRPr sz="900">
                <a:solidFill>
                  <a:srgbClr val="FFFFFF"/>
                </a:solidFill>
                <a:latin typeface="Arial"/>
                <a:ea typeface="Arial"/>
                <a:cs typeface="Arial"/>
                <a:sym typeface="Arial"/>
              </a:defRPr>
            </a:lvl1pPr>
          </a:lstStyle>
          <a:p>
            <a:fld id="{86CB4B4D-7CA3-9044-876B-883B54F8677D}" type="slidenum">
              <a:t>‹#›</a:t>
            </a:fld>
            <a:endParaRPr/>
          </a:p>
        </p:txBody>
      </p:sp>
      <p:sp>
        <p:nvSpPr>
          <p:cNvPr id="6" name="Texte du titre"/>
          <p:cNvSpPr txBox="1">
            <a:spLocks noGrp="1"/>
          </p:cNvSpPr>
          <p:nvPr>
            <p:ph type="title"/>
          </p:nvPr>
        </p:nvSpPr>
        <p:spPr>
          <a:xfrm>
            <a:off x="1826683" y="1371600"/>
            <a:ext cx="9753601" cy="465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Texte du titre</a:t>
            </a:r>
          </a:p>
        </p:txBody>
      </p:sp>
      <p:sp>
        <p:nvSpPr>
          <p:cNvPr id="7" name="Texte niveau 1…"/>
          <p:cNvSpPr txBox="1">
            <a:spLocks noGrp="1"/>
          </p:cNvSpPr>
          <p:nvPr>
            <p:ph type="body" idx="1"/>
          </p:nvPr>
        </p:nvSpPr>
        <p:spPr>
          <a:xfrm>
            <a:off x="484716" y="1743252"/>
            <a:ext cx="11222569" cy="4576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err="1"/>
              <a:t>Texte</a:t>
            </a:r>
            <a:r>
              <a:t> </a:t>
            </a:r>
            <a:r>
              <a:rPr err="1"/>
              <a:t>niveau</a:t>
            </a:r>
            <a:r>
              <a:t> 1</a:t>
            </a:r>
          </a:p>
          <a:p>
            <a:pPr lvl="1"/>
            <a:r>
              <a:rPr err="1"/>
              <a:t>Texte</a:t>
            </a:r>
            <a:r>
              <a:t> </a:t>
            </a:r>
            <a:r>
              <a:rPr err="1"/>
              <a:t>niveau</a:t>
            </a:r>
            <a:r>
              <a:t> 2</a:t>
            </a:r>
          </a:p>
          <a:p>
            <a:pPr lvl="2"/>
            <a:r>
              <a:rPr err="1"/>
              <a:t>Texte</a:t>
            </a:r>
            <a:r>
              <a:t> </a:t>
            </a:r>
            <a:r>
              <a:rPr err="1"/>
              <a:t>niveau</a:t>
            </a:r>
            <a:r>
              <a:t> 3</a:t>
            </a:r>
          </a:p>
          <a:p>
            <a:pPr lvl="3"/>
            <a:r>
              <a:rPr err="1"/>
              <a:t>Texte</a:t>
            </a:r>
            <a:r>
              <a:t> </a:t>
            </a:r>
            <a:r>
              <a:rPr err="1"/>
              <a:t>niveau</a:t>
            </a:r>
            <a:r>
              <a:t> 4</a:t>
            </a:r>
          </a:p>
          <a:p>
            <a:pPr lvl="4"/>
            <a:r>
              <a:rPr err="1"/>
              <a:t>Texte</a:t>
            </a:r>
            <a:r>
              <a:t> </a:t>
            </a:r>
            <a:r>
              <a:rPr err="1"/>
              <a:t>niveau</a:t>
            </a:r>
            <a:r>
              <a:t> 5</a:t>
            </a:r>
          </a:p>
        </p:txBody>
      </p:sp>
    </p:spTree>
  </p:cSld>
  <p:clrMap bg1="lt1" tx1="dk1" bg2="lt2" tx2="dk2" accent1="accent1" accent2="accent2" accent3="accent3" accent4="accent4" accent5="accent5" accent6="accent6" hlink="hlink" folHlink="folHlink"/>
  <p:sldLayoutIdLst>
    <p:sldLayoutId id="2147483678" r:id="rId1"/>
    <p:sldLayoutId id="2147483688" r:id="rId2"/>
    <p:sldLayoutId id="2147483694" r:id="rId3"/>
  </p:sldLayoutIdLst>
  <p:transition spd="med"/>
  <p:hf hdr="0" ftr="0" dt="0"/>
  <p:txStyles>
    <p:titleStyle>
      <a:lvl1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1pPr>
      <a:lvl2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2pPr>
      <a:lvl3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3pPr>
      <a:lvl4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4pPr>
      <a:lvl5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5pPr>
      <a:lvl6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6pPr>
      <a:lvl7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7pPr>
      <a:lvl8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8pPr>
      <a:lvl9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9pPr>
    </p:titleStyle>
    <p:bodyStyle>
      <a:lvl1pPr marL="0" marR="0" indent="0" algn="l" defTabSz="1219169" rtl="0" latinLnBrk="0">
        <a:lnSpc>
          <a:spcPct val="120000"/>
        </a:lnSpc>
        <a:spcBef>
          <a:spcPts val="2250"/>
        </a:spcBef>
        <a:spcAft>
          <a:spcPts val="0"/>
        </a:spcAft>
        <a:buClrTx/>
        <a:buSzTx/>
        <a:buFontTx/>
        <a:buNone/>
        <a:tabLst/>
        <a:defRPr sz="1500" b="0" i="0" u="none" strike="noStrike" cap="none" spc="0" baseline="0">
          <a:solidFill>
            <a:srgbClr val="000000"/>
          </a:solidFill>
          <a:uFillTx/>
          <a:latin typeface="Arial"/>
          <a:ea typeface="Arial"/>
          <a:cs typeface="Arial"/>
          <a:sym typeface="Arial"/>
        </a:defRPr>
      </a:lvl1pPr>
      <a:lvl2pPr marL="609600" marR="0" indent="-304800" algn="l" defTabSz="1219169" rtl="0" latinLnBrk="0">
        <a:lnSpc>
          <a:spcPct val="120000"/>
        </a:lnSpc>
        <a:spcBef>
          <a:spcPts val="2250"/>
        </a:spcBef>
        <a:spcAft>
          <a:spcPts val="0"/>
        </a:spcAft>
        <a:buClr>
          <a:srgbClr val="2F6EC6"/>
        </a:buClr>
        <a:buSzPct val="123000"/>
        <a:buFontTx/>
        <a:buChar char="•"/>
        <a:tabLst/>
        <a:defRPr sz="1500" b="0" i="0" u="none" strike="noStrike" cap="none" spc="0" baseline="0">
          <a:solidFill>
            <a:srgbClr val="000000"/>
          </a:solidFill>
          <a:uFillTx/>
          <a:latin typeface="Arial"/>
          <a:ea typeface="Arial"/>
          <a:cs typeface="Arial"/>
          <a:sym typeface="Arial"/>
        </a:defRPr>
      </a:lvl2pPr>
      <a:lvl3pPr marL="914400" marR="0" indent="-304800" algn="l" defTabSz="1219169" rtl="0" latinLnBrk="0">
        <a:lnSpc>
          <a:spcPct val="120000"/>
        </a:lnSpc>
        <a:spcBef>
          <a:spcPts val="2250"/>
        </a:spcBef>
        <a:spcAft>
          <a:spcPts val="0"/>
        </a:spcAft>
        <a:buClr>
          <a:srgbClr val="2F6EC6"/>
        </a:buClr>
        <a:buSzPct val="123000"/>
        <a:buFont typeface="Arial" panose="020B0604020202020204" pitchFamily="34" charset="0"/>
        <a:buChar char="-"/>
        <a:tabLst/>
        <a:defRPr sz="1500" b="0" i="0" u="none" strike="noStrike" cap="none" spc="0" baseline="0">
          <a:solidFill>
            <a:srgbClr val="000000"/>
          </a:solidFill>
          <a:uFillTx/>
          <a:latin typeface="Arial"/>
          <a:ea typeface="Arial"/>
          <a:cs typeface="Arial"/>
          <a:sym typeface="Arial"/>
        </a:defRPr>
      </a:lvl3pPr>
      <a:lvl4pPr marL="1219200" marR="0" indent="-3048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4pPr>
      <a:lvl5pPr marL="1524000" marR="0" indent="-3048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5pPr>
      <a:lvl6pPr marL="17145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6pPr>
      <a:lvl7pPr marL="20193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7pPr>
      <a:lvl8pPr marL="23241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8pPr>
      <a:lvl9pPr marL="26289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9pPr>
    </p:bodyStyle>
    <p:other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80946B-B7D0-F648-B07A-3B432180FD35}"/>
              </a:ext>
            </a:extLst>
          </p:cNvPr>
          <p:cNvSpPr>
            <a:spLocks noGrp="1"/>
          </p:cNvSpPr>
          <p:nvPr>
            <p:ph type="title"/>
          </p:nvPr>
        </p:nvSpPr>
        <p:spPr>
          <a:xfrm>
            <a:off x="2381248" y="2561062"/>
            <a:ext cx="8717884" cy="1735876"/>
          </a:xfrm>
        </p:spPr>
        <p:txBody>
          <a:bodyPr>
            <a:normAutofit/>
          </a:bodyPr>
          <a:lstStyle/>
          <a:p>
            <a:r>
              <a:rPr lang="fr-FR" dirty="0"/>
              <a:t>SAE-15 + SAE-23</a:t>
            </a:r>
            <a:br>
              <a:rPr lang="fr-FR" dirty="0"/>
            </a:br>
            <a:r>
              <a:rPr lang="fr-FR" sz="3200" dirty="0"/>
              <a:t>Récapitulatif Cahier des charges</a:t>
            </a:r>
          </a:p>
        </p:txBody>
      </p:sp>
      <p:sp>
        <p:nvSpPr>
          <p:cNvPr id="348" name="01"/>
          <p:cNvSpPr txBox="1">
            <a:spLocks noGrp="1"/>
          </p:cNvSpPr>
          <p:nvPr>
            <p:ph type="body" sz="quarter" idx="21"/>
          </p:nvPr>
        </p:nvSpPr>
        <p:spPr/>
        <p:txBody>
          <a:bodyPr/>
          <a:lstStyle/>
          <a:p>
            <a:r>
              <a:rPr lang="en-US"/>
              <a:t>01</a:t>
            </a:r>
            <a:endParaRPr lang="fr-FR"/>
          </a:p>
        </p:txBody>
      </p:sp>
      <p:sp>
        <p:nvSpPr>
          <p:cNvPr id="6" name="Numéro de diapositive">
            <a:extLst>
              <a:ext uri="{FF2B5EF4-FFF2-40B4-BE49-F238E27FC236}">
                <a16:creationId xmlns:a16="http://schemas.microsoft.com/office/drawing/2014/main" id="{DEBAE4EA-CD1F-B74C-A896-E547CD8A420B}"/>
              </a:ext>
            </a:extLst>
          </p:cNvP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dirty="0"/>
              <a:t>1</a:t>
            </a:fld>
            <a:endParaRPr/>
          </a:p>
        </p:txBody>
      </p:sp>
      <p:sp>
        <p:nvSpPr>
          <p:cNvPr id="3" name="Rectangle 2">
            <a:extLst>
              <a:ext uri="{FF2B5EF4-FFF2-40B4-BE49-F238E27FC236}">
                <a16:creationId xmlns:a16="http://schemas.microsoft.com/office/drawing/2014/main" id="{90BB7B50-716E-4E58-AB18-757213628495}"/>
              </a:ext>
            </a:extLst>
          </p:cNvPr>
          <p:cNvSpPr/>
          <p:nvPr/>
        </p:nvSpPr>
        <p:spPr>
          <a:xfrm>
            <a:off x="391026" y="276726"/>
            <a:ext cx="1672171" cy="523374"/>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7" rtl="0" fontAlgn="auto" latinLnBrk="0" hangingPunct="0">
              <a:lnSpc>
                <a:spcPct val="100000"/>
              </a:lnSpc>
              <a:spcBef>
                <a:spcPts val="0"/>
              </a:spcBef>
              <a:spcAft>
                <a:spcPts val="0"/>
              </a:spcAft>
              <a:buClrTx/>
              <a:buSzTx/>
              <a:buFontTx/>
              <a:buNone/>
              <a:tabLst/>
            </a:pPr>
            <a:endParaRPr kumimoji="0" lang="fr-FR" sz="2400" b="0" i="0" u="none" strike="noStrike" cap="none" spc="0" normalizeH="0" baseline="0">
              <a:ln>
                <a:noFill/>
              </a:ln>
              <a:solidFill>
                <a:srgbClr val="5E5E5E"/>
              </a:solidFill>
              <a:effectLst/>
              <a:uFillTx/>
              <a:latin typeface="+mj-lt"/>
              <a:ea typeface="+mj-ea"/>
              <a:cs typeface="+mj-cs"/>
              <a:sym typeface="Helvetica Neue"/>
            </a:endParaRPr>
          </a:p>
        </p:txBody>
      </p:sp>
      <p:sp>
        <p:nvSpPr>
          <p:cNvPr id="7" name="Rectangle 6">
            <a:extLst>
              <a:ext uri="{FF2B5EF4-FFF2-40B4-BE49-F238E27FC236}">
                <a16:creationId xmlns:a16="http://schemas.microsoft.com/office/drawing/2014/main" id="{9A6E98C1-A498-4CD5-8339-4FEBB4AC30CB}"/>
              </a:ext>
            </a:extLst>
          </p:cNvPr>
          <p:cNvSpPr/>
          <p:nvPr/>
        </p:nvSpPr>
        <p:spPr>
          <a:xfrm>
            <a:off x="8033084" y="276726"/>
            <a:ext cx="3767890" cy="523374"/>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7" rtl="0" fontAlgn="auto" latinLnBrk="0" hangingPunct="0">
              <a:lnSpc>
                <a:spcPct val="100000"/>
              </a:lnSpc>
              <a:spcBef>
                <a:spcPts val="0"/>
              </a:spcBef>
              <a:spcAft>
                <a:spcPts val="0"/>
              </a:spcAft>
              <a:buClrTx/>
              <a:buSzTx/>
              <a:buFontTx/>
              <a:buNone/>
              <a:tabLst/>
            </a:pPr>
            <a:endParaRPr kumimoji="0" lang="fr-FR" sz="2400" b="0" i="0" u="none" strike="noStrike" cap="none" spc="0" normalizeH="0" baseline="0">
              <a:ln>
                <a:noFill/>
              </a:ln>
              <a:solidFill>
                <a:srgbClr val="5E5E5E"/>
              </a:solidFill>
              <a:effectLst/>
              <a:uFillTx/>
              <a:latin typeface="+mj-lt"/>
              <a:ea typeface="+mj-ea"/>
              <a:cs typeface="+mj-cs"/>
              <a:sym typeface="Helvetica Neue"/>
            </a:endParaRPr>
          </a:p>
        </p:txBody>
      </p:sp>
      <p:pic>
        <p:nvPicPr>
          <p:cNvPr id="1028" name="Picture 4">
            <a:extLst>
              <a:ext uri="{FF2B5EF4-FFF2-40B4-BE49-F238E27FC236}">
                <a16:creationId xmlns:a16="http://schemas.microsoft.com/office/drawing/2014/main" id="{E0D488A3-3641-C340-95B9-F45BD4C97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22" y="51021"/>
            <a:ext cx="1945772" cy="841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Espace réservé du texte 45">
            <a:extLst>
              <a:ext uri="{FF2B5EF4-FFF2-40B4-BE49-F238E27FC236}">
                <a16:creationId xmlns:a16="http://schemas.microsoft.com/office/drawing/2014/main" id="{17466A78-3D24-4712-8B53-D64C5229C16D}"/>
              </a:ext>
            </a:extLst>
          </p:cNvPr>
          <p:cNvSpPr>
            <a:spLocks noGrp="1"/>
          </p:cNvSpPr>
          <p:nvPr>
            <p:ph type="body" idx="21"/>
          </p:nvPr>
        </p:nvSpPr>
        <p:spPr>
          <a:xfrm>
            <a:off x="2021208" y="760046"/>
            <a:ext cx="10400513" cy="459569"/>
          </a:xfrm>
        </p:spPr>
        <p:txBody>
          <a:bodyPr>
            <a:normAutofit fontScale="92500" lnSpcReduction="10000"/>
          </a:bodyPr>
          <a:lstStyle/>
          <a:p>
            <a:r>
              <a:rPr lang="fr-FR" sz="2400" dirty="0">
                <a:solidFill>
                  <a:schemeClr val="accent1"/>
                </a:solidFill>
              </a:rPr>
              <a:t>PROJET SYSTÈME PRISE PHOTOS BANC AVIONIQUE</a:t>
            </a:r>
          </a:p>
        </p:txBody>
      </p:sp>
      <p:sp>
        <p:nvSpPr>
          <p:cNvPr id="366" name="Numéro de diapositive"/>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pic>
        <p:nvPicPr>
          <p:cNvPr id="15" name="Graphique 14" descr="Euro">
            <a:extLst>
              <a:ext uri="{FF2B5EF4-FFF2-40B4-BE49-F238E27FC236}">
                <a16:creationId xmlns:a16="http://schemas.microsoft.com/office/drawing/2014/main" id="{25B024A6-B657-4BEC-A20E-CF01227DE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5084" y="2605709"/>
            <a:ext cx="504000" cy="504000"/>
          </a:xfrm>
          <a:prstGeom prst="rect">
            <a:avLst/>
          </a:prstGeom>
        </p:spPr>
      </p:pic>
      <p:graphicFrame>
        <p:nvGraphicFramePr>
          <p:cNvPr id="45" name="Tableau 44">
            <a:extLst>
              <a:ext uri="{FF2B5EF4-FFF2-40B4-BE49-F238E27FC236}">
                <a16:creationId xmlns:a16="http://schemas.microsoft.com/office/drawing/2014/main" id="{66E0BE9B-FD54-4000-9405-D61C86C08686}"/>
              </a:ext>
            </a:extLst>
          </p:cNvPr>
          <p:cNvGraphicFramePr>
            <a:graphicFrameLocks noGrp="1"/>
          </p:cNvGraphicFramePr>
          <p:nvPr>
            <p:extLst>
              <p:ext uri="{D42A27DB-BD31-4B8C-83A1-F6EECF244321}">
                <p14:modId xmlns:p14="http://schemas.microsoft.com/office/powerpoint/2010/main" val="1868706691"/>
              </p:ext>
            </p:extLst>
          </p:nvPr>
        </p:nvGraphicFramePr>
        <p:xfrm>
          <a:off x="263351" y="1517263"/>
          <a:ext cx="4380946" cy="741600"/>
        </p:xfrm>
        <a:graphic>
          <a:graphicData uri="http://schemas.openxmlformats.org/drawingml/2006/table">
            <a:tbl>
              <a:tblPr/>
              <a:tblGrid>
                <a:gridCol w="1460315">
                  <a:extLst>
                    <a:ext uri="{9D8B030D-6E8A-4147-A177-3AD203B41FA5}">
                      <a16:colId xmlns:a16="http://schemas.microsoft.com/office/drawing/2014/main" val="20000"/>
                    </a:ext>
                  </a:extLst>
                </a:gridCol>
                <a:gridCol w="2920631">
                  <a:extLst>
                    <a:ext uri="{9D8B030D-6E8A-4147-A177-3AD203B41FA5}">
                      <a16:colId xmlns:a16="http://schemas.microsoft.com/office/drawing/2014/main" val="20001"/>
                    </a:ext>
                  </a:extLst>
                </a:gridCol>
              </a:tblGrid>
              <a:tr h="370800">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rPr>
                        <a:t>MOE Principale</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a:solidFill>
                            <a:srgbClr val="1F497D"/>
                          </a:solidFill>
                        </a:rPr>
                        <a:t>1.P3 : Programme de prise de photo</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0"/>
                  </a:ext>
                </a:extLst>
              </a:tr>
              <a:tr h="370800">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rPr>
                        <a:t>Chef</a:t>
                      </a:r>
                      <a:r>
                        <a:rPr lang="fr-FR" sz="1100" b="1" baseline="0">
                          <a:solidFill>
                            <a:srgbClr val="FFFFFF"/>
                          </a:solidFill>
                        </a:rPr>
                        <a:t> de</a:t>
                      </a:r>
                      <a:r>
                        <a:rPr lang="fr-FR" sz="1100" b="1">
                          <a:solidFill>
                            <a:srgbClr val="FFFFFF"/>
                          </a:solidFill>
                        </a:rPr>
                        <a:t> projet</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a:solidFill>
                            <a:srgbClr val="1F497D"/>
                          </a:solidFill>
                        </a:rPr>
                        <a:t>Jean-Baptiste BRUNEAU</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bl>
          </a:graphicData>
        </a:graphic>
      </p:graphicFrame>
      <p:pic>
        <p:nvPicPr>
          <p:cNvPr id="53" name="Graphique 52" descr="Sirène">
            <a:extLst>
              <a:ext uri="{FF2B5EF4-FFF2-40B4-BE49-F238E27FC236}">
                <a16:creationId xmlns:a16="http://schemas.microsoft.com/office/drawing/2014/main" id="{D004135E-6224-40FD-9017-07DE1201E61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358" y="3601564"/>
            <a:ext cx="324000" cy="324000"/>
          </a:xfrm>
          <a:prstGeom prst="rect">
            <a:avLst/>
          </a:prstGeom>
        </p:spPr>
      </p:pic>
      <p:graphicFrame>
        <p:nvGraphicFramePr>
          <p:cNvPr id="52" name="Tableau 51">
            <a:extLst>
              <a:ext uri="{FF2B5EF4-FFF2-40B4-BE49-F238E27FC236}">
                <a16:creationId xmlns:a16="http://schemas.microsoft.com/office/drawing/2014/main" id="{8ADE6172-3884-4253-9B4B-3679029EC366}"/>
              </a:ext>
            </a:extLst>
          </p:cNvPr>
          <p:cNvGraphicFramePr>
            <a:graphicFrameLocks noGrp="1"/>
          </p:cNvGraphicFramePr>
          <p:nvPr>
            <p:extLst>
              <p:ext uri="{D42A27DB-BD31-4B8C-83A1-F6EECF244321}">
                <p14:modId xmlns:p14="http://schemas.microsoft.com/office/powerpoint/2010/main" val="67567116"/>
              </p:ext>
            </p:extLst>
          </p:nvPr>
        </p:nvGraphicFramePr>
        <p:xfrm>
          <a:off x="257809" y="2395100"/>
          <a:ext cx="4398032" cy="1028611"/>
        </p:xfrm>
        <a:graphic>
          <a:graphicData uri="http://schemas.openxmlformats.org/drawingml/2006/table">
            <a:tbl>
              <a:tblPr/>
              <a:tblGrid>
                <a:gridCol w="1229679">
                  <a:extLst>
                    <a:ext uri="{9D8B030D-6E8A-4147-A177-3AD203B41FA5}">
                      <a16:colId xmlns:a16="http://schemas.microsoft.com/office/drawing/2014/main" val="470570210"/>
                    </a:ext>
                  </a:extLst>
                </a:gridCol>
                <a:gridCol w="3168353">
                  <a:extLst>
                    <a:ext uri="{9D8B030D-6E8A-4147-A177-3AD203B41FA5}">
                      <a16:colId xmlns:a16="http://schemas.microsoft.com/office/drawing/2014/main" val="1618845424"/>
                    </a:ext>
                  </a:extLst>
                </a:gridCol>
              </a:tblGrid>
              <a:tr h="398443">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panose="020B0604020202020204" pitchFamily="34" charset="0"/>
                          <a:cs typeface="Arial" panose="020B0604020202020204" pitchFamily="34" charset="0"/>
                        </a:rPr>
                        <a:t>Entité</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panose="020B0604020202020204" pitchFamily="34" charset="0"/>
                          <a:cs typeface="Arial" panose="020B0604020202020204" pitchFamily="34" charset="0"/>
                        </a:rPr>
                        <a:t>Point de contact</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3175364921"/>
                  </a:ext>
                </a:extLst>
              </a:tr>
              <a:tr h="315084">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panose="020B0604020202020204" pitchFamily="34" charset="0"/>
                          <a:cs typeface="Arial" panose="020B0604020202020204" pitchFamily="34" charset="0"/>
                        </a:rPr>
                        <a:t>MOA</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a:solidFill>
                            <a:srgbClr val="1F497D"/>
                          </a:solidFill>
                          <a:latin typeface="Arial" panose="020B0604020202020204" pitchFamily="34" charset="0"/>
                          <a:cs typeface="Arial" panose="020B0604020202020204" pitchFamily="34" charset="0"/>
                        </a:rPr>
                        <a:t>Philippe CAM</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49458395"/>
                  </a:ext>
                </a:extLst>
              </a:tr>
              <a:tr h="315084">
                <a:tc>
                  <a:txBody>
                    <a:bodyPr/>
                    <a:lstStyle/>
                    <a:p>
                      <a:r>
                        <a:rPr lang="fr-FR" sz="1100" b="1">
                          <a:solidFill>
                            <a:srgbClr val="FFFFFF"/>
                          </a:solidFill>
                          <a:latin typeface="Arial" panose="020B0604020202020204" pitchFamily="34" charset="0"/>
                          <a:cs typeface="Arial" panose="020B0604020202020204" pitchFamily="34" charset="0"/>
                        </a:rPr>
                        <a:t>MOE</a:t>
                      </a:r>
                    </a:p>
                  </a:txBody>
                  <a:tcPr marL="54000" marR="5400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38DD5"/>
                    </a:solidFill>
                  </a:tcPr>
                </a:tc>
                <a:tc>
                  <a:txBody>
                    <a:bodyPr/>
                    <a:lstStyle/>
                    <a:p>
                      <a:pPr marL="0" marR="0" lvl="0" indent="0" algn="l" defTabSz="412750" rtl="0" eaLnBrk="1" fontAlgn="auto" latinLnBrk="0" hangingPunct="1">
                        <a:lnSpc>
                          <a:spcPts val="1300"/>
                        </a:lnSpc>
                        <a:spcBef>
                          <a:spcPts val="0"/>
                        </a:spcBef>
                        <a:spcAft>
                          <a:spcPts val="0"/>
                        </a:spcAft>
                        <a:buClrTx/>
                        <a:buSzTx/>
                        <a:buFontTx/>
                        <a:buNone/>
                        <a:tabLst/>
                        <a:defRPr/>
                      </a:pPr>
                      <a:r>
                        <a:rPr lang="fr-FR" sz="1100">
                          <a:solidFill>
                            <a:srgbClr val="1F497D"/>
                          </a:solidFill>
                          <a:latin typeface="Arial" panose="020B0604020202020204" pitchFamily="34" charset="0"/>
                          <a:cs typeface="Arial" panose="020B0604020202020204" pitchFamily="34" charset="0"/>
                        </a:rPr>
                        <a:t>Jean-Baptiste BRUNEAU</a:t>
                      </a:r>
                    </a:p>
                  </a:txBody>
                  <a:tcPr marL="54000" marR="54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08259268"/>
                  </a:ext>
                </a:extLst>
              </a:tr>
            </a:tbl>
          </a:graphicData>
        </a:graphic>
      </p:graphicFrame>
      <p:grpSp>
        <p:nvGrpSpPr>
          <p:cNvPr id="54" name="Group 432">
            <a:extLst>
              <a:ext uri="{FF2B5EF4-FFF2-40B4-BE49-F238E27FC236}">
                <a16:creationId xmlns:a16="http://schemas.microsoft.com/office/drawing/2014/main" id="{51527F24-7A37-467E-8545-16D710E09936}"/>
              </a:ext>
            </a:extLst>
          </p:cNvPr>
          <p:cNvGrpSpPr>
            <a:grpSpLocks noChangeAspect="1"/>
          </p:cNvGrpSpPr>
          <p:nvPr/>
        </p:nvGrpSpPr>
        <p:grpSpPr>
          <a:xfrm>
            <a:off x="1055440" y="2492896"/>
            <a:ext cx="216000" cy="253793"/>
            <a:chOff x="5529263" y="1260476"/>
            <a:chExt cx="4173538" cy="4903788"/>
          </a:xfrm>
          <a:solidFill>
            <a:srgbClr val="FFFFFF"/>
          </a:solidFill>
        </p:grpSpPr>
        <p:sp>
          <p:nvSpPr>
            <p:cNvPr id="55" name="Freeform 98">
              <a:extLst>
                <a:ext uri="{FF2B5EF4-FFF2-40B4-BE49-F238E27FC236}">
                  <a16:creationId xmlns:a16="http://schemas.microsoft.com/office/drawing/2014/main" id="{519CB3BA-3FAE-461C-8E33-E6DA1221BF56}"/>
                </a:ext>
              </a:extLst>
            </p:cNvPr>
            <p:cNvSpPr>
              <a:spLocks noEditPoints="1"/>
            </p:cNvSpPr>
            <p:nvPr/>
          </p:nvSpPr>
          <p:spPr bwMode="auto">
            <a:xfrm>
              <a:off x="6554788" y="1260476"/>
              <a:ext cx="2119313" cy="2641600"/>
            </a:xfrm>
            <a:custGeom>
              <a:avLst/>
              <a:gdLst>
                <a:gd name="T0" fmla="*/ 1206 w 2670"/>
                <a:gd name="T1" fmla="*/ 352 h 3329"/>
                <a:gd name="T2" fmla="*/ 1012 w 2670"/>
                <a:gd name="T3" fmla="*/ 390 h 3329"/>
                <a:gd name="T4" fmla="*/ 803 w 2670"/>
                <a:gd name="T5" fmla="*/ 478 h 3329"/>
                <a:gd name="T6" fmla="*/ 608 w 2670"/>
                <a:gd name="T7" fmla="*/ 638 h 3329"/>
                <a:gd name="T8" fmla="*/ 451 w 2670"/>
                <a:gd name="T9" fmla="*/ 890 h 3329"/>
                <a:gd name="T10" fmla="*/ 363 w 2670"/>
                <a:gd name="T11" fmla="*/ 1253 h 3329"/>
                <a:gd name="T12" fmla="*/ 352 w 2670"/>
                <a:gd name="T13" fmla="*/ 1373 h 3329"/>
                <a:gd name="T14" fmla="*/ 346 w 2670"/>
                <a:gd name="T15" fmla="*/ 1471 h 3329"/>
                <a:gd name="T16" fmla="*/ 346 w 2670"/>
                <a:gd name="T17" fmla="*/ 1715 h 3329"/>
                <a:gd name="T18" fmla="*/ 382 w 2670"/>
                <a:gd name="T19" fmla="*/ 2045 h 3329"/>
                <a:gd name="T20" fmla="*/ 482 w 2670"/>
                <a:gd name="T21" fmla="*/ 2396 h 3329"/>
                <a:gd name="T22" fmla="*/ 670 w 2670"/>
                <a:gd name="T23" fmla="*/ 2710 h 3329"/>
                <a:gd name="T24" fmla="*/ 954 w 2670"/>
                <a:gd name="T25" fmla="*/ 2913 h 3329"/>
                <a:gd name="T26" fmla="*/ 1328 w 2670"/>
                <a:gd name="T27" fmla="*/ 2983 h 3329"/>
                <a:gd name="T28" fmla="*/ 1631 w 2670"/>
                <a:gd name="T29" fmla="*/ 2943 h 3329"/>
                <a:gd name="T30" fmla="*/ 1938 w 2670"/>
                <a:gd name="T31" fmla="*/ 2774 h 3329"/>
                <a:gd name="T32" fmla="*/ 2153 w 2670"/>
                <a:gd name="T33" fmla="*/ 2481 h 3329"/>
                <a:gd name="T34" fmla="*/ 2271 w 2670"/>
                <a:gd name="T35" fmla="*/ 2133 h 3329"/>
                <a:gd name="T36" fmla="*/ 2318 w 2670"/>
                <a:gd name="T37" fmla="*/ 1793 h 3329"/>
                <a:gd name="T38" fmla="*/ 2326 w 2670"/>
                <a:gd name="T39" fmla="*/ 1522 h 3329"/>
                <a:gd name="T40" fmla="*/ 2318 w 2670"/>
                <a:gd name="T41" fmla="*/ 1381 h 3329"/>
                <a:gd name="T42" fmla="*/ 2316 w 2670"/>
                <a:gd name="T43" fmla="*/ 1362 h 3329"/>
                <a:gd name="T44" fmla="*/ 2248 w 2670"/>
                <a:gd name="T45" fmla="*/ 973 h 3329"/>
                <a:gd name="T46" fmla="*/ 2107 w 2670"/>
                <a:gd name="T47" fmla="*/ 696 h 3329"/>
                <a:gd name="T48" fmla="*/ 1917 w 2670"/>
                <a:gd name="T49" fmla="*/ 514 h 3329"/>
                <a:gd name="T50" fmla="*/ 1703 w 2670"/>
                <a:gd name="T51" fmla="*/ 407 h 3329"/>
                <a:gd name="T52" fmla="*/ 1488 w 2670"/>
                <a:gd name="T53" fmla="*/ 358 h 3329"/>
                <a:gd name="T54" fmla="*/ 1326 w 2670"/>
                <a:gd name="T55" fmla="*/ 346 h 3329"/>
                <a:gd name="T56" fmla="*/ 1599 w 2670"/>
                <a:gd name="T57" fmla="*/ 23 h 3329"/>
                <a:gd name="T58" fmla="*/ 2040 w 2670"/>
                <a:gd name="T59" fmla="*/ 181 h 3329"/>
                <a:gd name="T60" fmla="*/ 2232 w 2670"/>
                <a:gd name="T61" fmla="*/ 320 h 3329"/>
                <a:gd name="T62" fmla="*/ 2416 w 2670"/>
                <a:gd name="T63" fmla="*/ 531 h 3329"/>
                <a:gd name="T64" fmla="*/ 2565 w 2670"/>
                <a:gd name="T65" fmla="*/ 826 h 3329"/>
                <a:gd name="T66" fmla="*/ 2651 w 2670"/>
                <a:gd name="T67" fmla="*/ 1225 h 3329"/>
                <a:gd name="T68" fmla="*/ 2666 w 2670"/>
                <a:gd name="T69" fmla="*/ 1435 h 3329"/>
                <a:gd name="T70" fmla="*/ 2668 w 2670"/>
                <a:gd name="T71" fmla="*/ 1699 h 3329"/>
                <a:gd name="T72" fmla="*/ 2632 w 2670"/>
                <a:gd name="T73" fmla="*/ 2063 h 3329"/>
                <a:gd name="T74" fmla="*/ 2529 w 2670"/>
                <a:gd name="T75" fmla="*/ 2468 h 3329"/>
                <a:gd name="T76" fmla="*/ 2328 w 2670"/>
                <a:gd name="T77" fmla="*/ 2853 h 3329"/>
                <a:gd name="T78" fmla="*/ 2008 w 2670"/>
                <a:gd name="T79" fmla="*/ 3150 h 3329"/>
                <a:gd name="T80" fmla="*/ 1594 w 2670"/>
                <a:gd name="T81" fmla="*/ 3306 h 3329"/>
                <a:gd name="T82" fmla="*/ 1191 w 2670"/>
                <a:gd name="T83" fmla="*/ 3323 h 3329"/>
                <a:gd name="T84" fmla="*/ 756 w 2670"/>
                <a:gd name="T85" fmla="*/ 3203 h 3329"/>
                <a:gd name="T86" fmla="*/ 412 w 2670"/>
                <a:gd name="T87" fmla="*/ 2940 h 3329"/>
                <a:gd name="T88" fmla="*/ 181 w 2670"/>
                <a:gd name="T89" fmla="*/ 2569 h 3329"/>
                <a:gd name="T90" fmla="*/ 56 w 2670"/>
                <a:gd name="T91" fmla="*/ 2163 h 3329"/>
                <a:gd name="T92" fmla="*/ 7 w 2670"/>
                <a:gd name="T93" fmla="*/ 1783 h 3329"/>
                <a:gd name="T94" fmla="*/ 2 w 2670"/>
                <a:gd name="T95" fmla="*/ 1488 h 3329"/>
                <a:gd name="T96" fmla="*/ 11 w 2670"/>
                <a:gd name="T97" fmla="*/ 1341 h 3329"/>
                <a:gd name="T98" fmla="*/ 77 w 2670"/>
                <a:gd name="T99" fmla="*/ 914 h 3329"/>
                <a:gd name="T100" fmla="*/ 216 w 2670"/>
                <a:gd name="T101" fmla="*/ 591 h 3329"/>
                <a:gd name="T102" fmla="*/ 395 w 2670"/>
                <a:gd name="T103" fmla="*/ 360 h 3329"/>
                <a:gd name="T104" fmla="*/ 591 w 2670"/>
                <a:gd name="T105" fmla="*/ 204 h 3329"/>
                <a:gd name="T106" fmla="*/ 937 w 2670"/>
                <a:gd name="T107" fmla="*/ 53 h 3329"/>
                <a:gd name="T108" fmla="*/ 1268 w 2670"/>
                <a:gd name="T109" fmla="*/ 0 h 3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70" h="3329">
                  <a:moveTo>
                    <a:pt x="1326" y="346"/>
                  </a:moveTo>
                  <a:lnTo>
                    <a:pt x="1291" y="346"/>
                  </a:lnTo>
                  <a:lnTo>
                    <a:pt x="1249" y="348"/>
                  </a:lnTo>
                  <a:lnTo>
                    <a:pt x="1206" y="352"/>
                  </a:lnTo>
                  <a:lnTo>
                    <a:pt x="1161" y="358"/>
                  </a:lnTo>
                  <a:lnTo>
                    <a:pt x="1112" y="365"/>
                  </a:lnTo>
                  <a:lnTo>
                    <a:pt x="1063" y="377"/>
                  </a:lnTo>
                  <a:lnTo>
                    <a:pt x="1012" y="390"/>
                  </a:lnTo>
                  <a:lnTo>
                    <a:pt x="960" y="407"/>
                  </a:lnTo>
                  <a:lnTo>
                    <a:pt x="907" y="425"/>
                  </a:lnTo>
                  <a:lnTo>
                    <a:pt x="854" y="450"/>
                  </a:lnTo>
                  <a:lnTo>
                    <a:pt x="803" y="478"/>
                  </a:lnTo>
                  <a:lnTo>
                    <a:pt x="751" y="510"/>
                  </a:lnTo>
                  <a:lnTo>
                    <a:pt x="702" y="548"/>
                  </a:lnTo>
                  <a:lnTo>
                    <a:pt x="653" y="591"/>
                  </a:lnTo>
                  <a:lnTo>
                    <a:pt x="608" y="638"/>
                  </a:lnTo>
                  <a:lnTo>
                    <a:pt x="563" y="692"/>
                  </a:lnTo>
                  <a:lnTo>
                    <a:pt x="521" y="751"/>
                  </a:lnTo>
                  <a:lnTo>
                    <a:pt x="485" y="817"/>
                  </a:lnTo>
                  <a:lnTo>
                    <a:pt x="451" y="890"/>
                  </a:lnTo>
                  <a:lnTo>
                    <a:pt x="421" y="969"/>
                  </a:lnTo>
                  <a:lnTo>
                    <a:pt x="397" y="1055"/>
                  </a:lnTo>
                  <a:lnTo>
                    <a:pt x="376" y="1149"/>
                  </a:lnTo>
                  <a:lnTo>
                    <a:pt x="363" y="1253"/>
                  </a:lnTo>
                  <a:lnTo>
                    <a:pt x="354" y="1362"/>
                  </a:lnTo>
                  <a:lnTo>
                    <a:pt x="354" y="1366"/>
                  </a:lnTo>
                  <a:lnTo>
                    <a:pt x="354" y="1369"/>
                  </a:lnTo>
                  <a:lnTo>
                    <a:pt x="352" y="1373"/>
                  </a:lnTo>
                  <a:lnTo>
                    <a:pt x="352" y="1381"/>
                  </a:lnTo>
                  <a:lnTo>
                    <a:pt x="350" y="1400"/>
                  </a:lnTo>
                  <a:lnTo>
                    <a:pt x="348" y="1430"/>
                  </a:lnTo>
                  <a:lnTo>
                    <a:pt x="346" y="1471"/>
                  </a:lnTo>
                  <a:lnTo>
                    <a:pt x="344" y="1522"/>
                  </a:lnTo>
                  <a:lnTo>
                    <a:pt x="344" y="1578"/>
                  </a:lnTo>
                  <a:lnTo>
                    <a:pt x="344" y="1644"/>
                  </a:lnTo>
                  <a:lnTo>
                    <a:pt x="346" y="1715"/>
                  </a:lnTo>
                  <a:lnTo>
                    <a:pt x="352" y="1793"/>
                  </a:lnTo>
                  <a:lnTo>
                    <a:pt x="359" y="1873"/>
                  </a:lnTo>
                  <a:lnTo>
                    <a:pt x="369" y="1958"/>
                  </a:lnTo>
                  <a:lnTo>
                    <a:pt x="382" y="2045"/>
                  </a:lnTo>
                  <a:lnTo>
                    <a:pt x="401" y="2133"/>
                  </a:lnTo>
                  <a:lnTo>
                    <a:pt x="423" y="2221"/>
                  </a:lnTo>
                  <a:lnTo>
                    <a:pt x="450" y="2310"/>
                  </a:lnTo>
                  <a:lnTo>
                    <a:pt x="482" y="2396"/>
                  </a:lnTo>
                  <a:lnTo>
                    <a:pt x="519" y="2481"/>
                  </a:lnTo>
                  <a:lnTo>
                    <a:pt x="563" y="2562"/>
                  </a:lnTo>
                  <a:lnTo>
                    <a:pt x="613" y="2639"/>
                  </a:lnTo>
                  <a:lnTo>
                    <a:pt x="670" y="2710"/>
                  </a:lnTo>
                  <a:lnTo>
                    <a:pt x="734" y="2774"/>
                  </a:lnTo>
                  <a:lnTo>
                    <a:pt x="801" y="2829"/>
                  </a:lnTo>
                  <a:lnTo>
                    <a:pt x="875" y="2876"/>
                  </a:lnTo>
                  <a:lnTo>
                    <a:pt x="954" y="2913"/>
                  </a:lnTo>
                  <a:lnTo>
                    <a:pt x="1039" y="2943"/>
                  </a:lnTo>
                  <a:lnTo>
                    <a:pt x="1129" y="2966"/>
                  </a:lnTo>
                  <a:lnTo>
                    <a:pt x="1225" y="2979"/>
                  </a:lnTo>
                  <a:lnTo>
                    <a:pt x="1328" y="2983"/>
                  </a:lnTo>
                  <a:lnTo>
                    <a:pt x="1342" y="2983"/>
                  </a:lnTo>
                  <a:lnTo>
                    <a:pt x="1443" y="2979"/>
                  </a:lnTo>
                  <a:lnTo>
                    <a:pt x="1541" y="2966"/>
                  </a:lnTo>
                  <a:lnTo>
                    <a:pt x="1631" y="2943"/>
                  </a:lnTo>
                  <a:lnTo>
                    <a:pt x="1716" y="2913"/>
                  </a:lnTo>
                  <a:lnTo>
                    <a:pt x="1795" y="2876"/>
                  </a:lnTo>
                  <a:lnTo>
                    <a:pt x="1868" y="2829"/>
                  </a:lnTo>
                  <a:lnTo>
                    <a:pt x="1938" y="2774"/>
                  </a:lnTo>
                  <a:lnTo>
                    <a:pt x="2000" y="2710"/>
                  </a:lnTo>
                  <a:lnTo>
                    <a:pt x="2058" y="2639"/>
                  </a:lnTo>
                  <a:lnTo>
                    <a:pt x="2107" y="2562"/>
                  </a:lnTo>
                  <a:lnTo>
                    <a:pt x="2153" y="2481"/>
                  </a:lnTo>
                  <a:lnTo>
                    <a:pt x="2190" y="2396"/>
                  </a:lnTo>
                  <a:lnTo>
                    <a:pt x="2222" y="2310"/>
                  </a:lnTo>
                  <a:lnTo>
                    <a:pt x="2248" y="2221"/>
                  </a:lnTo>
                  <a:lnTo>
                    <a:pt x="2271" y="2133"/>
                  </a:lnTo>
                  <a:lnTo>
                    <a:pt x="2288" y="2045"/>
                  </a:lnTo>
                  <a:lnTo>
                    <a:pt x="2301" y="1958"/>
                  </a:lnTo>
                  <a:lnTo>
                    <a:pt x="2312" y="1873"/>
                  </a:lnTo>
                  <a:lnTo>
                    <a:pt x="2318" y="1793"/>
                  </a:lnTo>
                  <a:lnTo>
                    <a:pt x="2324" y="1715"/>
                  </a:lnTo>
                  <a:lnTo>
                    <a:pt x="2326" y="1644"/>
                  </a:lnTo>
                  <a:lnTo>
                    <a:pt x="2326" y="1580"/>
                  </a:lnTo>
                  <a:lnTo>
                    <a:pt x="2326" y="1522"/>
                  </a:lnTo>
                  <a:lnTo>
                    <a:pt x="2324" y="1471"/>
                  </a:lnTo>
                  <a:lnTo>
                    <a:pt x="2322" y="1432"/>
                  </a:lnTo>
                  <a:lnTo>
                    <a:pt x="2320" y="1400"/>
                  </a:lnTo>
                  <a:lnTo>
                    <a:pt x="2318" y="1381"/>
                  </a:lnTo>
                  <a:lnTo>
                    <a:pt x="2316" y="1373"/>
                  </a:lnTo>
                  <a:lnTo>
                    <a:pt x="2316" y="1369"/>
                  </a:lnTo>
                  <a:lnTo>
                    <a:pt x="2316" y="1366"/>
                  </a:lnTo>
                  <a:lnTo>
                    <a:pt x="2316" y="1362"/>
                  </a:lnTo>
                  <a:lnTo>
                    <a:pt x="2307" y="1253"/>
                  </a:lnTo>
                  <a:lnTo>
                    <a:pt x="2294" y="1153"/>
                  </a:lnTo>
                  <a:lnTo>
                    <a:pt x="2273" y="1059"/>
                  </a:lnTo>
                  <a:lnTo>
                    <a:pt x="2248" y="973"/>
                  </a:lnTo>
                  <a:lnTo>
                    <a:pt x="2220" y="894"/>
                  </a:lnTo>
                  <a:lnTo>
                    <a:pt x="2186" y="822"/>
                  </a:lnTo>
                  <a:lnTo>
                    <a:pt x="2149" y="756"/>
                  </a:lnTo>
                  <a:lnTo>
                    <a:pt x="2107" y="696"/>
                  </a:lnTo>
                  <a:lnTo>
                    <a:pt x="2064" y="642"/>
                  </a:lnTo>
                  <a:lnTo>
                    <a:pt x="2017" y="595"/>
                  </a:lnTo>
                  <a:lnTo>
                    <a:pt x="1968" y="551"/>
                  </a:lnTo>
                  <a:lnTo>
                    <a:pt x="1917" y="514"/>
                  </a:lnTo>
                  <a:lnTo>
                    <a:pt x="1865" y="482"/>
                  </a:lnTo>
                  <a:lnTo>
                    <a:pt x="1812" y="452"/>
                  </a:lnTo>
                  <a:lnTo>
                    <a:pt x="1757" y="427"/>
                  </a:lnTo>
                  <a:lnTo>
                    <a:pt x="1703" y="407"/>
                  </a:lnTo>
                  <a:lnTo>
                    <a:pt x="1648" y="390"/>
                  </a:lnTo>
                  <a:lnTo>
                    <a:pt x="1594" y="377"/>
                  </a:lnTo>
                  <a:lnTo>
                    <a:pt x="1541" y="365"/>
                  </a:lnTo>
                  <a:lnTo>
                    <a:pt x="1488" y="358"/>
                  </a:lnTo>
                  <a:lnTo>
                    <a:pt x="1437" y="352"/>
                  </a:lnTo>
                  <a:lnTo>
                    <a:pt x="1389" y="348"/>
                  </a:lnTo>
                  <a:lnTo>
                    <a:pt x="1342" y="346"/>
                  </a:lnTo>
                  <a:lnTo>
                    <a:pt x="1326" y="346"/>
                  </a:lnTo>
                  <a:close/>
                  <a:moveTo>
                    <a:pt x="1328" y="0"/>
                  </a:moveTo>
                  <a:lnTo>
                    <a:pt x="1351" y="0"/>
                  </a:lnTo>
                  <a:lnTo>
                    <a:pt x="1477" y="8"/>
                  </a:lnTo>
                  <a:lnTo>
                    <a:pt x="1599" y="23"/>
                  </a:lnTo>
                  <a:lnTo>
                    <a:pt x="1718" y="49"/>
                  </a:lnTo>
                  <a:lnTo>
                    <a:pt x="1829" y="85"/>
                  </a:lnTo>
                  <a:lnTo>
                    <a:pt x="1936" y="128"/>
                  </a:lnTo>
                  <a:lnTo>
                    <a:pt x="2040" y="181"/>
                  </a:lnTo>
                  <a:lnTo>
                    <a:pt x="2087" y="209"/>
                  </a:lnTo>
                  <a:lnTo>
                    <a:pt x="2134" y="241"/>
                  </a:lnTo>
                  <a:lnTo>
                    <a:pt x="2183" y="279"/>
                  </a:lnTo>
                  <a:lnTo>
                    <a:pt x="2232" y="320"/>
                  </a:lnTo>
                  <a:lnTo>
                    <a:pt x="2280" y="365"/>
                  </a:lnTo>
                  <a:lnTo>
                    <a:pt x="2326" y="414"/>
                  </a:lnTo>
                  <a:lnTo>
                    <a:pt x="2373" y="471"/>
                  </a:lnTo>
                  <a:lnTo>
                    <a:pt x="2416" y="531"/>
                  </a:lnTo>
                  <a:lnTo>
                    <a:pt x="2457" y="595"/>
                  </a:lnTo>
                  <a:lnTo>
                    <a:pt x="2497" y="666"/>
                  </a:lnTo>
                  <a:lnTo>
                    <a:pt x="2533" y="743"/>
                  </a:lnTo>
                  <a:lnTo>
                    <a:pt x="2565" y="826"/>
                  </a:lnTo>
                  <a:lnTo>
                    <a:pt x="2593" y="916"/>
                  </a:lnTo>
                  <a:lnTo>
                    <a:pt x="2617" y="1012"/>
                  </a:lnTo>
                  <a:lnTo>
                    <a:pt x="2636" y="1116"/>
                  </a:lnTo>
                  <a:lnTo>
                    <a:pt x="2651" y="1225"/>
                  </a:lnTo>
                  <a:lnTo>
                    <a:pt x="2661" y="1341"/>
                  </a:lnTo>
                  <a:lnTo>
                    <a:pt x="2662" y="1360"/>
                  </a:lnTo>
                  <a:lnTo>
                    <a:pt x="2664" y="1392"/>
                  </a:lnTo>
                  <a:lnTo>
                    <a:pt x="2666" y="1435"/>
                  </a:lnTo>
                  <a:lnTo>
                    <a:pt x="2668" y="1488"/>
                  </a:lnTo>
                  <a:lnTo>
                    <a:pt x="2670" y="1550"/>
                  </a:lnTo>
                  <a:lnTo>
                    <a:pt x="2670" y="1621"/>
                  </a:lnTo>
                  <a:lnTo>
                    <a:pt x="2668" y="1699"/>
                  </a:lnTo>
                  <a:lnTo>
                    <a:pt x="2664" y="1783"/>
                  </a:lnTo>
                  <a:lnTo>
                    <a:pt x="2657" y="1872"/>
                  </a:lnTo>
                  <a:lnTo>
                    <a:pt x="2647" y="1966"/>
                  </a:lnTo>
                  <a:lnTo>
                    <a:pt x="2632" y="2063"/>
                  </a:lnTo>
                  <a:lnTo>
                    <a:pt x="2615" y="2163"/>
                  </a:lnTo>
                  <a:lnTo>
                    <a:pt x="2591" y="2265"/>
                  </a:lnTo>
                  <a:lnTo>
                    <a:pt x="2563" y="2366"/>
                  </a:lnTo>
                  <a:lnTo>
                    <a:pt x="2529" y="2468"/>
                  </a:lnTo>
                  <a:lnTo>
                    <a:pt x="2489" y="2569"/>
                  </a:lnTo>
                  <a:lnTo>
                    <a:pt x="2442" y="2667"/>
                  </a:lnTo>
                  <a:lnTo>
                    <a:pt x="2390" y="2761"/>
                  </a:lnTo>
                  <a:lnTo>
                    <a:pt x="2328" y="2853"/>
                  </a:lnTo>
                  <a:lnTo>
                    <a:pt x="2258" y="2940"/>
                  </a:lnTo>
                  <a:lnTo>
                    <a:pt x="2181" y="3019"/>
                  </a:lnTo>
                  <a:lnTo>
                    <a:pt x="2096" y="3090"/>
                  </a:lnTo>
                  <a:lnTo>
                    <a:pt x="2008" y="3150"/>
                  </a:lnTo>
                  <a:lnTo>
                    <a:pt x="1914" y="3203"/>
                  </a:lnTo>
                  <a:lnTo>
                    <a:pt x="1812" y="3246"/>
                  </a:lnTo>
                  <a:lnTo>
                    <a:pt x="1707" y="3282"/>
                  </a:lnTo>
                  <a:lnTo>
                    <a:pt x="1594" y="3306"/>
                  </a:lnTo>
                  <a:lnTo>
                    <a:pt x="1477" y="3323"/>
                  </a:lnTo>
                  <a:lnTo>
                    <a:pt x="1355" y="3329"/>
                  </a:lnTo>
                  <a:lnTo>
                    <a:pt x="1313" y="3329"/>
                  </a:lnTo>
                  <a:lnTo>
                    <a:pt x="1191" y="3323"/>
                  </a:lnTo>
                  <a:lnTo>
                    <a:pt x="1074" y="3306"/>
                  </a:lnTo>
                  <a:lnTo>
                    <a:pt x="963" y="3282"/>
                  </a:lnTo>
                  <a:lnTo>
                    <a:pt x="858" y="3246"/>
                  </a:lnTo>
                  <a:lnTo>
                    <a:pt x="756" y="3203"/>
                  </a:lnTo>
                  <a:lnTo>
                    <a:pt x="662" y="3150"/>
                  </a:lnTo>
                  <a:lnTo>
                    <a:pt x="574" y="3090"/>
                  </a:lnTo>
                  <a:lnTo>
                    <a:pt x="489" y="3019"/>
                  </a:lnTo>
                  <a:lnTo>
                    <a:pt x="412" y="2940"/>
                  </a:lnTo>
                  <a:lnTo>
                    <a:pt x="342" y="2853"/>
                  </a:lnTo>
                  <a:lnTo>
                    <a:pt x="282" y="2761"/>
                  </a:lnTo>
                  <a:lnTo>
                    <a:pt x="228" y="2667"/>
                  </a:lnTo>
                  <a:lnTo>
                    <a:pt x="181" y="2569"/>
                  </a:lnTo>
                  <a:lnTo>
                    <a:pt x="141" y="2468"/>
                  </a:lnTo>
                  <a:lnTo>
                    <a:pt x="107" y="2366"/>
                  </a:lnTo>
                  <a:lnTo>
                    <a:pt x="79" y="2265"/>
                  </a:lnTo>
                  <a:lnTo>
                    <a:pt x="56" y="2163"/>
                  </a:lnTo>
                  <a:lnTo>
                    <a:pt x="38" y="2063"/>
                  </a:lnTo>
                  <a:lnTo>
                    <a:pt x="24" y="1966"/>
                  </a:lnTo>
                  <a:lnTo>
                    <a:pt x="13" y="1872"/>
                  </a:lnTo>
                  <a:lnTo>
                    <a:pt x="7" y="1783"/>
                  </a:lnTo>
                  <a:lnTo>
                    <a:pt x="2" y="1699"/>
                  </a:lnTo>
                  <a:lnTo>
                    <a:pt x="0" y="1621"/>
                  </a:lnTo>
                  <a:lnTo>
                    <a:pt x="0" y="1550"/>
                  </a:lnTo>
                  <a:lnTo>
                    <a:pt x="2" y="1488"/>
                  </a:lnTo>
                  <a:lnTo>
                    <a:pt x="4" y="1435"/>
                  </a:lnTo>
                  <a:lnTo>
                    <a:pt x="7" y="1392"/>
                  </a:lnTo>
                  <a:lnTo>
                    <a:pt x="9" y="1360"/>
                  </a:lnTo>
                  <a:lnTo>
                    <a:pt x="11" y="1341"/>
                  </a:lnTo>
                  <a:lnTo>
                    <a:pt x="19" y="1223"/>
                  </a:lnTo>
                  <a:lnTo>
                    <a:pt x="34" y="1114"/>
                  </a:lnTo>
                  <a:lnTo>
                    <a:pt x="53" y="1010"/>
                  </a:lnTo>
                  <a:lnTo>
                    <a:pt x="77" y="914"/>
                  </a:lnTo>
                  <a:lnTo>
                    <a:pt x="107" y="824"/>
                  </a:lnTo>
                  <a:lnTo>
                    <a:pt x="139" y="739"/>
                  </a:lnTo>
                  <a:lnTo>
                    <a:pt x="177" y="662"/>
                  </a:lnTo>
                  <a:lnTo>
                    <a:pt x="216" y="591"/>
                  </a:lnTo>
                  <a:lnTo>
                    <a:pt x="258" y="525"/>
                  </a:lnTo>
                  <a:lnTo>
                    <a:pt x="303" y="465"/>
                  </a:lnTo>
                  <a:lnTo>
                    <a:pt x="348" y="410"/>
                  </a:lnTo>
                  <a:lnTo>
                    <a:pt x="395" y="360"/>
                  </a:lnTo>
                  <a:lnTo>
                    <a:pt x="444" y="314"/>
                  </a:lnTo>
                  <a:lnTo>
                    <a:pt x="493" y="273"/>
                  </a:lnTo>
                  <a:lnTo>
                    <a:pt x="542" y="237"/>
                  </a:lnTo>
                  <a:lnTo>
                    <a:pt x="591" y="204"/>
                  </a:lnTo>
                  <a:lnTo>
                    <a:pt x="640" y="175"/>
                  </a:lnTo>
                  <a:lnTo>
                    <a:pt x="739" y="125"/>
                  </a:lnTo>
                  <a:lnTo>
                    <a:pt x="839" y="83"/>
                  </a:lnTo>
                  <a:lnTo>
                    <a:pt x="937" y="53"/>
                  </a:lnTo>
                  <a:lnTo>
                    <a:pt x="1031" y="30"/>
                  </a:lnTo>
                  <a:lnTo>
                    <a:pt x="1118" y="15"/>
                  </a:lnTo>
                  <a:lnTo>
                    <a:pt x="1199" y="6"/>
                  </a:lnTo>
                  <a:lnTo>
                    <a:pt x="1268" y="0"/>
                  </a:lnTo>
                  <a:lnTo>
                    <a:pt x="1328"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99">
              <a:extLst>
                <a:ext uri="{FF2B5EF4-FFF2-40B4-BE49-F238E27FC236}">
                  <a16:creationId xmlns:a16="http://schemas.microsoft.com/office/drawing/2014/main" id="{2AA89655-FB09-4CB0-AAC4-14E78FF7AF3F}"/>
                </a:ext>
              </a:extLst>
            </p:cNvPr>
            <p:cNvSpPr>
              <a:spLocks/>
            </p:cNvSpPr>
            <p:nvPr/>
          </p:nvSpPr>
          <p:spPr bwMode="auto">
            <a:xfrm>
              <a:off x="5529263" y="3892551"/>
              <a:ext cx="4173538" cy="2271713"/>
            </a:xfrm>
            <a:custGeom>
              <a:avLst/>
              <a:gdLst>
                <a:gd name="T0" fmla="*/ 1899 w 5259"/>
                <a:gd name="T1" fmla="*/ 73 h 2860"/>
                <a:gd name="T2" fmla="*/ 1908 w 5259"/>
                <a:gd name="T3" fmla="*/ 255 h 2860"/>
                <a:gd name="T4" fmla="*/ 1810 w 5259"/>
                <a:gd name="T5" fmla="*/ 344 h 2860"/>
                <a:gd name="T6" fmla="*/ 1596 w 5259"/>
                <a:gd name="T7" fmla="*/ 474 h 2860"/>
                <a:gd name="T8" fmla="*/ 1240 w 5259"/>
                <a:gd name="T9" fmla="*/ 650 h 2860"/>
                <a:gd name="T10" fmla="*/ 787 w 5259"/>
                <a:gd name="T11" fmla="*/ 820 h 2860"/>
                <a:gd name="T12" fmla="*/ 489 w 5259"/>
                <a:gd name="T13" fmla="*/ 985 h 2860"/>
                <a:gd name="T14" fmla="*/ 377 w 5259"/>
                <a:gd name="T15" fmla="*/ 1252 h 2860"/>
                <a:gd name="T16" fmla="*/ 346 w 5259"/>
                <a:gd name="T17" fmla="*/ 1564 h 2860"/>
                <a:gd name="T18" fmla="*/ 350 w 5259"/>
                <a:gd name="T19" fmla="*/ 1798 h 2860"/>
                <a:gd name="T20" fmla="*/ 457 w 5259"/>
                <a:gd name="T21" fmla="*/ 2036 h 2860"/>
                <a:gd name="T22" fmla="*/ 841 w 5259"/>
                <a:gd name="T23" fmla="*/ 2204 h 2860"/>
                <a:gd name="T24" fmla="*/ 1447 w 5259"/>
                <a:gd name="T25" fmla="*/ 2386 h 2860"/>
                <a:gd name="T26" fmla="*/ 2254 w 5259"/>
                <a:gd name="T27" fmla="*/ 2505 h 2860"/>
                <a:gd name="T28" fmla="*/ 3184 w 5259"/>
                <a:gd name="T29" fmla="*/ 2490 h 2860"/>
                <a:gd name="T30" fmla="*/ 3954 w 5259"/>
                <a:gd name="T31" fmla="*/ 2352 h 2860"/>
                <a:gd name="T32" fmla="*/ 4516 w 5259"/>
                <a:gd name="T33" fmla="*/ 2168 h 2860"/>
                <a:gd name="T34" fmla="*/ 4849 w 5259"/>
                <a:gd name="T35" fmla="*/ 2014 h 2860"/>
                <a:gd name="T36" fmla="*/ 4913 w 5259"/>
                <a:gd name="T37" fmla="*/ 1728 h 2860"/>
                <a:gd name="T38" fmla="*/ 4908 w 5259"/>
                <a:gd name="T39" fmla="*/ 1438 h 2860"/>
                <a:gd name="T40" fmla="*/ 4851 w 5259"/>
                <a:gd name="T41" fmla="*/ 1137 h 2860"/>
                <a:gd name="T42" fmla="*/ 4686 w 5259"/>
                <a:gd name="T43" fmla="*/ 906 h 2860"/>
                <a:gd name="T44" fmla="*/ 4281 w 5259"/>
                <a:gd name="T45" fmla="*/ 758 h 2860"/>
                <a:gd name="T46" fmla="*/ 3861 w 5259"/>
                <a:gd name="T47" fmla="*/ 579 h 2860"/>
                <a:gd name="T48" fmla="*/ 3558 w 5259"/>
                <a:gd name="T49" fmla="*/ 413 h 2860"/>
                <a:gd name="T50" fmla="*/ 3412 w 5259"/>
                <a:gd name="T51" fmla="*/ 319 h 2860"/>
                <a:gd name="T52" fmla="*/ 3331 w 5259"/>
                <a:gd name="T53" fmla="*/ 184 h 2860"/>
                <a:gd name="T54" fmla="*/ 3419 w 5259"/>
                <a:gd name="T55" fmla="*/ 22 h 2860"/>
                <a:gd name="T56" fmla="*/ 3602 w 5259"/>
                <a:gd name="T57" fmla="*/ 32 h 2860"/>
                <a:gd name="T58" fmla="*/ 3709 w 5259"/>
                <a:gd name="T59" fmla="*/ 99 h 2860"/>
                <a:gd name="T60" fmla="*/ 3986 w 5259"/>
                <a:gd name="T61" fmla="*/ 255 h 2860"/>
                <a:gd name="T62" fmla="*/ 4386 w 5259"/>
                <a:gd name="T63" fmla="*/ 428 h 2860"/>
                <a:gd name="T64" fmla="*/ 4678 w 5259"/>
                <a:gd name="T65" fmla="*/ 519 h 2860"/>
                <a:gd name="T66" fmla="*/ 5002 w 5259"/>
                <a:gd name="T67" fmla="*/ 726 h 2860"/>
                <a:gd name="T68" fmla="*/ 5173 w 5259"/>
                <a:gd name="T69" fmla="*/ 1013 h 2860"/>
                <a:gd name="T70" fmla="*/ 5243 w 5259"/>
                <a:gd name="T71" fmla="*/ 1312 h 2860"/>
                <a:gd name="T72" fmla="*/ 5258 w 5259"/>
                <a:gd name="T73" fmla="*/ 1555 h 2860"/>
                <a:gd name="T74" fmla="*/ 5259 w 5259"/>
                <a:gd name="T75" fmla="*/ 1651 h 2860"/>
                <a:gd name="T76" fmla="*/ 5244 w 5259"/>
                <a:gd name="T77" fmla="*/ 1937 h 2860"/>
                <a:gd name="T78" fmla="*/ 5180 w 5259"/>
                <a:gd name="T79" fmla="*/ 2200 h 2860"/>
                <a:gd name="T80" fmla="*/ 5079 w 5259"/>
                <a:gd name="T81" fmla="*/ 2281 h 2860"/>
                <a:gd name="T82" fmla="*/ 4832 w 5259"/>
                <a:gd name="T83" fmla="*/ 2409 h 2860"/>
                <a:gd name="T84" fmla="*/ 4392 w 5259"/>
                <a:gd name="T85" fmla="*/ 2582 h 2860"/>
                <a:gd name="T86" fmla="*/ 3773 w 5259"/>
                <a:gd name="T87" fmla="*/ 2747 h 2860"/>
                <a:gd name="T88" fmla="*/ 2988 w 5259"/>
                <a:gd name="T89" fmla="*/ 2851 h 2860"/>
                <a:gd name="T90" fmla="*/ 2083 w 5259"/>
                <a:gd name="T91" fmla="*/ 2836 h 2860"/>
                <a:gd name="T92" fmla="*/ 1308 w 5259"/>
                <a:gd name="T93" fmla="*/ 2708 h 2860"/>
                <a:gd name="T94" fmla="*/ 715 w 5259"/>
                <a:gd name="T95" fmla="*/ 2527 h 2860"/>
                <a:gd name="T96" fmla="*/ 322 w 5259"/>
                <a:gd name="T97" fmla="*/ 2356 h 2860"/>
                <a:gd name="T98" fmla="*/ 141 w 5259"/>
                <a:gd name="T99" fmla="*/ 2255 h 2860"/>
                <a:gd name="T100" fmla="*/ 49 w 5259"/>
                <a:gd name="T101" fmla="*/ 2117 h 2860"/>
                <a:gd name="T102" fmla="*/ 6 w 5259"/>
                <a:gd name="T103" fmla="*/ 1809 h 2860"/>
                <a:gd name="T104" fmla="*/ 0 w 5259"/>
                <a:gd name="T105" fmla="*/ 1589 h 2860"/>
                <a:gd name="T106" fmla="*/ 8 w 5259"/>
                <a:gd name="T107" fmla="*/ 1420 h 2860"/>
                <a:gd name="T108" fmla="*/ 49 w 5259"/>
                <a:gd name="T109" fmla="*/ 1136 h 2860"/>
                <a:gd name="T110" fmla="*/ 173 w 5259"/>
                <a:gd name="T111" fmla="*/ 835 h 2860"/>
                <a:gd name="T112" fmla="*/ 431 w 5259"/>
                <a:gd name="T113" fmla="*/ 586 h 2860"/>
                <a:gd name="T114" fmla="*/ 691 w 5259"/>
                <a:gd name="T115" fmla="*/ 489 h 2860"/>
                <a:gd name="T116" fmla="*/ 1127 w 5259"/>
                <a:gd name="T117" fmla="*/ 325 h 2860"/>
                <a:gd name="T118" fmla="*/ 1458 w 5259"/>
                <a:gd name="T119" fmla="*/ 154 h 2860"/>
                <a:gd name="T120" fmla="*/ 1639 w 5259"/>
                <a:gd name="T121" fmla="*/ 43 h 2860"/>
                <a:gd name="T122" fmla="*/ 1767 w 5259"/>
                <a:gd name="T123" fmla="*/ 0 h 2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9" h="2860">
                  <a:moveTo>
                    <a:pt x="1767" y="0"/>
                  </a:moveTo>
                  <a:lnTo>
                    <a:pt x="1805" y="5"/>
                  </a:lnTo>
                  <a:lnTo>
                    <a:pt x="1840" y="20"/>
                  </a:lnTo>
                  <a:lnTo>
                    <a:pt x="1871" y="43"/>
                  </a:lnTo>
                  <a:lnTo>
                    <a:pt x="1899" y="73"/>
                  </a:lnTo>
                  <a:lnTo>
                    <a:pt x="1918" y="107"/>
                  </a:lnTo>
                  <a:lnTo>
                    <a:pt x="1927" y="145"/>
                  </a:lnTo>
                  <a:lnTo>
                    <a:pt x="1929" y="182"/>
                  </a:lnTo>
                  <a:lnTo>
                    <a:pt x="1923" y="220"/>
                  </a:lnTo>
                  <a:lnTo>
                    <a:pt x="1908" y="255"/>
                  </a:lnTo>
                  <a:lnTo>
                    <a:pt x="1886" y="287"/>
                  </a:lnTo>
                  <a:lnTo>
                    <a:pt x="1856" y="314"/>
                  </a:lnTo>
                  <a:lnTo>
                    <a:pt x="1848" y="318"/>
                  </a:lnTo>
                  <a:lnTo>
                    <a:pt x="1833" y="329"/>
                  </a:lnTo>
                  <a:lnTo>
                    <a:pt x="1810" y="344"/>
                  </a:lnTo>
                  <a:lnTo>
                    <a:pt x="1780" y="363"/>
                  </a:lnTo>
                  <a:lnTo>
                    <a:pt x="1744" y="385"/>
                  </a:lnTo>
                  <a:lnTo>
                    <a:pt x="1701" y="412"/>
                  </a:lnTo>
                  <a:lnTo>
                    <a:pt x="1650" y="442"/>
                  </a:lnTo>
                  <a:lnTo>
                    <a:pt x="1596" y="474"/>
                  </a:lnTo>
                  <a:lnTo>
                    <a:pt x="1534" y="507"/>
                  </a:lnTo>
                  <a:lnTo>
                    <a:pt x="1468" y="541"/>
                  </a:lnTo>
                  <a:lnTo>
                    <a:pt x="1396" y="577"/>
                  </a:lnTo>
                  <a:lnTo>
                    <a:pt x="1321" y="615"/>
                  </a:lnTo>
                  <a:lnTo>
                    <a:pt x="1240" y="650"/>
                  </a:lnTo>
                  <a:lnTo>
                    <a:pt x="1157" y="688"/>
                  </a:lnTo>
                  <a:lnTo>
                    <a:pt x="1069" y="724"/>
                  </a:lnTo>
                  <a:lnTo>
                    <a:pt x="979" y="758"/>
                  </a:lnTo>
                  <a:lnTo>
                    <a:pt x="883" y="790"/>
                  </a:lnTo>
                  <a:lnTo>
                    <a:pt x="787" y="820"/>
                  </a:lnTo>
                  <a:lnTo>
                    <a:pt x="687" y="848"/>
                  </a:lnTo>
                  <a:lnTo>
                    <a:pt x="627" y="872"/>
                  </a:lnTo>
                  <a:lnTo>
                    <a:pt x="574" y="904"/>
                  </a:lnTo>
                  <a:lnTo>
                    <a:pt x="529" y="942"/>
                  </a:lnTo>
                  <a:lnTo>
                    <a:pt x="489" y="985"/>
                  </a:lnTo>
                  <a:lnTo>
                    <a:pt x="457" y="1030"/>
                  </a:lnTo>
                  <a:lnTo>
                    <a:pt x="431" y="1081"/>
                  </a:lnTo>
                  <a:lnTo>
                    <a:pt x="408" y="1136"/>
                  </a:lnTo>
                  <a:lnTo>
                    <a:pt x="390" y="1192"/>
                  </a:lnTo>
                  <a:lnTo>
                    <a:pt x="377" y="1252"/>
                  </a:lnTo>
                  <a:lnTo>
                    <a:pt x="365" y="1312"/>
                  </a:lnTo>
                  <a:lnTo>
                    <a:pt x="358" y="1374"/>
                  </a:lnTo>
                  <a:lnTo>
                    <a:pt x="352" y="1438"/>
                  </a:lnTo>
                  <a:lnTo>
                    <a:pt x="348" y="1500"/>
                  </a:lnTo>
                  <a:lnTo>
                    <a:pt x="346" y="1564"/>
                  </a:lnTo>
                  <a:lnTo>
                    <a:pt x="345" y="1579"/>
                  </a:lnTo>
                  <a:lnTo>
                    <a:pt x="345" y="1596"/>
                  </a:lnTo>
                  <a:lnTo>
                    <a:pt x="345" y="1658"/>
                  </a:lnTo>
                  <a:lnTo>
                    <a:pt x="346" y="1726"/>
                  </a:lnTo>
                  <a:lnTo>
                    <a:pt x="350" y="1798"/>
                  </a:lnTo>
                  <a:lnTo>
                    <a:pt x="356" y="1869"/>
                  </a:lnTo>
                  <a:lnTo>
                    <a:pt x="363" y="1935"/>
                  </a:lnTo>
                  <a:lnTo>
                    <a:pt x="371" y="1991"/>
                  </a:lnTo>
                  <a:lnTo>
                    <a:pt x="410" y="2012"/>
                  </a:lnTo>
                  <a:lnTo>
                    <a:pt x="457" y="2036"/>
                  </a:lnTo>
                  <a:lnTo>
                    <a:pt x="516" y="2066"/>
                  </a:lnTo>
                  <a:lnTo>
                    <a:pt x="583" y="2097"/>
                  </a:lnTo>
                  <a:lnTo>
                    <a:pt x="659" y="2132"/>
                  </a:lnTo>
                  <a:lnTo>
                    <a:pt x="745" y="2168"/>
                  </a:lnTo>
                  <a:lnTo>
                    <a:pt x="841" y="2204"/>
                  </a:lnTo>
                  <a:lnTo>
                    <a:pt x="945" y="2241"/>
                  </a:lnTo>
                  <a:lnTo>
                    <a:pt x="1058" y="2279"/>
                  </a:lnTo>
                  <a:lnTo>
                    <a:pt x="1180" y="2317"/>
                  </a:lnTo>
                  <a:lnTo>
                    <a:pt x="1310" y="2352"/>
                  </a:lnTo>
                  <a:lnTo>
                    <a:pt x="1447" y="2386"/>
                  </a:lnTo>
                  <a:lnTo>
                    <a:pt x="1594" y="2416"/>
                  </a:lnTo>
                  <a:lnTo>
                    <a:pt x="1746" y="2444"/>
                  </a:lnTo>
                  <a:lnTo>
                    <a:pt x="1908" y="2469"/>
                  </a:lnTo>
                  <a:lnTo>
                    <a:pt x="2078" y="2490"/>
                  </a:lnTo>
                  <a:lnTo>
                    <a:pt x="2254" y="2505"/>
                  </a:lnTo>
                  <a:lnTo>
                    <a:pt x="2439" y="2514"/>
                  </a:lnTo>
                  <a:lnTo>
                    <a:pt x="2631" y="2516"/>
                  </a:lnTo>
                  <a:lnTo>
                    <a:pt x="2823" y="2514"/>
                  </a:lnTo>
                  <a:lnTo>
                    <a:pt x="3007" y="2505"/>
                  </a:lnTo>
                  <a:lnTo>
                    <a:pt x="3184" y="2490"/>
                  </a:lnTo>
                  <a:lnTo>
                    <a:pt x="3353" y="2469"/>
                  </a:lnTo>
                  <a:lnTo>
                    <a:pt x="3515" y="2444"/>
                  </a:lnTo>
                  <a:lnTo>
                    <a:pt x="3669" y="2416"/>
                  </a:lnTo>
                  <a:lnTo>
                    <a:pt x="3816" y="2386"/>
                  </a:lnTo>
                  <a:lnTo>
                    <a:pt x="3954" y="2352"/>
                  </a:lnTo>
                  <a:lnTo>
                    <a:pt x="4083" y="2317"/>
                  </a:lnTo>
                  <a:lnTo>
                    <a:pt x="4204" y="2281"/>
                  </a:lnTo>
                  <a:lnTo>
                    <a:pt x="4317" y="2243"/>
                  </a:lnTo>
                  <a:lnTo>
                    <a:pt x="4420" y="2206"/>
                  </a:lnTo>
                  <a:lnTo>
                    <a:pt x="4516" y="2168"/>
                  </a:lnTo>
                  <a:lnTo>
                    <a:pt x="4601" y="2132"/>
                  </a:lnTo>
                  <a:lnTo>
                    <a:pt x="4678" y="2098"/>
                  </a:lnTo>
                  <a:lnTo>
                    <a:pt x="4744" y="2066"/>
                  </a:lnTo>
                  <a:lnTo>
                    <a:pt x="4802" y="2038"/>
                  </a:lnTo>
                  <a:lnTo>
                    <a:pt x="4849" y="2014"/>
                  </a:lnTo>
                  <a:lnTo>
                    <a:pt x="4887" y="1991"/>
                  </a:lnTo>
                  <a:lnTo>
                    <a:pt x="4896" y="1935"/>
                  </a:lnTo>
                  <a:lnTo>
                    <a:pt x="4904" y="1869"/>
                  </a:lnTo>
                  <a:lnTo>
                    <a:pt x="4909" y="1799"/>
                  </a:lnTo>
                  <a:lnTo>
                    <a:pt x="4913" y="1728"/>
                  </a:lnTo>
                  <a:lnTo>
                    <a:pt x="4915" y="1658"/>
                  </a:lnTo>
                  <a:lnTo>
                    <a:pt x="4915" y="1596"/>
                  </a:lnTo>
                  <a:lnTo>
                    <a:pt x="4913" y="1564"/>
                  </a:lnTo>
                  <a:lnTo>
                    <a:pt x="4911" y="1502"/>
                  </a:lnTo>
                  <a:lnTo>
                    <a:pt x="4908" y="1438"/>
                  </a:lnTo>
                  <a:lnTo>
                    <a:pt x="4902" y="1376"/>
                  </a:lnTo>
                  <a:lnTo>
                    <a:pt x="4894" y="1314"/>
                  </a:lnTo>
                  <a:lnTo>
                    <a:pt x="4883" y="1252"/>
                  </a:lnTo>
                  <a:lnTo>
                    <a:pt x="4870" y="1194"/>
                  </a:lnTo>
                  <a:lnTo>
                    <a:pt x="4851" y="1137"/>
                  </a:lnTo>
                  <a:lnTo>
                    <a:pt x="4829" y="1083"/>
                  </a:lnTo>
                  <a:lnTo>
                    <a:pt x="4802" y="1032"/>
                  </a:lnTo>
                  <a:lnTo>
                    <a:pt x="4768" y="985"/>
                  </a:lnTo>
                  <a:lnTo>
                    <a:pt x="4731" y="944"/>
                  </a:lnTo>
                  <a:lnTo>
                    <a:pt x="4686" y="906"/>
                  </a:lnTo>
                  <a:lnTo>
                    <a:pt x="4633" y="874"/>
                  </a:lnTo>
                  <a:lnTo>
                    <a:pt x="4573" y="848"/>
                  </a:lnTo>
                  <a:lnTo>
                    <a:pt x="4473" y="822"/>
                  </a:lnTo>
                  <a:lnTo>
                    <a:pt x="4375" y="791"/>
                  </a:lnTo>
                  <a:lnTo>
                    <a:pt x="4281" y="758"/>
                  </a:lnTo>
                  <a:lnTo>
                    <a:pt x="4191" y="724"/>
                  </a:lnTo>
                  <a:lnTo>
                    <a:pt x="4102" y="690"/>
                  </a:lnTo>
                  <a:lnTo>
                    <a:pt x="4018" y="652"/>
                  </a:lnTo>
                  <a:lnTo>
                    <a:pt x="3939" y="617"/>
                  </a:lnTo>
                  <a:lnTo>
                    <a:pt x="3861" y="579"/>
                  </a:lnTo>
                  <a:lnTo>
                    <a:pt x="3790" y="543"/>
                  </a:lnTo>
                  <a:lnTo>
                    <a:pt x="3724" y="507"/>
                  </a:lnTo>
                  <a:lnTo>
                    <a:pt x="3664" y="476"/>
                  </a:lnTo>
                  <a:lnTo>
                    <a:pt x="3607" y="444"/>
                  </a:lnTo>
                  <a:lnTo>
                    <a:pt x="3558" y="413"/>
                  </a:lnTo>
                  <a:lnTo>
                    <a:pt x="3515" y="387"/>
                  </a:lnTo>
                  <a:lnTo>
                    <a:pt x="3479" y="365"/>
                  </a:lnTo>
                  <a:lnTo>
                    <a:pt x="3449" y="346"/>
                  </a:lnTo>
                  <a:lnTo>
                    <a:pt x="3427" y="331"/>
                  </a:lnTo>
                  <a:lnTo>
                    <a:pt x="3412" y="319"/>
                  </a:lnTo>
                  <a:lnTo>
                    <a:pt x="3404" y="314"/>
                  </a:lnTo>
                  <a:lnTo>
                    <a:pt x="3374" y="287"/>
                  </a:lnTo>
                  <a:lnTo>
                    <a:pt x="3351" y="257"/>
                  </a:lnTo>
                  <a:lnTo>
                    <a:pt x="3336" y="222"/>
                  </a:lnTo>
                  <a:lnTo>
                    <a:pt x="3331" y="184"/>
                  </a:lnTo>
                  <a:lnTo>
                    <a:pt x="3333" y="146"/>
                  </a:lnTo>
                  <a:lnTo>
                    <a:pt x="3342" y="109"/>
                  </a:lnTo>
                  <a:lnTo>
                    <a:pt x="3361" y="75"/>
                  </a:lnTo>
                  <a:lnTo>
                    <a:pt x="3387" y="45"/>
                  </a:lnTo>
                  <a:lnTo>
                    <a:pt x="3419" y="22"/>
                  </a:lnTo>
                  <a:lnTo>
                    <a:pt x="3455" y="7"/>
                  </a:lnTo>
                  <a:lnTo>
                    <a:pt x="3493" y="2"/>
                  </a:lnTo>
                  <a:lnTo>
                    <a:pt x="3530" y="3"/>
                  </a:lnTo>
                  <a:lnTo>
                    <a:pt x="3568" y="13"/>
                  </a:lnTo>
                  <a:lnTo>
                    <a:pt x="3602" y="32"/>
                  </a:lnTo>
                  <a:lnTo>
                    <a:pt x="3607" y="35"/>
                  </a:lnTo>
                  <a:lnTo>
                    <a:pt x="3621" y="45"/>
                  </a:lnTo>
                  <a:lnTo>
                    <a:pt x="3643" y="58"/>
                  </a:lnTo>
                  <a:lnTo>
                    <a:pt x="3671" y="77"/>
                  </a:lnTo>
                  <a:lnTo>
                    <a:pt x="3709" y="99"/>
                  </a:lnTo>
                  <a:lnTo>
                    <a:pt x="3752" y="126"/>
                  </a:lnTo>
                  <a:lnTo>
                    <a:pt x="3801" y="156"/>
                  </a:lnTo>
                  <a:lnTo>
                    <a:pt x="3858" y="186"/>
                  </a:lnTo>
                  <a:lnTo>
                    <a:pt x="3918" y="220"/>
                  </a:lnTo>
                  <a:lnTo>
                    <a:pt x="3986" y="255"/>
                  </a:lnTo>
                  <a:lnTo>
                    <a:pt x="4057" y="289"/>
                  </a:lnTo>
                  <a:lnTo>
                    <a:pt x="4134" y="325"/>
                  </a:lnTo>
                  <a:lnTo>
                    <a:pt x="4213" y="361"/>
                  </a:lnTo>
                  <a:lnTo>
                    <a:pt x="4298" y="397"/>
                  </a:lnTo>
                  <a:lnTo>
                    <a:pt x="4386" y="428"/>
                  </a:lnTo>
                  <a:lnTo>
                    <a:pt x="4477" y="460"/>
                  </a:lnTo>
                  <a:lnTo>
                    <a:pt x="4569" y="489"/>
                  </a:lnTo>
                  <a:lnTo>
                    <a:pt x="4665" y="515"/>
                  </a:lnTo>
                  <a:lnTo>
                    <a:pt x="4671" y="517"/>
                  </a:lnTo>
                  <a:lnTo>
                    <a:pt x="4678" y="519"/>
                  </a:lnTo>
                  <a:lnTo>
                    <a:pt x="4757" y="551"/>
                  </a:lnTo>
                  <a:lnTo>
                    <a:pt x="4829" y="588"/>
                  </a:lnTo>
                  <a:lnTo>
                    <a:pt x="4893" y="630"/>
                  </a:lnTo>
                  <a:lnTo>
                    <a:pt x="4951" y="675"/>
                  </a:lnTo>
                  <a:lnTo>
                    <a:pt x="5002" y="726"/>
                  </a:lnTo>
                  <a:lnTo>
                    <a:pt x="5047" y="778"/>
                  </a:lnTo>
                  <a:lnTo>
                    <a:pt x="5086" y="835"/>
                  </a:lnTo>
                  <a:lnTo>
                    <a:pt x="5120" y="893"/>
                  </a:lnTo>
                  <a:lnTo>
                    <a:pt x="5148" y="953"/>
                  </a:lnTo>
                  <a:lnTo>
                    <a:pt x="5173" y="1013"/>
                  </a:lnTo>
                  <a:lnTo>
                    <a:pt x="5194" y="1074"/>
                  </a:lnTo>
                  <a:lnTo>
                    <a:pt x="5211" y="1136"/>
                  </a:lnTo>
                  <a:lnTo>
                    <a:pt x="5224" y="1196"/>
                  </a:lnTo>
                  <a:lnTo>
                    <a:pt x="5233" y="1256"/>
                  </a:lnTo>
                  <a:lnTo>
                    <a:pt x="5243" y="1312"/>
                  </a:lnTo>
                  <a:lnTo>
                    <a:pt x="5248" y="1367"/>
                  </a:lnTo>
                  <a:lnTo>
                    <a:pt x="5252" y="1420"/>
                  </a:lnTo>
                  <a:lnTo>
                    <a:pt x="5254" y="1468"/>
                  </a:lnTo>
                  <a:lnTo>
                    <a:pt x="5256" y="1514"/>
                  </a:lnTo>
                  <a:lnTo>
                    <a:pt x="5258" y="1555"/>
                  </a:lnTo>
                  <a:lnTo>
                    <a:pt x="5258" y="1572"/>
                  </a:lnTo>
                  <a:lnTo>
                    <a:pt x="5259" y="1587"/>
                  </a:lnTo>
                  <a:lnTo>
                    <a:pt x="5259" y="1591"/>
                  </a:lnTo>
                  <a:lnTo>
                    <a:pt x="5259" y="1615"/>
                  </a:lnTo>
                  <a:lnTo>
                    <a:pt x="5259" y="1651"/>
                  </a:lnTo>
                  <a:lnTo>
                    <a:pt x="5258" y="1698"/>
                  </a:lnTo>
                  <a:lnTo>
                    <a:pt x="5258" y="1751"/>
                  </a:lnTo>
                  <a:lnTo>
                    <a:pt x="5254" y="1809"/>
                  </a:lnTo>
                  <a:lnTo>
                    <a:pt x="5250" y="1873"/>
                  </a:lnTo>
                  <a:lnTo>
                    <a:pt x="5244" y="1937"/>
                  </a:lnTo>
                  <a:lnTo>
                    <a:pt x="5237" y="2001"/>
                  </a:lnTo>
                  <a:lnTo>
                    <a:pt x="5226" y="2061"/>
                  </a:lnTo>
                  <a:lnTo>
                    <a:pt x="5212" y="2119"/>
                  </a:lnTo>
                  <a:lnTo>
                    <a:pt x="5197" y="2168"/>
                  </a:lnTo>
                  <a:lnTo>
                    <a:pt x="5180" y="2200"/>
                  </a:lnTo>
                  <a:lnTo>
                    <a:pt x="5158" y="2228"/>
                  </a:lnTo>
                  <a:lnTo>
                    <a:pt x="5132" y="2249"/>
                  </a:lnTo>
                  <a:lnTo>
                    <a:pt x="5122" y="2255"/>
                  </a:lnTo>
                  <a:lnTo>
                    <a:pt x="5105" y="2266"/>
                  </a:lnTo>
                  <a:lnTo>
                    <a:pt x="5079" y="2281"/>
                  </a:lnTo>
                  <a:lnTo>
                    <a:pt x="5045" y="2300"/>
                  </a:lnTo>
                  <a:lnTo>
                    <a:pt x="5004" y="2322"/>
                  </a:lnTo>
                  <a:lnTo>
                    <a:pt x="4955" y="2349"/>
                  </a:lnTo>
                  <a:lnTo>
                    <a:pt x="4896" y="2377"/>
                  </a:lnTo>
                  <a:lnTo>
                    <a:pt x="4832" y="2409"/>
                  </a:lnTo>
                  <a:lnTo>
                    <a:pt x="4759" y="2441"/>
                  </a:lnTo>
                  <a:lnTo>
                    <a:pt x="4678" y="2475"/>
                  </a:lnTo>
                  <a:lnTo>
                    <a:pt x="4590" y="2510"/>
                  </a:lnTo>
                  <a:lnTo>
                    <a:pt x="4496" y="2546"/>
                  </a:lnTo>
                  <a:lnTo>
                    <a:pt x="4392" y="2582"/>
                  </a:lnTo>
                  <a:lnTo>
                    <a:pt x="4283" y="2617"/>
                  </a:lnTo>
                  <a:lnTo>
                    <a:pt x="4166" y="2653"/>
                  </a:lnTo>
                  <a:lnTo>
                    <a:pt x="4042" y="2687"/>
                  </a:lnTo>
                  <a:lnTo>
                    <a:pt x="3910" y="2719"/>
                  </a:lnTo>
                  <a:lnTo>
                    <a:pt x="3773" y="2747"/>
                  </a:lnTo>
                  <a:lnTo>
                    <a:pt x="3630" y="2775"/>
                  </a:lnTo>
                  <a:lnTo>
                    <a:pt x="3479" y="2800"/>
                  </a:lnTo>
                  <a:lnTo>
                    <a:pt x="3321" y="2821"/>
                  </a:lnTo>
                  <a:lnTo>
                    <a:pt x="3160" y="2838"/>
                  </a:lnTo>
                  <a:lnTo>
                    <a:pt x="2988" y="2851"/>
                  </a:lnTo>
                  <a:lnTo>
                    <a:pt x="2813" y="2858"/>
                  </a:lnTo>
                  <a:lnTo>
                    <a:pt x="2631" y="2860"/>
                  </a:lnTo>
                  <a:lnTo>
                    <a:pt x="2443" y="2858"/>
                  </a:lnTo>
                  <a:lnTo>
                    <a:pt x="2260" y="2849"/>
                  </a:lnTo>
                  <a:lnTo>
                    <a:pt x="2083" y="2836"/>
                  </a:lnTo>
                  <a:lnTo>
                    <a:pt x="1914" y="2817"/>
                  </a:lnTo>
                  <a:lnTo>
                    <a:pt x="1752" y="2794"/>
                  </a:lnTo>
                  <a:lnTo>
                    <a:pt x="1596" y="2770"/>
                  </a:lnTo>
                  <a:lnTo>
                    <a:pt x="1449" y="2740"/>
                  </a:lnTo>
                  <a:lnTo>
                    <a:pt x="1308" y="2708"/>
                  </a:lnTo>
                  <a:lnTo>
                    <a:pt x="1174" y="2674"/>
                  </a:lnTo>
                  <a:lnTo>
                    <a:pt x="1048" y="2638"/>
                  </a:lnTo>
                  <a:lnTo>
                    <a:pt x="930" y="2602"/>
                  </a:lnTo>
                  <a:lnTo>
                    <a:pt x="819" y="2565"/>
                  </a:lnTo>
                  <a:lnTo>
                    <a:pt x="715" y="2527"/>
                  </a:lnTo>
                  <a:lnTo>
                    <a:pt x="621" y="2490"/>
                  </a:lnTo>
                  <a:lnTo>
                    <a:pt x="535" y="2454"/>
                  </a:lnTo>
                  <a:lnTo>
                    <a:pt x="456" y="2420"/>
                  </a:lnTo>
                  <a:lnTo>
                    <a:pt x="384" y="2386"/>
                  </a:lnTo>
                  <a:lnTo>
                    <a:pt x="322" y="2356"/>
                  </a:lnTo>
                  <a:lnTo>
                    <a:pt x="269" y="2328"/>
                  </a:lnTo>
                  <a:lnTo>
                    <a:pt x="224" y="2303"/>
                  </a:lnTo>
                  <a:lnTo>
                    <a:pt x="188" y="2283"/>
                  </a:lnTo>
                  <a:lnTo>
                    <a:pt x="160" y="2268"/>
                  </a:lnTo>
                  <a:lnTo>
                    <a:pt x="141" y="2255"/>
                  </a:lnTo>
                  <a:lnTo>
                    <a:pt x="132" y="2249"/>
                  </a:lnTo>
                  <a:lnTo>
                    <a:pt x="104" y="2228"/>
                  </a:lnTo>
                  <a:lnTo>
                    <a:pt x="81" y="2200"/>
                  </a:lnTo>
                  <a:lnTo>
                    <a:pt x="66" y="2168"/>
                  </a:lnTo>
                  <a:lnTo>
                    <a:pt x="49" y="2117"/>
                  </a:lnTo>
                  <a:lnTo>
                    <a:pt x="36" y="2061"/>
                  </a:lnTo>
                  <a:lnTo>
                    <a:pt x="25" y="1999"/>
                  </a:lnTo>
                  <a:lnTo>
                    <a:pt x="15" y="1935"/>
                  </a:lnTo>
                  <a:lnTo>
                    <a:pt x="10" y="1871"/>
                  </a:lnTo>
                  <a:lnTo>
                    <a:pt x="6" y="1809"/>
                  </a:lnTo>
                  <a:lnTo>
                    <a:pt x="2" y="1749"/>
                  </a:lnTo>
                  <a:lnTo>
                    <a:pt x="0" y="1696"/>
                  </a:lnTo>
                  <a:lnTo>
                    <a:pt x="0" y="1651"/>
                  </a:lnTo>
                  <a:lnTo>
                    <a:pt x="0" y="1613"/>
                  </a:lnTo>
                  <a:lnTo>
                    <a:pt x="0" y="1589"/>
                  </a:lnTo>
                  <a:lnTo>
                    <a:pt x="0" y="1585"/>
                  </a:lnTo>
                  <a:lnTo>
                    <a:pt x="2" y="1553"/>
                  </a:lnTo>
                  <a:lnTo>
                    <a:pt x="4" y="1514"/>
                  </a:lnTo>
                  <a:lnTo>
                    <a:pt x="4" y="1468"/>
                  </a:lnTo>
                  <a:lnTo>
                    <a:pt x="8" y="1420"/>
                  </a:lnTo>
                  <a:lnTo>
                    <a:pt x="11" y="1367"/>
                  </a:lnTo>
                  <a:lnTo>
                    <a:pt x="17" y="1312"/>
                  </a:lnTo>
                  <a:lnTo>
                    <a:pt x="25" y="1254"/>
                  </a:lnTo>
                  <a:lnTo>
                    <a:pt x="36" y="1196"/>
                  </a:lnTo>
                  <a:lnTo>
                    <a:pt x="49" y="1136"/>
                  </a:lnTo>
                  <a:lnTo>
                    <a:pt x="66" y="1074"/>
                  </a:lnTo>
                  <a:lnTo>
                    <a:pt x="87" y="1013"/>
                  </a:lnTo>
                  <a:lnTo>
                    <a:pt x="111" y="951"/>
                  </a:lnTo>
                  <a:lnTo>
                    <a:pt x="139" y="893"/>
                  </a:lnTo>
                  <a:lnTo>
                    <a:pt x="173" y="835"/>
                  </a:lnTo>
                  <a:lnTo>
                    <a:pt x="213" y="778"/>
                  </a:lnTo>
                  <a:lnTo>
                    <a:pt x="258" y="726"/>
                  </a:lnTo>
                  <a:lnTo>
                    <a:pt x="309" y="675"/>
                  </a:lnTo>
                  <a:lnTo>
                    <a:pt x="367" y="628"/>
                  </a:lnTo>
                  <a:lnTo>
                    <a:pt x="431" y="586"/>
                  </a:lnTo>
                  <a:lnTo>
                    <a:pt x="503" y="549"/>
                  </a:lnTo>
                  <a:lnTo>
                    <a:pt x="582" y="519"/>
                  </a:lnTo>
                  <a:lnTo>
                    <a:pt x="587" y="517"/>
                  </a:lnTo>
                  <a:lnTo>
                    <a:pt x="595" y="515"/>
                  </a:lnTo>
                  <a:lnTo>
                    <a:pt x="691" y="489"/>
                  </a:lnTo>
                  <a:lnTo>
                    <a:pt x="783" y="459"/>
                  </a:lnTo>
                  <a:lnTo>
                    <a:pt x="875" y="428"/>
                  </a:lnTo>
                  <a:lnTo>
                    <a:pt x="962" y="395"/>
                  </a:lnTo>
                  <a:lnTo>
                    <a:pt x="1046" y="359"/>
                  </a:lnTo>
                  <a:lnTo>
                    <a:pt x="1127" y="325"/>
                  </a:lnTo>
                  <a:lnTo>
                    <a:pt x="1203" y="289"/>
                  </a:lnTo>
                  <a:lnTo>
                    <a:pt x="1274" y="254"/>
                  </a:lnTo>
                  <a:lnTo>
                    <a:pt x="1342" y="218"/>
                  </a:lnTo>
                  <a:lnTo>
                    <a:pt x="1402" y="186"/>
                  </a:lnTo>
                  <a:lnTo>
                    <a:pt x="1458" y="154"/>
                  </a:lnTo>
                  <a:lnTo>
                    <a:pt x="1507" y="126"/>
                  </a:lnTo>
                  <a:lnTo>
                    <a:pt x="1551" y="99"/>
                  </a:lnTo>
                  <a:lnTo>
                    <a:pt x="1588" y="77"/>
                  </a:lnTo>
                  <a:lnTo>
                    <a:pt x="1617" y="58"/>
                  </a:lnTo>
                  <a:lnTo>
                    <a:pt x="1639" y="43"/>
                  </a:lnTo>
                  <a:lnTo>
                    <a:pt x="1652" y="34"/>
                  </a:lnTo>
                  <a:lnTo>
                    <a:pt x="1658" y="30"/>
                  </a:lnTo>
                  <a:lnTo>
                    <a:pt x="1692" y="11"/>
                  </a:lnTo>
                  <a:lnTo>
                    <a:pt x="1729" y="2"/>
                  </a:lnTo>
                  <a:lnTo>
                    <a:pt x="1767"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aphicFrame>
        <p:nvGraphicFramePr>
          <p:cNvPr id="58" name="Tableau 57">
            <a:extLst>
              <a:ext uri="{FF2B5EF4-FFF2-40B4-BE49-F238E27FC236}">
                <a16:creationId xmlns:a16="http://schemas.microsoft.com/office/drawing/2014/main" id="{C4CBF51A-A3D7-4ED5-B2D0-F9C3FEEA13C7}"/>
              </a:ext>
            </a:extLst>
          </p:cNvPr>
          <p:cNvGraphicFramePr>
            <a:graphicFrameLocks noGrp="1"/>
          </p:cNvGraphicFramePr>
          <p:nvPr>
            <p:extLst>
              <p:ext uri="{D42A27DB-BD31-4B8C-83A1-F6EECF244321}">
                <p14:modId xmlns:p14="http://schemas.microsoft.com/office/powerpoint/2010/main" val="3935999579"/>
              </p:ext>
            </p:extLst>
          </p:nvPr>
        </p:nvGraphicFramePr>
        <p:xfrm>
          <a:off x="6240016" y="3517727"/>
          <a:ext cx="5441944" cy="2521006"/>
        </p:xfrm>
        <a:graphic>
          <a:graphicData uri="http://schemas.openxmlformats.org/drawingml/2006/table">
            <a:tbl>
              <a:tblPr/>
              <a:tblGrid>
                <a:gridCol w="2808312">
                  <a:extLst>
                    <a:ext uri="{9D8B030D-6E8A-4147-A177-3AD203B41FA5}">
                      <a16:colId xmlns:a16="http://schemas.microsoft.com/office/drawing/2014/main" val="470570210"/>
                    </a:ext>
                  </a:extLst>
                </a:gridCol>
                <a:gridCol w="2633632">
                  <a:extLst>
                    <a:ext uri="{9D8B030D-6E8A-4147-A177-3AD203B41FA5}">
                      <a16:colId xmlns:a16="http://schemas.microsoft.com/office/drawing/2014/main" val="1618845424"/>
                    </a:ext>
                  </a:extLst>
                </a:gridCol>
              </a:tblGrid>
              <a:tr h="559181">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MOE contributrice(s)</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Référent</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3175364921"/>
                  </a:ext>
                </a:extLst>
              </a:tr>
              <a:tr h="325690">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rtl="0" eaLnBrk="1" fontAlgn="auto" latinLnBrk="0" hangingPunct="1">
                        <a:lnSpc>
                          <a:spcPts val="1300"/>
                        </a:lnSpc>
                        <a:spcBef>
                          <a:spcPts val="0"/>
                        </a:spcBef>
                        <a:spcAft>
                          <a:spcPts val="0"/>
                        </a:spcAft>
                        <a:buClrTx/>
                        <a:buSzTx/>
                        <a:buFontTx/>
                        <a:buNone/>
                      </a:pPr>
                      <a:r>
                        <a:rPr lang="fr-FR" sz="1100" b="1" i="0" u="none" strike="noStrike" kern="0" cap="none" spc="0" normalizeH="0" baseline="0" noProof="0">
                          <a:ln>
                            <a:noFill/>
                          </a:ln>
                          <a:solidFill>
                            <a:srgbClr val="FFFFFF"/>
                          </a:solidFill>
                          <a:effectLst/>
                          <a:uLnTx/>
                          <a:uFillTx/>
                          <a:latin typeface="Arial"/>
                          <a:cs typeface="Arial"/>
                        </a:rPr>
                        <a:t>P3 : Programme de prise de photo</a:t>
                      </a:r>
                      <a:endParaRPr kumimoji="0" lang="fr-FR" sz="1100" b="1" i="0" u="none" strike="noStrike" kern="0" cap="none" spc="0" normalizeH="0" baseline="0" noProof="0">
                        <a:ln>
                          <a:noFill/>
                        </a:ln>
                        <a:solidFill>
                          <a:srgbClr val="FFFFFF"/>
                        </a:solidFill>
                        <a:effectLst/>
                        <a:uLnTx/>
                        <a:uFillTx/>
                        <a:latin typeface="Arial"/>
                        <a:cs typeface="Arial"/>
                        <a:sym typeface="Arial"/>
                      </a:endParaRP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rtl="0" eaLnBrk="1" fontAlgn="auto" latinLnBrk="0" hangingPunct="1">
                        <a:lnSpc>
                          <a:spcPts val="1300"/>
                        </a:lnSpc>
                        <a:spcBef>
                          <a:spcPts val="0"/>
                        </a:spcBef>
                        <a:spcAft>
                          <a:spcPts val="0"/>
                        </a:spcAft>
                        <a:buClrTx/>
                        <a:buSzTx/>
                        <a:buFontTx/>
                        <a:buNone/>
                      </a:pPr>
                      <a:r>
                        <a:rPr lang="fr-FR" sz="1100" b="0" i="0" u="none" strike="noStrike" kern="0" cap="none" spc="0" normalizeH="0" baseline="0" noProof="0">
                          <a:ln>
                            <a:noFill/>
                          </a:ln>
                          <a:solidFill>
                            <a:srgbClr val="1F497D"/>
                          </a:solidFill>
                          <a:effectLst/>
                          <a:uLnTx/>
                          <a:uFillTx/>
                          <a:latin typeface="Arial"/>
                          <a:cs typeface="Arial"/>
                        </a:rPr>
                        <a:t>Jean-Baptiste BRUNEAU</a:t>
                      </a:r>
                      <a:endParaRPr kumimoji="0" lang="fr-FR" sz="1100" b="0" i="0" u="none" strike="noStrike" kern="0" cap="none" spc="0" normalizeH="0" baseline="0" noProof="0">
                        <a:ln>
                          <a:noFill/>
                        </a:ln>
                        <a:solidFill>
                          <a:srgbClr val="1F497D"/>
                        </a:solidFill>
                        <a:effectLst/>
                        <a:uLnTx/>
                        <a:uFillTx/>
                        <a:latin typeface="Arial"/>
                        <a:cs typeface="Arial"/>
                        <a:sym typeface="Arial"/>
                      </a:endParaRP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49458395"/>
                  </a:ext>
                </a:extLst>
              </a:tr>
              <a:tr h="325690">
                <a:tc>
                  <a:txBody>
                    <a:bodyPr/>
                    <a:lstStyle/>
                    <a:p>
                      <a:r>
                        <a:rPr lang="fr-FR" sz="1100" b="1">
                          <a:solidFill>
                            <a:srgbClr val="FFFFFF"/>
                          </a:solidFill>
                          <a:latin typeface="Arial"/>
                          <a:cs typeface="Arial"/>
                        </a:rPr>
                        <a:t>SW : Site WEB</a:t>
                      </a:r>
                    </a:p>
                  </a:txBody>
                  <a:tcPr marL="54000" marR="5400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p>
                      <a:pPr marL="0" marR="0" lvl="0" indent="0" algn="l" rtl="0" eaLnBrk="1" fontAlgn="auto" latinLnBrk="0" hangingPunct="1">
                        <a:lnSpc>
                          <a:spcPts val="1300"/>
                        </a:lnSpc>
                        <a:spcBef>
                          <a:spcPts val="0"/>
                        </a:spcBef>
                        <a:spcAft>
                          <a:spcPts val="0"/>
                        </a:spcAft>
                        <a:buClrTx/>
                        <a:buSzTx/>
                        <a:buFontTx/>
                        <a:buNone/>
                      </a:pPr>
                      <a:r>
                        <a:rPr lang="fr-FR" sz="1100" b="0" i="0" u="none" strike="noStrike" kern="0" cap="none" spc="0" normalizeH="0" baseline="0" noProof="0">
                          <a:ln>
                            <a:noFill/>
                          </a:ln>
                          <a:solidFill>
                            <a:srgbClr val="1F497D"/>
                          </a:solidFill>
                          <a:effectLst/>
                          <a:uLnTx/>
                          <a:uFillTx/>
                          <a:latin typeface="Arial"/>
                          <a:cs typeface="Arial"/>
                        </a:rPr>
                        <a:t>Selyan ABDALLAH</a:t>
                      </a:r>
                      <a:endParaRPr kumimoji="0" lang="fr-FR" sz="1100" b="0" i="0" u="none" strike="noStrike" kern="0" cap="none" spc="0" normalizeH="0" baseline="0" noProof="0">
                        <a:ln>
                          <a:noFill/>
                        </a:ln>
                        <a:solidFill>
                          <a:srgbClr val="1F497D"/>
                        </a:solidFill>
                        <a:effectLst/>
                        <a:uLnTx/>
                        <a:uFillTx/>
                        <a:latin typeface="Arial"/>
                        <a:cs typeface="Arial"/>
                        <a:sym typeface="Arial"/>
                      </a:endParaRPr>
                    </a:p>
                  </a:txBody>
                  <a:tcPr marL="54000" marR="54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08259268"/>
                  </a:ext>
                </a:extLst>
              </a:tr>
              <a:tr h="325690">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rtl="0" eaLnBrk="1" fontAlgn="auto" latinLnBrk="0" hangingPunct="1">
                        <a:lnSpc>
                          <a:spcPts val="1300"/>
                        </a:lnSpc>
                        <a:spcBef>
                          <a:spcPts val="0"/>
                        </a:spcBef>
                        <a:spcAft>
                          <a:spcPts val="0"/>
                        </a:spcAft>
                        <a:buClrTx/>
                        <a:buSzTx/>
                        <a:buFontTx/>
                        <a:buNone/>
                      </a:pPr>
                      <a:r>
                        <a:rPr lang="fr-FR" sz="1100" b="1" i="0" u="none" strike="noStrike" kern="0" cap="none" spc="0" normalizeH="0" baseline="0" noProof="0">
                          <a:ln>
                            <a:noFill/>
                          </a:ln>
                          <a:solidFill>
                            <a:srgbClr val="FFFFFF"/>
                          </a:solidFill>
                          <a:effectLst/>
                          <a:uLnTx/>
                          <a:uFillTx/>
                          <a:latin typeface="Arial"/>
                          <a:cs typeface="Arial"/>
                        </a:rPr>
                        <a:t>BDD : Base de données</a:t>
                      </a:r>
                      <a:endParaRPr kumimoji="0" lang="fr-FR" sz="1100" b="1" i="0" u="none" strike="noStrike" kern="0" cap="none" spc="0" normalizeH="0" baseline="0" noProof="0">
                        <a:ln>
                          <a:noFill/>
                        </a:ln>
                        <a:solidFill>
                          <a:srgbClr val="FFFFFF"/>
                        </a:solidFill>
                        <a:effectLst/>
                        <a:uLnTx/>
                        <a:uFillTx/>
                        <a:latin typeface="Arial"/>
                        <a:cs typeface="Arial"/>
                        <a:sym typeface="Arial"/>
                      </a:endParaRPr>
                    </a:p>
                  </a:txBody>
                  <a:tcPr marL="54000" marR="5400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rtl="0" eaLnBrk="1" fontAlgn="auto" latinLnBrk="0" hangingPunct="1">
                        <a:lnSpc>
                          <a:spcPts val="1300"/>
                        </a:lnSpc>
                        <a:spcBef>
                          <a:spcPts val="0"/>
                        </a:spcBef>
                        <a:spcAft>
                          <a:spcPts val="0"/>
                        </a:spcAft>
                        <a:buClrTx/>
                        <a:buSzTx/>
                        <a:buFontTx/>
                        <a:buNone/>
                      </a:pPr>
                      <a:r>
                        <a:rPr lang="fr-FR" sz="1100" b="0" i="0" u="none" strike="noStrike" kern="0" cap="none" spc="0" normalizeH="0" baseline="0" noProof="0">
                          <a:ln>
                            <a:noFill/>
                          </a:ln>
                          <a:solidFill>
                            <a:srgbClr val="1F497D"/>
                          </a:solidFill>
                          <a:effectLst/>
                          <a:uLnTx/>
                          <a:uFillTx/>
                          <a:latin typeface="Arial"/>
                          <a:cs typeface="Arial"/>
                        </a:rPr>
                        <a:t>Nicolas BRIMBOEUF</a:t>
                      </a:r>
                      <a:endParaRPr kumimoji="0" lang="fr-FR" sz="1100" b="0" i="0" u="none" strike="noStrike" kern="0" cap="none" spc="0" normalizeH="0" baseline="0" noProof="0">
                        <a:ln>
                          <a:noFill/>
                        </a:ln>
                        <a:solidFill>
                          <a:srgbClr val="1F497D"/>
                        </a:solidFill>
                        <a:effectLst/>
                        <a:uLnTx/>
                        <a:uFillTx/>
                        <a:latin typeface="Arial"/>
                        <a:cs typeface="Arial"/>
                        <a:sym typeface="Arial"/>
                      </a:endParaRPr>
                    </a:p>
                  </a:txBody>
                  <a:tcPr marL="54000" marR="54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04969651"/>
                  </a:ext>
                </a:extLst>
              </a:tr>
              <a:tr h="325690">
                <a:tc>
                  <a:txBody>
                    <a:bodyPr/>
                    <a:lstStyle/>
                    <a:p>
                      <a:pPr marL="0" marR="0" lvl="0" indent="0" algn="l" defTabSz="412750" rtl="0" eaLnBrk="1" fontAlgn="auto" latinLnBrk="0" hangingPunct="1">
                        <a:lnSpc>
                          <a:spcPts val="1300"/>
                        </a:lnSpc>
                        <a:spcBef>
                          <a:spcPts val="0"/>
                        </a:spcBef>
                        <a:spcAft>
                          <a:spcPts val="0"/>
                        </a:spcAft>
                        <a:buClrTx/>
                        <a:buSzTx/>
                        <a:buFontTx/>
                        <a:buNone/>
                        <a:tabLst/>
                        <a:defRPr/>
                      </a:pPr>
                      <a:r>
                        <a:rPr lang="fr-FR" sz="1100" b="1" i="0" u="none" strike="noStrike" kern="0" cap="none" spc="0" normalizeH="0" baseline="0" noProof="0">
                          <a:ln>
                            <a:noFill/>
                          </a:ln>
                          <a:solidFill>
                            <a:srgbClr val="FFFFFF"/>
                          </a:solidFill>
                          <a:effectLst/>
                          <a:uLnTx/>
                          <a:uFillTx/>
                          <a:latin typeface="Arial"/>
                          <a:cs typeface="Arial"/>
                        </a:rPr>
                        <a:t>PUI : Programme d'upload des images</a:t>
                      </a:r>
                      <a:endParaRPr kumimoji="0" lang="fr-FR" sz="1100" b="1" i="0" u="none" strike="noStrike" kern="0" cap="none" spc="0" normalizeH="0" baseline="0" noProof="0">
                        <a:ln>
                          <a:noFill/>
                        </a:ln>
                        <a:solidFill>
                          <a:srgbClr val="FFFFFF"/>
                        </a:solidFill>
                        <a:effectLst/>
                        <a:uLnTx/>
                        <a:uFillTx/>
                        <a:latin typeface="Arial"/>
                        <a:cs typeface="Arial"/>
                        <a:sym typeface="Arial"/>
                      </a:endParaRPr>
                    </a:p>
                  </a:txBody>
                  <a:tcPr marL="54000" marR="5400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p>
                      <a:pPr marL="0" marR="0" lvl="0" indent="0" algn="l" rtl="0" eaLnBrk="1" fontAlgn="auto" latinLnBrk="0" hangingPunct="1">
                        <a:lnSpc>
                          <a:spcPts val="1300"/>
                        </a:lnSpc>
                        <a:spcBef>
                          <a:spcPts val="0"/>
                        </a:spcBef>
                        <a:spcAft>
                          <a:spcPts val="0"/>
                        </a:spcAft>
                        <a:buClrTx/>
                        <a:buSzTx/>
                        <a:buFontTx/>
                        <a:buNone/>
                      </a:pPr>
                      <a:r>
                        <a:rPr lang="fr-FR" sz="1100" b="0" i="0" u="none" strike="noStrike" kern="0" cap="none" spc="0" normalizeH="0" baseline="0" noProof="0">
                          <a:ln>
                            <a:noFill/>
                          </a:ln>
                          <a:solidFill>
                            <a:srgbClr val="1F497D"/>
                          </a:solidFill>
                          <a:effectLst/>
                          <a:uLnTx/>
                          <a:uFillTx/>
                          <a:latin typeface="Arial"/>
                          <a:cs typeface="Arial"/>
                        </a:rPr>
                        <a:t>Nicolas BRIMBOEUF </a:t>
                      </a:r>
                      <a:endParaRPr kumimoji="0" lang="fr-FR" sz="1100" b="0" i="0" u="none" strike="noStrike" kern="0" cap="none" spc="0" normalizeH="0" baseline="0" noProof="0">
                        <a:ln>
                          <a:noFill/>
                        </a:ln>
                        <a:solidFill>
                          <a:srgbClr val="1F497D"/>
                        </a:solidFill>
                        <a:effectLst/>
                        <a:uLnTx/>
                        <a:uFillTx/>
                        <a:latin typeface="Arial"/>
                        <a:cs typeface="Arial"/>
                        <a:sym typeface="Arial"/>
                      </a:endParaRPr>
                    </a:p>
                  </a:txBody>
                  <a:tcPr marL="54000" marR="54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608642243"/>
                  </a:ext>
                </a:extLst>
              </a:tr>
              <a:tr h="333375">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defTabSz="412750" rtl="0" eaLnBrk="1" fontAlgn="auto" latinLnBrk="0" hangingPunct="1">
                        <a:lnSpc>
                          <a:spcPts val="1300"/>
                        </a:lnSpc>
                        <a:spcBef>
                          <a:spcPts val="0"/>
                        </a:spcBef>
                        <a:spcAft>
                          <a:spcPts val="0"/>
                        </a:spcAft>
                        <a:buClrTx/>
                        <a:buSzTx/>
                        <a:buFontTx/>
                        <a:buNone/>
                        <a:tabLst/>
                        <a:defRPr/>
                      </a:pPr>
                      <a:r>
                        <a:rPr lang="fr-FR" sz="1100" b="1" i="0" u="none" strike="noStrike" kern="0" cap="none" spc="0" normalizeH="0" baseline="0" noProof="0">
                          <a:ln>
                            <a:noFill/>
                          </a:ln>
                          <a:solidFill>
                            <a:srgbClr val="FFFFFF"/>
                          </a:solidFill>
                          <a:effectLst/>
                          <a:uLnTx/>
                          <a:uFillTx/>
                          <a:latin typeface="Arial"/>
                          <a:cs typeface="Arial"/>
                        </a:rPr>
                        <a:t>SS : Sécurité du site</a:t>
                      </a:r>
                      <a:endParaRPr kumimoji="0" lang="fr-FR" sz="1100" b="1" i="0" u="none" strike="noStrike" kern="0" cap="none" spc="0" normalizeH="0" baseline="0" noProof="0">
                        <a:ln>
                          <a:noFill/>
                        </a:ln>
                        <a:solidFill>
                          <a:srgbClr val="FFFFFF"/>
                        </a:solidFill>
                        <a:effectLst/>
                        <a:uLnTx/>
                        <a:uFillTx/>
                        <a:latin typeface="Arial"/>
                        <a:cs typeface="Arial"/>
                        <a:sym typeface="Arial"/>
                      </a:endParaRPr>
                    </a:p>
                  </a:txBody>
                  <a:tcPr marL="54000" marR="5400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rtl="0" eaLnBrk="1" fontAlgn="auto" latinLnBrk="0" hangingPunct="1">
                        <a:lnSpc>
                          <a:spcPts val="1300"/>
                        </a:lnSpc>
                        <a:spcBef>
                          <a:spcPts val="0"/>
                        </a:spcBef>
                        <a:spcAft>
                          <a:spcPts val="0"/>
                        </a:spcAft>
                        <a:buClrTx/>
                        <a:buSzTx/>
                        <a:buFontTx/>
                        <a:buNone/>
                      </a:pPr>
                      <a:r>
                        <a:rPr lang="fr-FR" sz="1100" b="0" i="0" u="none" strike="noStrike" kern="0" cap="none" spc="0" normalizeH="0" baseline="0" noProof="0">
                          <a:ln>
                            <a:noFill/>
                          </a:ln>
                          <a:solidFill>
                            <a:srgbClr val="1F497D"/>
                          </a:solidFill>
                          <a:effectLst/>
                          <a:uLnTx/>
                          <a:uFillTx/>
                          <a:latin typeface="Arial"/>
                          <a:cs typeface="Arial"/>
                        </a:rPr>
                        <a:t>Mael ALBANY</a:t>
                      </a:r>
                      <a:endParaRPr kumimoji="0" lang="fr-FR" sz="1100" b="0" i="0" u="none" strike="noStrike" kern="0" cap="none" spc="0" normalizeH="0" baseline="0" noProof="0">
                        <a:ln>
                          <a:noFill/>
                        </a:ln>
                        <a:solidFill>
                          <a:srgbClr val="1F497D"/>
                        </a:solidFill>
                        <a:effectLst/>
                        <a:uLnTx/>
                        <a:uFillTx/>
                        <a:latin typeface="Arial"/>
                        <a:cs typeface="Arial"/>
                        <a:sym typeface="Arial"/>
                      </a:endParaRPr>
                    </a:p>
                  </a:txBody>
                  <a:tcPr marL="54000" marR="54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94535599"/>
                  </a:ext>
                </a:extLst>
              </a:tr>
              <a:tr h="325690">
                <a:tc>
                  <a:txBody>
                    <a:bodyPr/>
                    <a:lstStyle/>
                    <a:p>
                      <a:pPr marL="0" marR="0" lvl="0" indent="0" algn="l" rtl="0" eaLnBrk="1" fontAlgn="auto" latinLnBrk="0" hangingPunct="1">
                        <a:lnSpc>
                          <a:spcPts val="1300"/>
                        </a:lnSpc>
                        <a:spcBef>
                          <a:spcPts val="0"/>
                        </a:spcBef>
                        <a:spcAft>
                          <a:spcPts val="0"/>
                        </a:spcAft>
                        <a:buClrTx/>
                        <a:buSzTx/>
                        <a:buFontTx/>
                        <a:buNone/>
                      </a:pPr>
                      <a:r>
                        <a:rPr lang="fr-FR" sz="1100" b="1" i="0" u="none" strike="noStrike" kern="0" cap="none" spc="0" normalizeH="0" baseline="0" noProof="0">
                          <a:ln>
                            <a:noFill/>
                          </a:ln>
                          <a:solidFill>
                            <a:srgbClr val="FFFFFF"/>
                          </a:solidFill>
                          <a:effectLst/>
                          <a:uLnTx/>
                          <a:uFillTx/>
                          <a:latin typeface="Arial"/>
                          <a:cs typeface="Arial"/>
                        </a:rPr>
                        <a:t>TEST : Test de l’application</a:t>
                      </a:r>
                      <a:endParaRPr kumimoji="0" lang="fr-FR" sz="1100" b="1" i="0" u="none" strike="noStrike" kern="0" cap="none" spc="0" normalizeH="0" baseline="0" noProof="0">
                        <a:ln>
                          <a:noFill/>
                        </a:ln>
                        <a:solidFill>
                          <a:srgbClr val="FFFFFF"/>
                        </a:solidFill>
                        <a:effectLst/>
                        <a:uLnTx/>
                        <a:uFillTx/>
                        <a:latin typeface="Arial"/>
                        <a:cs typeface="Arial"/>
                        <a:sym typeface="Arial"/>
                      </a:endParaRPr>
                    </a:p>
                  </a:txBody>
                  <a:tcPr marL="54000" marR="5400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p>
                      <a:pPr marL="0" marR="0" lvl="0" indent="0" algn="l" defTabSz="412750" rtl="0" eaLnBrk="1" fontAlgn="auto" latinLnBrk="0" hangingPunct="1">
                        <a:lnSpc>
                          <a:spcPts val="1300"/>
                        </a:lnSpc>
                        <a:spcBef>
                          <a:spcPts val="0"/>
                        </a:spcBef>
                        <a:spcAft>
                          <a:spcPts val="0"/>
                        </a:spcAft>
                        <a:buClrTx/>
                        <a:buSzTx/>
                        <a:buFontTx/>
                        <a:buNone/>
                        <a:tabLst/>
                        <a:defRPr/>
                      </a:pPr>
                      <a:r>
                        <a:rPr kumimoji="0" lang="fr-FR" sz="1100" b="0" i="0" u="none" strike="noStrike" kern="0" cap="none" spc="0" normalizeH="0" baseline="0" noProof="0" dirty="0">
                          <a:ln>
                            <a:noFill/>
                          </a:ln>
                          <a:solidFill>
                            <a:srgbClr val="1F497D"/>
                          </a:solidFill>
                          <a:effectLst/>
                          <a:uLnTx/>
                          <a:uFillTx/>
                          <a:latin typeface="Arial"/>
                          <a:cs typeface="Arial"/>
                          <a:sym typeface="Arial"/>
                        </a:rPr>
                        <a:t>Jean-Baptiste </a:t>
                      </a:r>
                      <a:r>
                        <a:rPr lang="fr-FR" sz="1100" b="0" i="0" u="none" strike="noStrike" kern="0" cap="none" spc="0" normalizeH="0" baseline="0" noProof="0" dirty="0">
                          <a:ln>
                            <a:noFill/>
                          </a:ln>
                          <a:solidFill>
                            <a:srgbClr val="1F497D"/>
                          </a:solidFill>
                          <a:effectLst/>
                          <a:uLnTx/>
                          <a:uFillTx/>
                          <a:latin typeface="Arial"/>
                          <a:cs typeface="Arial"/>
                        </a:rPr>
                        <a:t>BRUNEAU</a:t>
                      </a:r>
                      <a:endParaRPr kumimoji="0" lang="fr-FR" sz="1100" b="0" i="0" u="none" strike="noStrike" kern="0" cap="none" spc="0" normalizeH="0" baseline="0" noProof="0" dirty="0">
                        <a:ln>
                          <a:noFill/>
                        </a:ln>
                        <a:solidFill>
                          <a:srgbClr val="1F497D"/>
                        </a:solidFill>
                        <a:effectLst/>
                        <a:uLnTx/>
                        <a:uFillTx/>
                        <a:latin typeface="Arial"/>
                        <a:cs typeface="Arial"/>
                        <a:sym typeface="Arial"/>
                      </a:endParaRPr>
                    </a:p>
                  </a:txBody>
                  <a:tcPr marL="54000" marR="54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249426818"/>
                  </a:ext>
                </a:extLst>
              </a:tr>
            </a:tbl>
          </a:graphicData>
        </a:graphic>
      </p:graphicFrame>
      <p:pic>
        <p:nvPicPr>
          <p:cNvPr id="59" name="Graphique 58" descr="Réunion">
            <a:extLst>
              <a:ext uri="{FF2B5EF4-FFF2-40B4-BE49-F238E27FC236}">
                <a16:creationId xmlns:a16="http://schemas.microsoft.com/office/drawing/2014/main" id="{0972ADC3-8DF7-483E-A882-8E95F5DD5C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97500" y="3601564"/>
            <a:ext cx="363488" cy="363488"/>
          </a:xfrm>
          <a:prstGeom prst="rect">
            <a:avLst/>
          </a:prstGeom>
        </p:spPr>
      </p:pic>
      <p:graphicFrame>
        <p:nvGraphicFramePr>
          <p:cNvPr id="60" name="Tableau 59">
            <a:extLst>
              <a:ext uri="{FF2B5EF4-FFF2-40B4-BE49-F238E27FC236}">
                <a16:creationId xmlns:a16="http://schemas.microsoft.com/office/drawing/2014/main" id="{8D95A428-0261-4501-97D9-4A52E94E9B36}"/>
              </a:ext>
            </a:extLst>
          </p:cNvPr>
          <p:cNvGraphicFramePr>
            <a:graphicFrameLocks noGrp="1"/>
          </p:cNvGraphicFramePr>
          <p:nvPr>
            <p:extLst>
              <p:ext uri="{D42A27DB-BD31-4B8C-83A1-F6EECF244321}">
                <p14:modId xmlns:p14="http://schemas.microsoft.com/office/powerpoint/2010/main" val="2643475814"/>
              </p:ext>
            </p:extLst>
          </p:nvPr>
        </p:nvGraphicFramePr>
        <p:xfrm>
          <a:off x="263352" y="3517728"/>
          <a:ext cx="5760640" cy="3172611"/>
        </p:xfrm>
        <a:graphic>
          <a:graphicData uri="http://schemas.openxmlformats.org/drawingml/2006/table">
            <a:tbl>
              <a:tblPr/>
              <a:tblGrid>
                <a:gridCol w="1610661">
                  <a:extLst>
                    <a:ext uri="{9D8B030D-6E8A-4147-A177-3AD203B41FA5}">
                      <a16:colId xmlns:a16="http://schemas.microsoft.com/office/drawing/2014/main" val="4112654664"/>
                    </a:ext>
                  </a:extLst>
                </a:gridCol>
                <a:gridCol w="4149979">
                  <a:extLst>
                    <a:ext uri="{9D8B030D-6E8A-4147-A177-3AD203B41FA5}">
                      <a16:colId xmlns:a16="http://schemas.microsoft.com/office/drawing/2014/main" val="1882826865"/>
                    </a:ext>
                  </a:extLst>
                </a:gridCol>
              </a:tblGrid>
              <a:tr h="421414">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Comité de lancement </a:t>
                      </a:r>
                      <a:endParaRPr lang="fr-FR" sz="1100" b="1">
                        <a:solidFill>
                          <a:srgbClr val="FFFFFF"/>
                        </a:solidFill>
                        <a:latin typeface="Arial" panose="020B0604020202020204" pitchFamily="34" charset="0"/>
                        <a:cs typeface="Arial" panose="020B0604020202020204" pitchFamily="34" charset="0"/>
                      </a:endParaRPr>
                    </a:p>
                    <a:p>
                      <a:r>
                        <a:rPr lang="fr-FR" sz="1100" b="1">
                          <a:solidFill>
                            <a:srgbClr val="FFFFFF"/>
                          </a:solidFill>
                          <a:latin typeface="Arial"/>
                          <a:cs typeface="Arial"/>
                        </a:rPr>
                        <a:t>et de suivi</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Détails</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118375479"/>
                  </a:ext>
                </a:extLst>
              </a:tr>
              <a:tr h="1941594">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Plan d’action</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nSpc>
                          <a:spcPct val="150000"/>
                        </a:lnSpc>
                      </a:pPr>
                      <a:r>
                        <a:rPr lang="fr-FR" sz="1050">
                          <a:solidFill>
                            <a:srgbClr val="1F497D"/>
                          </a:solidFill>
                          <a:latin typeface="Arial"/>
                          <a:cs typeface="Arial"/>
                        </a:rPr>
                        <a:t>1. Faire les organigrammes du P3.</a:t>
                      </a:r>
                      <a:endParaRPr lang="fr-FR"/>
                    </a:p>
                    <a:p>
                      <a:pPr lvl="0">
                        <a:lnSpc>
                          <a:spcPct val="150000"/>
                        </a:lnSpc>
                        <a:buNone/>
                      </a:pPr>
                      <a:r>
                        <a:rPr lang="fr-FR" sz="1050">
                          <a:solidFill>
                            <a:srgbClr val="1F497D"/>
                          </a:solidFill>
                          <a:latin typeface="Arial"/>
                          <a:cs typeface="Arial"/>
                        </a:rPr>
                        <a:t>2. Faire un plan du SW.</a:t>
                      </a:r>
                      <a:endParaRPr lang="fr-FR"/>
                    </a:p>
                    <a:p>
                      <a:pPr lvl="0">
                        <a:lnSpc>
                          <a:spcPct val="150000"/>
                        </a:lnSpc>
                        <a:buNone/>
                      </a:pPr>
                      <a:r>
                        <a:rPr lang="fr-FR" sz="1050">
                          <a:solidFill>
                            <a:srgbClr val="1F497D"/>
                          </a:solidFill>
                          <a:latin typeface="Arial"/>
                          <a:cs typeface="Arial"/>
                        </a:rPr>
                        <a:t>3. Préparation de la BDD.</a:t>
                      </a:r>
                    </a:p>
                    <a:p>
                      <a:pPr lvl="0">
                        <a:lnSpc>
                          <a:spcPct val="150000"/>
                        </a:lnSpc>
                        <a:buNone/>
                      </a:pPr>
                      <a:r>
                        <a:rPr lang="fr-FR" sz="1050">
                          <a:solidFill>
                            <a:srgbClr val="1F497D"/>
                          </a:solidFill>
                          <a:latin typeface="Arial"/>
                          <a:cs typeface="Arial"/>
                        </a:rPr>
                        <a:t>4. Démarrage des sessions de code pour P3, SW et PUI.</a:t>
                      </a:r>
                    </a:p>
                    <a:p>
                      <a:pPr lvl="0">
                        <a:lnSpc>
                          <a:spcPct val="150000"/>
                        </a:lnSpc>
                        <a:buNone/>
                      </a:pPr>
                      <a:r>
                        <a:rPr lang="fr-FR" sz="1050">
                          <a:solidFill>
                            <a:srgbClr val="1F497D"/>
                          </a:solidFill>
                          <a:latin typeface="Arial"/>
                          <a:cs typeface="Arial"/>
                        </a:rPr>
                        <a:t>5. Interconnexions de P3, SW, PUI et BDD.</a:t>
                      </a:r>
                      <a:endParaRPr lang="fr-FR"/>
                    </a:p>
                    <a:p>
                      <a:pPr lvl="0">
                        <a:lnSpc>
                          <a:spcPct val="150000"/>
                        </a:lnSpc>
                        <a:buNone/>
                      </a:pPr>
                      <a:r>
                        <a:rPr lang="fr-FR" sz="1050">
                          <a:solidFill>
                            <a:srgbClr val="1F497D"/>
                          </a:solidFill>
                          <a:latin typeface="Arial"/>
                          <a:cs typeface="Arial"/>
                        </a:rPr>
                        <a:t>6. Application de la SS sur le SW.</a:t>
                      </a:r>
                    </a:p>
                    <a:p>
                      <a:pPr lvl="0">
                        <a:lnSpc>
                          <a:spcPct val="150000"/>
                        </a:lnSpc>
                        <a:buNone/>
                      </a:pPr>
                      <a:r>
                        <a:rPr lang="fr-FR" sz="1050">
                          <a:solidFill>
                            <a:srgbClr val="1F497D"/>
                          </a:solidFill>
                          <a:latin typeface="Arial"/>
                          <a:cs typeface="Arial"/>
                        </a:rPr>
                        <a:t>7. Réalisation du TEST</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83270317"/>
                  </a:ext>
                </a:extLst>
              </a:tr>
              <a:tr h="809377">
                <a:tc>
                  <a:txBody>
                    <a:bodyPr/>
                    <a:lstStyle/>
                    <a:p>
                      <a:r>
                        <a:rPr lang="fr-FR" sz="1100" b="1">
                          <a:solidFill>
                            <a:srgbClr val="FFFFFF"/>
                          </a:solidFill>
                          <a:latin typeface="Arial"/>
                          <a:cs typeface="Arial"/>
                        </a:rPr>
                        <a:t>Options</a:t>
                      </a:r>
                    </a:p>
                  </a:txBody>
                  <a:tcPr marL="54000" marR="5400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38DD5"/>
                    </a:solidFill>
                  </a:tcPr>
                </a:tc>
                <a:tc>
                  <a:txBody>
                    <a:bodyPr/>
                    <a:lstStyle/>
                    <a:p>
                      <a:pPr marL="0" marR="0" lvl="0" indent="0" algn="l" rtl="0" eaLnBrk="1" fontAlgn="auto" latinLnBrk="0" hangingPunct="1">
                        <a:lnSpc>
                          <a:spcPct val="150000"/>
                        </a:lnSpc>
                        <a:spcBef>
                          <a:spcPts val="0"/>
                        </a:spcBef>
                        <a:spcAft>
                          <a:spcPts val="0"/>
                        </a:spcAft>
                        <a:buClrTx/>
                        <a:buSzTx/>
                        <a:buFontTx/>
                        <a:buNone/>
                      </a:pPr>
                      <a:r>
                        <a:rPr lang="fr-FR" sz="1050">
                          <a:solidFill>
                            <a:srgbClr val="1F497D"/>
                          </a:solidFill>
                          <a:latin typeface="Arial"/>
                          <a:cs typeface="Arial"/>
                        </a:rPr>
                        <a:t>- Mise en place d'un petit appareil photo pour prendre des photos plus précises du banc</a:t>
                      </a:r>
                    </a:p>
                  </a:txBody>
                  <a:tcPr marL="54000" marR="54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336940998"/>
                  </a:ext>
                </a:extLst>
              </a:tr>
            </a:tbl>
          </a:graphicData>
        </a:graphic>
      </p:graphicFrame>
      <p:pic>
        <p:nvPicPr>
          <p:cNvPr id="48" name="Graphique 47" descr="Poignée de main">
            <a:extLst>
              <a:ext uri="{FF2B5EF4-FFF2-40B4-BE49-F238E27FC236}">
                <a16:creationId xmlns:a16="http://schemas.microsoft.com/office/drawing/2014/main" id="{E014B198-7536-4FFC-82F6-B9D4412C9F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18200" y="3672406"/>
            <a:ext cx="279652" cy="279652"/>
          </a:xfrm>
          <a:prstGeom prst="rect">
            <a:avLst/>
          </a:prstGeom>
        </p:spPr>
      </p:pic>
      <p:sp>
        <p:nvSpPr>
          <p:cNvPr id="62" name="Titre 1">
            <a:extLst>
              <a:ext uri="{FF2B5EF4-FFF2-40B4-BE49-F238E27FC236}">
                <a16:creationId xmlns:a16="http://schemas.microsoft.com/office/drawing/2014/main" id="{8F942FF7-03FD-4C5E-88CC-1D89DF5E6622}"/>
              </a:ext>
            </a:extLst>
          </p:cNvPr>
          <p:cNvSpPr txBox="1">
            <a:spLocks/>
          </p:cNvSpPr>
          <p:nvPr/>
        </p:nvSpPr>
        <p:spPr>
          <a:xfrm>
            <a:off x="2021208" y="342723"/>
            <a:ext cx="7387160" cy="386429"/>
          </a:xfrm>
          <a:prstGeom prst="rect">
            <a:avLst/>
          </a:prstGeom>
        </p:spPr>
        <p:txBody>
          <a:bodyPr/>
          <a:lstStyle>
            <a:lvl1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1pPr>
            <a:lvl2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2pPr>
            <a:lvl3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3pPr>
            <a:lvl4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4pPr>
            <a:lvl5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5pPr>
            <a:lvl6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6pPr>
            <a:lvl7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7pPr>
            <a:lvl8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8pPr>
            <a:lvl9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9pPr>
          </a:lstStyle>
          <a:p>
            <a:pPr hangingPunct="1"/>
            <a:r>
              <a:rPr lang="fr-FR" sz="2400" dirty="0"/>
              <a:t>Expérimental XTRA Photo (EXP) (PHOTO_ATB)</a:t>
            </a:r>
          </a:p>
        </p:txBody>
      </p:sp>
      <p:graphicFrame>
        <p:nvGraphicFramePr>
          <p:cNvPr id="3" name="Tableau 2">
            <a:extLst>
              <a:ext uri="{FF2B5EF4-FFF2-40B4-BE49-F238E27FC236}">
                <a16:creationId xmlns:a16="http://schemas.microsoft.com/office/drawing/2014/main" id="{FAE1D46E-4341-43B4-B254-2FA91426DE2E}"/>
              </a:ext>
            </a:extLst>
          </p:cNvPr>
          <p:cNvGraphicFramePr>
            <a:graphicFrameLocks noGrp="1"/>
          </p:cNvGraphicFramePr>
          <p:nvPr>
            <p:extLst>
              <p:ext uri="{D42A27DB-BD31-4B8C-83A1-F6EECF244321}">
                <p14:modId xmlns:p14="http://schemas.microsoft.com/office/powerpoint/2010/main" val="4288984808"/>
              </p:ext>
            </p:extLst>
          </p:nvPr>
        </p:nvGraphicFramePr>
        <p:xfrm>
          <a:off x="4799856" y="1518721"/>
          <a:ext cx="6882104" cy="916747"/>
        </p:xfrm>
        <a:graphic>
          <a:graphicData uri="http://schemas.openxmlformats.org/drawingml/2006/table">
            <a:tbl>
              <a:tblPr/>
              <a:tblGrid>
                <a:gridCol w="962769">
                  <a:extLst>
                    <a:ext uri="{9D8B030D-6E8A-4147-A177-3AD203B41FA5}">
                      <a16:colId xmlns:a16="http://schemas.microsoft.com/office/drawing/2014/main" val="1609533082"/>
                    </a:ext>
                  </a:extLst>
                </a:gridCol>
                <a:gridCol w="5919335">
                  <a:extLst>
                    <a:ext uri="{9D8B030D-6E8A-4147-A177-3AD203B41FA5}">
                      <a16:colId xmlns:a16="http://schemas.microsoft.com/office/drawing/2014/main" val="22452238"/>
                    </a:ext>
                  </a:extLst>
                </a:gridCol>
              </a:tblGrid>
              <a:tr h="916747">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lvl="0">
                        <a:buNone/>
                      </a:pPr>
                      <a:r>
                        <a:rPr lang="fr-FR" sz="1100" b="1">
                          <a:solidFill>
                            <a:srgbClr val="FFFFFF"/>
                          </a:solidFill>
                        </a:rPr>
                        <a:t>Objectifs</a:t>
                      </a:r>
                    </a:p>
                    <a:p>
                      <a:pPr lvl="0">
                        <a:buNone/>
                      </a:pPr>
                      <a:r>
                        <a:rPr lang="fr-FR" sz="1100" b="1">
                          <a:solidFill>
                            <a:srgbClr val="FFFFFF"/>
                          </a:solidFill>
                        </a:rPr>
                        <a:t>Principaux</a:t>
                      </a:r>
                      <a:endParaRPr lang="fr-FR" sz="900" b="1">
                        <a:solidFill>
                          <a:srgbClr val="FFFFFF"/>
                        </a:solidFill>
                      </a:endParaRPr>
                    </a:p>
                  </a:txBody>
                  <a:tcPr marL="72000" marR="72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a:lnSpc>
                          <a:spcPts val="1300"/>
                        </a:lnSpc>
                        <a:spcBef>
                          <a:spcPts val="0"/>
                        </a:spcBef>
                        <a:spcAft>
                          <a:spcPts val="0"/>
                        </a:spcAft>
                        <a:buNone/>
                      </a:pPr>
                      <a:r>
                        <a:rPr lang="fr-FR" sz="1100" b="0" i="0" u="none" strike="noStrike" noProof="0">
                          <a:solidFill>
                            <a:srgbClr val="1F497D"/>
                          </a:solidFill>
                          <a:latin typeface="Arial"/>
                        </a:rPr>
                        <a:t>- Programmer une prise de photo manuelle</a:t>
                      </a:r>
                      <a:endParaRPr lang="en-US" sz="1100" b="0" i="0" u="none" strike="noStrike" noProof="0"/>
                    </a:p>
                    <a:p>
                      <a:pPr marL="0" marR="0" lvl="0" indent="0" algn="l">
                        <a:lnSpc>
                          <a:spcPts val="1300"/>
                        </a:lnSpc>
                        <a:spcBef>
                          <a:spcPts val="0"/>
                        </a:spcBef>
                        <a:spcAft>
                          <a:spcPts val="0"/>
                        </a:spcAft>
                        <a:buNone/>
                      </a:pPr>
                      <a:r>
                        <a:rPr lang="fr-FR" sz="1100" b="0" i="0" u="none" strike="noStrike" noProof="0">
                          <a:solidFill>
                            <a:srgbClr val="1F497D"/>
                          </a:solidFill>
                          <a:latin typeface="Arial"/>
                        </a:rPr>
                        <a:t>- Prise de photo automatique si 24h sans activité</a:t>
                      </a:r>
                    </a:p>
                    <a:p>
                      <a:pPr marL="0" marR="0" lvl="0" indent="0" algn="l">
                        <a:lnSpc>
                          <a:spcPts val="1300"/>
                        </a:lnSpc>
                        <a:spcBef>
                          <a:spcPts val="0"/>
                        </a:spcBef>
                        <a:spcAft>
                          <a:spcPts val="0"/>
                        </a:spcAft>
                        <a:buFontTx/>
                        <a:buNone/>
                      </a:pPr>
                      <a:r>
                        <a:rPr lang="fr-FR" sz="1100" b="0" i="0" u="none" strike="noStrike" noProof="0">
                          <a:solidFill>
                            <a:srgbClr val="1F497D"/>
                          </a:solidFill>
                          <a:latin typeface="Arial"/>
                        </a:rPr>
                        <a:t>- Stocker ces photos sur un site web</a:t>
                      </a:r>
                      <a:endParaRPr lang="fr-FR"/>
                    </a:p>
                  </a:txBody>
                  <a:tcPr marL="72000" marR="72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199184277"/>
                  </a:ext>
                </a:extLst>
              </a:tr>
            </a:tbl>
          </a:graphicData>
        </a:graphic>
      </p:graphicFrame>
      <p:graphicFrame>
        <p:nvGraphicFramePr>
          <p:cNvPr id="19" name="Tableau 2">
            <a:extLst>
              <a:ext uri="{FF2B5EF4-FFF2-40B4-BE49-F238E27FC236}">
                <a16:creationId xmlns:a16="http://schemas.microsoft.com/office/drawing/2014/main" id="{F347631E-638A-4385-AC81-937FC0B7FDF0}"/>
              </a:ext>
            </a:extLst>
          </p:cNvPr>
          <p:cNvGraphicFramePr>
            <a:graphicFrameLocks noGrp="1"/>
          </p:cNvGraphicFramePr>
          <p:nvPr>
            <p:extLst>
              <p:ext uri="{D42A27DB-BD31-4B8C-83A1-F6EECF244321}">
                <p14:modId xmlns:p14="http://schemas.microsoft.com/office/powerpoint/2010/main" val="3055939233"/>
              </p:ext>
            </p:extLst>
          </p:nvPr>
        </p:nvGraphicFramePr>
        <p:xfrm>
          <a:off x="4799856" y="2419035"/>
          <a:ext cx="6882104" cy="751840"/>
        </p:xfrm>
        <a:graphic>
          <a:graphicData uri="http://schemas.openxmlformats.org/drawingml/2006/table">
            <a:tbl>
              <a:tblPr/>
              <a:tblGrid>
                <a:gridCol w="962769">
                  <a:extLst>
                    <a:ext uri="{9D8B030D-6E8A-4147-A177-3AD203B41FA5}">
                      <a16:colId xmlns:a16="http://schemas.microsoft.com/office/drawing/2014/main" val="1609533082"/>
                    </a:ext>
                  </a:extLst>
                </a:gridCol>
                <a:gridCol w="5919335">
                  <a:extLst>
                    <a:ext uri="{9D8B030D-6E8A-4147-A177-3AD203B41FA5}">
                      <a16:colId xmlns:a16="http://schemas.microsoft.com/office/drawing/2014/main" val="22452238"/>
                    </a:ext>
                  </a:extLst>
                </a:gridCol>
              </a:tblGrid>
              <a:tr h="608229">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lvl="0">
                        <a:buNone/>
                      </a:pPr>
                      <a:r>
                        <a:rPr lang="fr-FR" sz="1100" b="1">
                          <a:solidFill>
                            <a:srgbClr val="FFFFFF"/>
                          </a:solidFill>
                        </a:rPr>
                        <a:t>Objectifs</a:t>
                      </a:r>
                    </a:p>
                    <a:p>
                      <a:pPr lvl="0">
                        <a:buNone/>
                      </a:pPr>
                      <a:r>
                        <a:rPr lang="fr-FR" sz="1100" b="1">
                          <a:solidFill>
                            <a:srgbClr val="FFFFFF"/>
                          </a:solidFill>
                        </a:rPr>
                        <a:t>secondaires</a:t>
                      </a:r>
                    </a:p>
                  </a:txBody>
                  <a:tcPr marL="72000" marR="72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l">
                        <a:lnSpc>
                          <a:spcPts val="1300"/>
                        </a:lnSpc>
                        <a:spcBef>
                          <a:spcPts val="0"/>
                        </a:spcBef>
                        <a:spcAft>
                          <a:spcPts val="0"/>
                        </a:spcAft>
                        <a:buNone/>
                      </a:pPr>
                      <a:r>
                        <a:rPr lang="fr-FR" sz="1100" b="0" i="0" u="none" strike="noStrike" noProof="0">
                          <a:solidFill>
                            <a:srgbClr val="1F497D"/>
                          </a:solidFill>
                          <a:latin typeface="Arial"/>
                        </a:rPr>
                        <a:t>- Pouvoir rajouter au groupe de photo</a:t>
                      </a:r>
                      <a:endParaRPr lang="en-US" sz="1100" b="0" i="0" u="none" strike="noStrike" noProof="0"/>
                    </a:p>
                    <a:p>
                      <a:pPr marL="0" marR="0" lvl="0" indent="0" algn="l">
                        <a:lnSpc>
                          <a:spcPts val="1300"/>
                        </a:lnSpc>
                        <a:spcBef>
                          <a:spcPts val="0"/>
                        </a:spcBef>
                        <a:spcAft>
                          <a:spcPts val="0"/>
                        </a:spcAft>
                        <a:buNone/>
                      </a:pPr>
                      <a:r>
                        <a:rPr lang="fr-FR" sz="1100" b="0" i="0" u="none" strike="noStrike" noProof="0">
                          <a:solidFill>
                            <a:srgbClr val="1F497D"/>
                          </a:solidFill>
                        </a:rPr>
                        <a:t>- Pouvoir prendre une photo manuellement grâce à un bouton physique sur le banc</a:t>
                      </a:r>
                    </a:p>
                    <a:p>
                      <a:pPr marL="0" marR="0" lvl="0" indent="0" algn="l">
                        <a:lnSpc>
                          <a:spcPts val="1300"/>
                        </a:lnSpc>
                        <a:spcBef>
                          <a:spcPts val="0"/>
                        </a:spcBef>
                        <a:spcAft>
                          <a:spcPts val="0"/>
                        </a:spcAft>
                        <a:buNone/>
                      </a:pPr>
                      <a:r>
                        <a:rPr lang="fr-FR" sz="1100" b="0" i="0" u="none" strike="noStrike" noProof="0">
                          <a:solidFill>
                            <a:srgbClr val="1F497D"/>
                          </a:solidFill>
                        </a:rPr>
                        <a:t>- Pouvoir télécharger les photos</a:t>
                      </a:r>
                    </a:p>
                    <a:p>
                      <a:pPr marL="0" marR="0" lvl="0" indent="0" algn="l">
                        <a:lnSpc>
                          <a:spcPts val="1300"/>
                        </a:lnSpc>
                        <a:spcBef>
                          <a:spcPts val="0"/>
                        </a:spcBef>
                        <a:spcAft>
                          <a:spcPts val="0"/>
                        </a:spcAft>
                        <a:buNone/>
                      </a:pPr>
                      <a:r>
                        <a:rPr lang="fr-FR" sz="1100" b="0" i="0" u="none" strike="noStrike" noProof="0">
                          <a:solidFill>
                            <a:srgbClr val="1F497D"/>
                          </a:solidFill>
                          <a:latin typeface="Arial"/>
                        </a:rPr>
                        <a:t>- Sécuriser le site web</a:t>
                      </a:r>
                      <a:endParaRPr lang="en-US" sz="1100" b="0" i="0" u="none" strike="noStrike" noProof="0"/>
                    </a:p>
                  </a:txBody>
                  <a:tcPr marL="72000" marR="72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199184277"/>
                  </a:ext>
                </a:extLst>
              </a:tr>
            </a:tbl>
          </a:graphicData>
        </a:graphic>
      </p:graphicFrame>
    </p:spTree>
    <p:extLst>
      <p:ext uri="{BB962C8B-B14F-4D97-AF65-F5344CB8AC3E}">
        <p14:creationId xmlns:p14="http://schemas.microsoft.com/office/powerpoint/2010/main" val="10659855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Numéro de diapositive"/>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grpSp>
        <p:nvGrpSpPr>
          <p:cNvPr id="24" name="Group 607">
            <a:extLst>
              <a:ext uri="{FF2B5EF4-FFF2-40B4-BE49-F238E27FC236}">
                <a16:creationId xmlns:a16="http://schemas.microsoft.com/office/drawing/2014/main" id="{F1B7EEF5-73EC-46E7-90E2-B019804BDF55}"/>
              </a:ext>
            </a:extLst>
          </p:cNvPr>
          <p:cNvGrpSpPr>
            <a:grpSpLocks noChangeAspect="1"/>
          </p:cNvGrpSpPr>
          <p:nvPr/>
        </p:nvGrpSpPr>
        <p:grpSpPr>
          <a:xfrm>
            <a:off x="1055472" y="1484784"/>
            <a:ext cx="288000" cy="290127"/>
            <a:chOff x="6388100" y="963613"/>
            <a:chExt cx="4943475" cy="4979988"/>
          </a:xfrm>
          <a:solidFill>
            <a:srgbClr val="FFFFFF"/>
          </a:solidFill>
        </p:grpSpPr>
        <p:sp>
          <p:nvSpPr>
            <p:cNvPr id="25" name="Freeform 251">
              <a:extLst>
                <a:ext uri="{FF2B5EF4-FFF2-40B4-BE49-F238E27FC236}">
                  <a16:creationId xmlns:a16="http://schemas.microsoft.com/office/drawing/2014/main" id="{0EABDD81-FF58-4460-A3D1-9129014E98F7}"/>
                </a:ext>
              </a:extLst>
            </p:cNvPr>
            <p:cNvSpPr>
              <a:spLocks/>
            </p:cNvSpPr>
            <p:nvPr/>
          </p:nvSpPr>
          <p:spPr bwMode="auto">
            <a:xfrm>
              <a:off x="6540500" y="1430338"/>
              <a:ext cx="4791075" cy="4513263"/>
            </a:xfrm>
            <a:custGeom>
              <a:avLst/>
              <a:gdLst>
                <a:gd name="T0" fmla="*/ 4854 w 6035"/>
                <a:gd name="T1" fmla="*/ 107 h 5687"/>
                <a:gd name="T2" fmla="*/ 4929 w 6035"/>
                <a:gd name="T3" fmla="*/ 395 h 5687"/>
                <a:gd name="T4" fmla="*/ 4765 w 6035"/>
                <a:gd name="T5" fmla="*/ 811 h 5687"/>
                <a:gd name="T6" fmla="*/ 5011 w 6035"/>
                <a:gd name="T7" fmla="*/ 1260 h 5687"/>
                <a:gd name="T8" fmla="*/ 5504 w 6035"/>
                <a:gd name="T9" fmla="*/ 2041 h 5687"/>
                <a:gd name="T10" fmla="*/ 5909 w 6035"/>
                <a:gd name="T11" fmla="*/ 2169 h 5687"/>
                <a:gd name="T12" fmla="*/ 6035 w 6035"/>
                <a:gd name="T13" fmla="*/ 3168 h 5687"/>
                <a:gd name="T14" fmla="*/ 5857 w 6035"/>
                <a:gd name="T15" fmla="*/ 3517 h 5687"/>
                <a:gd name="T16" fmla="*/ 5464 w 6035"/>
                <a:gd name="T17" fmla="*/ 3739 h 5687"/>
                <a:gd name="T18" fmla="*/ 4954 w 6035"/>
                <a:gd name="T19" fmla="*/ 4482 h 5687"/>
                <a:gd name="T20" fmla="*/ 4734 w 6035"/>
                <a:gd name="T21" fmla="*/ 4690 h 5687"/>
                <a:gd name="T22" fmla="*/ 4551 w 6035"/>
                <a:gd name="T23" fmla="*/ 5028 h 5687"/>
                <a:gd name="T24" fmla="*/ 4528 w 6035"/>
                <a:gd name="T25" fmla="*/ 5435 h 5687"/>
                <a:gd name="T26" fmla="*/ 4333 w 6035"/>
                <a:gd name="T27" fmla="*/ 5668 h 5687"/>
                <a:gd name="T28" fmla="*/ 3146 w 6035"/>
                <a:gd name="T29" fmla="*/ 5645 h 5687"/>
                <a:gd name="T30" fmla="*/ 2994 w 6035"/>
                <a:gd name="T31" fmla="*/ 5379 h 5687"/>
                <a:gd name="T32" fmla="*/ 2562 w 6035"/>
                <a:gd name="T33" fmla="*/ 5435 h 5687"/>
                <a:gd name="T34" fmla="*/ 2369 w 6035"/>
                <a:gd name="T35" fmla="*/ 5666 h 5687"/>
                <a:gd name="T36" fmla="*/ 1175 w 6035"/>
                <a:gd name="T37" fmla="*/ 5639 h 5687"/>
                <a:gd name="T38" fmla="*/ 1029 w 6035"/>
                <a:gd name="T39" fmla="*/ 5402 h 5687"/>
                <a:gd name="T40" fmla="*/ 1001 w 6035"/>
                <a:gd name="T41" fmla="*/ 5102 h 5687"/>
                <a:gd name="T42" fmla="*/ 791 w 6035"/>
                <a:gd name="T43" fmla="*/ 4659 h 5687"/>
                <a:gd name="T44" fmla="*/ 319 w 6035"/>
                <a:gd name="T45" fmla="*/ 4010 h 5687"/>
                <a:gd name="T46" fmla="*/ 63 w 6035"/>
                <a:gd name="T47" fmla="*/ 3370 h 5687"/>
                <a:gd name="T48" fmla="*/ 15 w 6035"/>
                <a:gd name="T49" fmla="*/ 3101 h 5687"/>
                <a:gd name="T50" fmla="*/ 40 w 6035"/>
                <a:gd name="T51" fmla="*/ 2440 h 5687"/>
                <a:gd name="T52" fmla="*/ 206 w 6035"/>
                <a:gd name="T53" fmla="*/ 2347 h 5687"/>
                <a:gd name="T54" fmla="*/ 336 w 6035"/>
                <a:gd name="T55" fmla="*/ 2488 h 5687"/>
                <a:gd name="T56" fmla="*/ 330 w 6035"/>
                <a:gd name="T57" fmla="*/ 3141 h 5687"/>
                <a:gd name="T58" fmla="*/ 429 w 6035"/>
                <a:gd name="T59" fmla="*/ 3517 h 5687"/>
                <a:gd name="T60" fmla="*/ 588 w 6035"/>
                <a:gd name="T61" fmla="*/ 3861 h 5687"/>
                <a:gd name="T62" fmla="*/ 1024 w 6035"/>
                <a:gd name="T63" fmla="*/ 4457 h 5687"/>
                <a:gd name="T64" fmla="*/ 1287 w 6035"/>
                <a:gd name="T65" fmla="*/ 4984 h 5687"/>
                <a:gd name="T66" fmla="*/ 1337 w 6035"/>
                <a:gd name="T67" fmla="*/ 5375 h 5687"/>
                <a:gd name="T68" fmla="*/ 2313 w 6035"/>
                <a:gd name="T69" fmla="*/ 5036 h 5687"/>
                <a:gd name="T70" fmla="*/ 2694 w 6035"/>
                <a:gd name="T71" fmla="*/ 5020 h 5687"/>
                <a:gd name="T72" fmla="*/ 3225 w 6035"/>
                <a:gd name="T73" fmla="*/ 5026 h 5687"/>
                <a:gd name="T74" fmla="*/ 3303 w 6035"/>
                <a:gd name="T75" fmla="*/ 5375 h 5687"/>
                <a:gd name="T76" fmla="*/ 4249 w 6035"/>
                <a:gd name="T77" fmla="*/ 4973 h 5687"/>
                <a:gd name="T78" fmla="*/ 4449 w 6035"/>
                <a:gd name="T79" fmla="*/ 4550 h 5687"/>
                <a:gd name="T80" fmla="*/ 4629 w 6035"/>
                <a:gd name="T81" fmla="*/ 4365 h 5687"/>
                <a:gd name="T82" fmla="*/ 5093 w 6035"/>
                <a:gd name="T83" fmla="*/ 3794 h 5687"/>
                <a:gd name="T84" fmla="*/ 5334 w 6035"/>
                <a:gd name="T85" fmla="*/ 3313 h 5687"/>
                <a:gd name="T86" fmla="*/ 5693 w 6035"/>
                <a:gd name="T87" fmla="*/ 3256 h 5687"/>
                <a:gd name="T88" fmla="*/ 5714 w 6035"/>
                <a:gd name="T89" fmla="*/ 2412 h 5687"/>
                <a:gd name="T90" fmla="*/ 5359 w 6035"/>
                <a:gd name="T91" fmla="*/ 2345 h 5687"/>
                <a:gd name="T92" fmla="*/ 5151 w 6035"/>
                <a:gd name="T93" fmla="*/ 1993 h 5687"/>
                <a:gd name="T94" fmla="*/ 4654 w 6035"/>
                <a:gd name="T95" fmla="*/ 1336 h 5687"/>
                <a:gd name="T96" fmla="*/ 4486 w 6035"/>
                <a:gd name="T97" fmla="*/ 1123 h 5687"/>
                <a:gd name="T98" fmla="*/ 4526 w 6035"/>
                <a:gd name="T99" fmla="*/ 529 h 5687"/>
                <a:gd name="T100" fmla="*/ 4631 w 6035"/>
                <a:gd name="T101" fmla="*/ 317 h 5687"/>
                <a:gd name="T102" fmla="*/ 4514 w 6035"/>
                <a:gd name="T103" fmla="*/ 322 h 5687"/>
                <a:gd name="T104" fmla="*/ 4065 w 6035"/>
                <a:gd name="T105" fmla="*/ 515 h 5687"/>
                <a:gd name="T106" fmla="*/ 3842 w 6035"/>
                <a:gd name="T107" fmla="*/ 752 h 5687"/>
                <a:gd name="T108" fmla="*/ 3521 w 6035"/>
                <a:gd name="T109" fmla="*/ 741 h 5687"/>
                <a:gd name="T110" fmla="*/ 3060 w 6035"/>
                <a:gd name="T111" fmla="*/ 605 h 5687"/>
                <a:gd name="T112" fmla="*/ 3081 w 6035"/>
                <a:gd name="T113" fmla="*/ 414 h 5687"/>
                <a:gd name="T114" fmla="*/ 3523 w 6035"/>
                <a:gd name="T115" fmla="*/ 426 h 5687"/>
                <a:gd name="T116" fmla="*/ 3943 w 6035"/>
                <a:gd name="T117" fmla="*/ 225 h 5687"/>
                <a:gd name="T118" fmla="*/ 4463 w 6035"/>
                <a:gd name="T119" fmla="*/ 19 h 5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35" h="5687">
                  <a:moveTo>
                    <a:pt x="4627" y="0"/>
                  </a:moveTo>
                  <a:lnTo>
                    <a:pt x="4679" y="5"/>
                  </a:lnTo>
                  <a:lnTo>
                    <a:pt x="4728" y="21"/>
                  </a:lnTo>
                  <a:lnTo>
                    <a:pt x="4774" y="42"/>
                  </a:lnTo>
                  <a:lnTo>
                    <a:pt x="4816" y="70"/>
                  </a:lnTo>
                  <a:lnTo>
                    <a:pt x="4854" y="107"/>
                  </a:lnTo>
                  <a:lnTo>
                    <a:pt x="4887" y="149"/>
                  </a:lnTo>
                  <a:lnTo>
                    <a:pt x="4912" y="195"/>
                  </a:lnTo>
                  <a:lnTo>
                    <a:pt x="4927" y="244"/>
                  </a:lnTo>
                  <a:lnTo>
                    <a:pt x="4937" y="294"/>
                  </a:lnTo>
                  <a:lnTo>
                    <a:pt x="4937" y="343"/>
                  </a:lnTo>
                  <a:lnTo>
                    <a:pt x="4929" y="395"/>
                  </a:lnTo>
                  <a:lnTo>
                    <a:pt x="4912" y="445"/>
                  </a:lnTo>
                  <a:lnTo>
                    <a:pt x="4887" y="491"/>
                  </a:lnTo>
                  <a:lnTo>
                    <a:pt x="4841" y="573"/>
                  </a:lnTo>
                  <a:lnTo>
                    <a:pt x="4805" y="653"/>
                  </a:lnTo>
                  <a:lnTo>
                    <a:pt x="4780" y="733"/>
                  </a:lnTo>
                  <a:lnTo>
                    <a:pt x="4765" y="811"/>
                  </a:lnTo>
                  <a:lnTo>
                    <a:pt x="4759" y="888"/>
                  </a:lnTo>
                  <a:lnTo>
                    <a:pt x="4765" y="964"/>
                  </a:lnTo>
                  <a:lnTo>
                    <a:pt x="4780" y="1039"/>
                  </a:lnTo>
                  <a:lnTo>
                    <a:pt x="4780" y="1040"/>
                  </a:lnTo>
                  <a:lnTo>
                    <a:pt x="4900" y="1147"/>
                  </a:lnTo>
                  <a:lnTo>
                    <a:pt x="5011" y="1260"/>
                  </a:lnTo>
                  <a:lnTo>
                    <a:pt x="5116" y="1380"/>
                  </a:lnTo>
                  <a:lnTo>
                    <a:pt x="5212" y="1503"/>
                  </a:lnTo>
                  <a:lnTo>
                    <a:pt x="5298" y="1632"/>
                  </a:lnTo>
                  <a:lnTo>
                    <a:pt x="5376" y="1764"/>
                  </a:lnTo>
                  <a:lnTo>
                    <a:pt x="5445" y="1902"/>
                  </a:lnTo>
                  <a:lnTo>
                    <a:pt x="5504" y="2041"/>
                  </a:lnTo>
                  <a:lnTo>
                    <a:pt x="5601" y="2041"/>
                  </a:lnTo>
                  <a:lnTo>
                    <a:pt x="5672" y="2047"/>
                  </a:lnTo>
                  <a:lnTo>
                    <a:pt x="5739" y="2064"/>
                  </a:lnTo>
                  <a:lnTo>
                    <a:pt x="5800" y="2091"/>
                  </a:lnTo>
                  <a:lnTo>
                    <a:pt x="5857" y="2125"/>
                  </a:lnTo>
                  <a:lnTo>
                    <a:pt x="5909" y="2169"/>
                  </a:lnTo>
                  <a:lnTo>
                    <a:pt x="5951" y="2221"/>
                  </a:lnTo>
                  <a:lnTo>
                    <a:pt x="5987" y="2276"/>
                  </a:lnTo>
                  <a:lnTo>
                    <a:pt x="6014" y="2339"/>
                  </a:lnTo>
                  <a:lnTo>
                    <a:pt x="6029" y="2406"/>
                  </a:lnTo>
                  <a:lnTo>
                    <a:pt x="6035" y="2477"/>
                  </a:lnTo>
                  <a:lnTo>
                    <a:pt x="6035" y="3168"/>
                  </a:lnTo>
                  <a:lnTo>
                    <a:pt x="6029" y="3239"/>
                  </a:lnTo>
                  <a:lnTo>
                    <a:pt x="6014" y="3305"/>
                  </a:lnTo>
                  <a:lnTo>
                    <a:pt x="5987" y="3366"/>
                  </a:lnTo>
                  <a:lnTo>
                    <a:pt x="5951" y="3424"/>
                  </a:lnTo>
                  <a:lnTo>
                    <a:pt x="5909" y="3475"/>
                  </a:lnTo>
                  <a:lnTo>
                    <a:pt x="5857" y="3517"/>
                  </a:lnTo>
                  <a:lnTo>
                    <a:pt x="5800" y="3554"/>
                  </a:lnTo>
                  <a:lnTo>
                    <a:pt x="5739" y="3580"/>
                  </a:lnTo>
                  <a:lnTo>
                    <a:pt x="5672" y="3596"/>
                  </a:lnTo>
                  <a:lnTo>
                    <a:pt x="5601" y="3601"/>
                  </a:lnTo>
                  <a:lnTo>
                    <a:pt x="5519" y="3601"/>
                  </a:lnTo>
                  <a:lnTo>
                    <a:pt x="5464" y="3739"/>
                  </a:lnTo>
                  <a:lnTo>
                    <a:pt x="5399" y="3873"/>
                  </a:lnTo>
                  <a:lnTo>
                    <a:pt x="5326" y="4004"/>
                  </a:lnTo>
                  <a:lnTo>
                    <a:pt x="5246" y="4130"/>
                  </a:lnTo>
                  <a:lnTo>
                    <a:pt x="5156" y="4253"/>
                  </a:lnTo>
                  <a:lnTo>
                    <a:pt x="5059" y="4369"/>
                  </a:lnTo>
                  <a:lnTo>
                    <a:pt x="4954" y="4482"/>
                  </a:lnTo>
                  <a:lnTo>
                    <a:pt x="4839" y="4589"/>
                  </a:lnTo>
                  <a:lnTo>
                    <a:pt x="4835" y="4592"/>
                  </a:lnTo>
                  <a:lnTo>
                    <a:pt x="4832" y="4596"/>
                  </a:lnTo>
                  <a:lnTo>
                    <a:pt x="4828" y="4600"/>
                  </a:lnTo>
                  <a:lnTo>
                    <a:pt x="4793" y="4631"/>
                  </a:lnTo>
                  <a:lnTo>
                    <a:pt x="4734" y="4690"/>
                  </a:lnTo>
                  <a:lnTo>
                    <a:pt x="4684" y="4751"/>
                  </a:lnTo>
                  <a:lnTo>
                    <a:pt x="4642" y="4812"/>
                  </a:lnTo>
                  <a:lnTo>
                    <a:pt x="4610" y="4871"/>
                  </a:lnTo>
                  <a:lnTo>
                    <a:pt x="4585" y="4927"/>
                  </a:lnTo>
                  <a:lnTo>
                    <a:pt x="4566" y="4980"/>
                  </a:lnTo>
                  <a:lnTo>
                    <a:pt x="4551" y="5028"/>
                  </a:lnTo>
                  <a:lnTo>
                    <a:pt x="4543" y="5070"/>
                  </a:lnTo>
                  <a:lnTo>
                    <a:pt x="4537" y="5106"/>
                  </a:lnTo>
                  <a:lnTo>
                    <a:pt x="4533" y="5135"/>
                  </a:lnTo>
                  <a:lnTo>
                    <a:pt x="4533" y="5154"/>
                  </a:lnTo>
                  <a:lnTo>
                    <a:pt x="4533" y="5379"/>
                  </a:lnTo>
                  <a:lnTo>
                    <a:pt x="4528" y="5435"/>
                  </a:lnTo>
                  <a:lnTo>
                    <a:pt x="4514" y="5486"/>
                  </a:lnTo>
                  <a:lnTo>
                    <a:pt x="4491" y="5534"/>
                  </a:lnTo>
                  <a:lnTo>
                    <a:pt x="4461" y="5578"/>
                  </a:lnTo>
                  <a:lnTo>
                    <a:pt x="4425" y="5614"/>
                  </a:lnTo>
                  <a:lnTo>
                    <a:pt x="4381" y="5645"/>
                  </a:lnTo>
                  <a:lnTo>
                    <a:pt x="4333" y="5668"/>
                  </a:lnTo>
                  <a:lnTo>
                    <a:pt x="4281" y="5681"/>
                  </a:lnTo>
                  <a:lnTo>
                    <a:pt x="4226" y="5687"/>
                  </a:lnTo>
                  <a:lnTo>
                    <a:pt x="3299" y="5687"/>
                  </a:lnTo>
                  <a:lnTo>
                    <a:pt x="3246" y="5681"/>
                  </a:lnTo>
                  <a:lnTo>
                    <a:pt x="3192" y="5668"/>
                  </a:lnTo>
                  <a:lnTo>
                    <a:pt x="3146" y="5645"/>
                  </a:lnTo>
                  <a:lnTo>
                    <a:pt x="3102" y="5614"/>
                  </a:lnTo>
                  <a:lnTo>
                    <a:pt x="3066" y="5578"/>
                  </a:lnTo>
                  <a:lnTo>
                    <a:pt x="3036" y="5534"/>
                  </a:lnTo>
                  <a:lnTo>
                    <a:pt x="3013" y="5486"/>
                  </a:lnTo>
                  <a:lnTo>
                    <a:pt x="2999" y="5435"/>
                  </a:lnTo>
                  <a:lnTo>
                    <a:pt x="2994" y="5379"/>
                  </a:lnTo>
                  <a:lnTo>
                    <a:pt x="2994" y="5328"/>
                  </a:lnTo>
                  <a:lnTo>
                    <a:pt x="2852" y="5332"/>
                  </a:lnTo>
                  <a:lnTo>
                    <a:pt x="2709" y="5330"/>
                  </a:lnTo>
                  <a:lnTo>
                    <a:pt x="2567" y="5322"/>
                  </a:lnTo>
                  <a:lnTo>
                    <a:pt x="2567" y="5379"/>
                  </a:lnTo>
                  <a:lnTo>
                    <a:pt x="2562" y="5435"/>
                  </a:lnTo>
                  <a:lnTo>
                    <a:pt x="2548" y="5486"/>
                  </a:lnTo>
                  <a:lnTo>
                    <a:pt x="2525" y="5534"/>
                  </a:lnTo>
                  <a:lnTo>
                    <a:pt x="2495" y="5576"/>
                  </a:lnTo>
                  <a:lnTo>
                    <a:pt x="2459" y="5612"/>
                  </a:lnTo>
                  <a:lnTo>
                    <a:pt x="2417" y="5643"/>
                  </a:lnTo>
                  <a:lnTo>
                    <a:pt x="2369" y="5666"/>
                  </a:lnTo>
                  <a:lnTo>
                    <a:pt x="2317" y="5679"/>
                  </a:lnTo>
                  <a:lnTo>
                    <a:pt x="2262" y="5685"/>
                  </a:lnTo>
                  <a:lnTo>
                    <a:pt x="1335" y="5685"/>
                  </a:lnTo>
                  <a:lnTo>
                    <a:pt x="1278" y="5679"/>
                  </a:lnTo>
                  <a:lnTo>
                    <a:pt x="1224" y="5664"/>
                  </a:lnTo>
                  <a:lnTo>
                    <a:pt x="1175" y="5639"/>
                  </a:lnTo>
                  <a:lnTo>
                    <a:pt x="1131" y="5607"/>
                  </a:lnTo>
                  <a:lnTo>
                    <a:pt x="1092" y="5566"/>
                  </a:lnTo>
                  <a:lnTo>
                    <a:pt x="1064" y="5519"/>
                  </a:lnTo>
                  <a:lnTo>
                    <a:pt x="1043" y="5467"/>
                  </a:lnTo>
                  <a:lnTo>
                    <a:pt x="1031" y="5412"/>
                  </a:lnTo>
                  <a:lnTo>
                    <a:pt x="1029" y="5402"/>
                  </a:lnTo>
                  <a:lnTo>
                    <a:pt x="1029" y="5393"/>
                  </a:lnTo>
                  <a:lnTo>
                    <a:pt x="1029" y="5314"/>
                  </a:lnTo>
                  <a:lnTo>
                    <a:pt x="1028" y="5274"/>
                  </a:lnTo>
                  <a:lnTo>
                    <a:pt x="1022" y="5225"/>
                  </a:lnTo>
                  <a:lnTo>
                    <a:pt x="1012" y="5167"/>
                  </a:lnTo>
                  <a:lnTo>
                    <a:pt x="1001" y="5102"/>
                  </a:lnTo>
                  <a:lnTo>
                    <a:pt x="982" y="5036"/>
                  </a:lnTo>
                  <a:lnTo>
                    <a:pt x="959" y="4963"/>
                  </a:lnTo>
                  <a:lnTo>
                    <a:pt x="928" y="4888"/>
                  </a:lnTo>
                  <a:lnTo>
                    <a:pt x="890" y="4812"/>
                  </a:lnTo>
                  <a:lnTo>
                    <a:pt x="844" y="4736"/>
                  </a:lnTo>
                  <a:lnTo>
                    <a:pt x="791" y="4659"/>
                  </a:lnTo>
                  <a:lnTo>
                    <a:pt x="726" y="4587"/>
                  </a:lnTo>
                  <a:lnTo>
                    <a:pt x="636" y="4489"/>
                  </a:lnTo>
                  <a:lnTo>
                    <a:pt x="552" y="4382"/>
                  </a:lnTo>
                  <a:lnTo>
                    <a:pt x="470" y="4266"/>
                  </a:lnTo>
                  <a:lnTo>
                    <a:pt x="391" y="4142"/>
                  </a:lnTo>
                  <a:lnTo>
                    <a:pt x="319" y="4010"/>
                  </a:lnTo>
                  <a:lnTo>
                    <a:pt x="250" y="3869"/>
                  </a:lnTo>
                  <a:lnTo>
                    <a:pt x="193" y="3748"/>
                  </a:lnTo>
                  <a:lnTo>
                    <a:pt x="141" y="3626"/>
                  </a:lnTo>
                  <a:lnTo>
                    <a:pt x="99" y="3500"/>
                  </a:lnTo>
                  <a:lnTo>
                    <a:pt x="63" y="3374"/>
                  </a:lnTo>
                  <a:lnTo>
                    <a:pt x="63" y="3370"/>
                  </a:lnTo>
                  <a:lnTo>
                    <a:pt x="63" y="3366"/>
                  </a:lnTo>
                  <a:lnTo>
                    <a:pt x="63" y="3366"/>
                  </a:lnTo>
                  <a:lnTo>
                    <a:pt x="61" y="3361"/>
                  </a:lnTo>
                  <a:lnTo>
                    <a:pt x="59" y="3357"/>
                  </a:lnTo>
                  <a:lnTo>
                    <a:pt x="34" y="3229"/>
                  </a:lnTo>
                  <a:lnTo>
                    <a:pt x="15" y="3101"/>
                  </a:lnTo>
                  <a:lnTo>
                    <a:pt x="3" y="2971"/>
                  </a:lnTo>
                  <a:lnTo>
                    <a:pt x="0" y="2841"/>
                  </a:lnTo>
                  <a:lnTo>
                    <a:pt x="3" y="2719"/>
                  </a:lnTo>
                  <a:lnTo>
                    <a:pt x="13" y="2595"/>
                  </a:lnTo>
                  <a:lnTo>
                    <a:pt x="30" y="2475"/>
                  </a:lnTo>
                  <a:lnTo>
                    <a:pt x="40" y="2440"/>
                  </a:lnTo>
                  <a:lnTo>
                    <a:pt x="57" y="2410"/>
                  </a:lnTo>
                  <a:lnTo>
                    <a:pt x="80" y="2385"/>
                  </a:lnTo>
                  <a:lnTo>
                    <a:pt x="107" y="2366"/>
                  </a:lnTo>
                  <a:lnTo>
                    <a:pt x="137" y="2352"/>
                  </a:lnTo>
                  <a:lnTo>
                    <a:pt x="172" y="2345"/>
                  </a:lnTo>
                  <a:lnTo>
                    <a:pt x="206" y="2347"/>
                  </a:lnTo>
                  <a:lnTo>
                    <a:pt x="240" y="2358"/>
                  </a:lnTo>
                  <a:lnTo>
                    <a:pt x="271" y="2373"/>
                  </a:lnTo>
                  <a:lnTo>
                    <a:pt x="296" y="2396"/>
                  </a:lnTo>
                  <a:lnTo>
                    <a:pt x="317" y="2425"/>
                  </a:lnTo>
                  <a:lnTo>
                    <a:pt x="330" y="2456"/>
                  </a:lnTo>
                  <a:lnTo>
                    <a:pt x="336" y="2488"/>
                  </a:lnTo>
                  <a:lnTo>
                    <a:pt x="334" y="2524"/>
                  </a:lnTo>
                  <a:lnTo>
                    <a:pt x="319" y="2629"/>
                  </a:lnTo>
                  <a:lnTo>
                    <a:pt x="309" y="2734"/>
                  </a:lnTo>
                  <a:lnTo>
                    <a:pt x="307" y="2839"/>
                  </a:lnTo>
                  <a:lnTo>
                    <a:pt x="313" y="2990"/>
                  </a:lnTo>
                  <a:lnTo>
                    <a:pt x="330" y="3141"/>
                  </a:lnTo>
                  <a:lnTo>
                    <a:pt x="361" y="3290"/>
                  </a:lnTo>
                  <a:lnTo>
                    <a:pt x="361" y="3292"/>
                  </a:lnTo>
                  <a:lnTo>
                    <a:pt x="361" y="3294"/>
                  </a:lnTo>
                  <a:lnTo>
                    <a:pt x="363" y="3296"/>
                  </a:lnTo>
                  <a:lnTo>
                    <a:pt x="393" y="3407"/>
                  </a:lnTo>
                  <a:lnTo>
                    <a:pt x="429" y="3517"/>
                  </a:lnTo>
                  <a:lnTo>
                    <a:pt x="473" y="3624"/>
                  </a:lnTo>
                  <a:lnTo>
                    <a:pt x="525" y="3729"/>
                  </a:lnTo>
                  <a:lnTo>
                    <a:pt x="525" y="3731"/>
                  </a:lnTo>
                  <a:lnTo>
                    <a:pt x="527" y="3733"/>
                  </a:lnTo>
                  <a:lnTo>
                    <a:pt x="527" y="3735"/>
                  </a:lnTo>
                  <a:lnTo>
                    <a:pt x="588" y="3861"/>
                  </a:lnTo>
                  <a:lnTo>
                    <a:pt x="653" y="3979"/>
                  </a:lnTo>
                  <a:lnTo>
                    <a:pt x="722" y="4088"/>
                  </a:lnTo>
                  <a:lnTo>
                    <a:pt x="794" y="4191"/>
                  </a:lnTo>
                  <a:lnTo>
                    <a:pt x="869" y="4285"/>
                  </a:lnTo>
                  <a:lnTo>
                    <a:pt x="945" y="4371"/>
                  </a:lnTo>
                  <a:lnTo>
                    <a:pt x="1024" y="4457"/>
                  </a:lnTo>
                  <a:lnTo>
                    <a:pt x="1089" y="4547"/>
                  </a:lnTo>
                  <a:lnTo>
                    <a:pt x="1146" y="4636"/>
                  </a:lnTo>
                  <a:lnTo>
                    <a:pt x="1194" y="4726"/>
                  </a:lnTo>
                  <a:lnTo>
                    <a:pt x="1232" y="4816"/>
                  </a:lnTo>
                  <a:lnTo>
                    <a:pt x="1263" y="4902"/>
                  </a:lnTo>
                  <a:lnTo>
                    <a:pt x="1287" y="4984"/>
                  </a:lnTo>
                  <a:lnTo>
                    <a:pt x="1306" y="5062"/>
                  </a:lnTo>
                  <a:lnTo>
                    <a:pt x="1320" y="5135"/>
                  </a:lnTo>
                  <a:lnTo>
                    <a:pt x="1329" y="5200"/>
                  </a:lnTo>
                  <a:lnTo>
                    <a:pt x="1335" y="5255"/>
                  </a:lnTo>
                  <a:lnTo>
                    <a:pt x="1337" y="5303"/>
                  </a:lnTo>
                  <a:lnTo>
                    <a:pt x="1337" y="5375"/>
                  </a:lnTo>
                  <a:lnTo>
                    <a:pt x="2260" y="5375"/>
                  </a:lnTo>
                  <a:lnTo>
                    <a:pt x="2260" y="5150"/>
                  </a:lnTo>
                  <a:lnTo>
                    <a:pt x="2264" y="5118"/>
                  </a:lnTo>
                  <a:lnTo>
                    <a:pt x="2273" y="5087"/>
                  </a:lnTo>
                  <a:lnTo>
                    <a:pt x="2290" y="5058"/>
                  </a:lnTo>
                  <a:lnTo>
                    <a:pt x="2313" y="5036"/>
                  </a:lnTo>
                  <a:lnTo>
                    <a:pt x="2340" y="5016"/>
                  </a:lnTo>
                  <a:lnTo>
                    <a:pt x="2371" y="5003"/>
                  </a:lnTo>
                  <a:lnTo>
                    <a:pt x="2401" y="4997"/>
                  </a:lnTo>
                  <a:lnTo>
                    <a:pt x="2434" y="4997"/>
                  </a:lnTo>
                  <a:lnTo>
                    <a:pt x="2564" y="5011"/>
                  </a:lnTo>
                  <a:lnTo>
                    <a:pt x="2694" y="5020"/>
                  </a:lnTo>
                  <a:lnTo>
                    <a:pt x="2825" y="5024"/>
                  </a:lnTo>
                  <a:lnTo>
                    <a:pt x="2978" y="5018"/>
                  </a:lnTo>
                  <a:lnTo>
                    <a:pt x="3133" y="5007"/>
                  </a:lnTo>
                  <a:lnTo>
                    <a:pt x="3164" y="5007"/>
                  </a:lnTo>
                  <a:lnTo>
                    <a:pt x="3196" y="5013"/>
                  </a:lnTo>
                  <a:lnTo>
                    <a:pt x="3225" y="5026"/>
                  </a:lnTo>
                  <a:lnTo>
                    <a:pt x="3251" y="5045"/>
                  </a:lnTo>
                  <a:lnTo>
                    <a:pt x="3272" y="5070"/>
                  </a:lnTo>
                  <a:lnTo>
                    <a:pt x="3290" y="5097"/>
                  </a:lnTo>
                  <a:lnTo>
                    <a:pt x="3299" y="5127"/>
                  </a:lnTo>
                  <a:lnTo>
                    <a:pt x="3303" y="5160"/>
                  </a:lnTo>
                  <a:lnTo>
                    <a:pt x="3303" y="5375"/>
                  </a:lnTo>
                  <a:lnTo>
                    <a:pt x="4226" y="5375"/>
                  </a:lnTo>
                  <a:lnTo>
                    <a:pt x="4226" y="5144"/>
                  </a:lnTo>
                  <a:lnTo>
                    <a:pt x="4228" y="5114"/>
                  </a:lnTo>
                  <a:lnTo>
                    <a:pt x="4230" y="5076"/>
                  </a:lnTo>
                  <a:lnTo>
                    <a:pt x="4237" y="5028"/>
                  </a:lnTo>
                  <a:lnTo>
                    <a:pt x="4249" y="4973"/>
                  </a:lnTo>
                  <a:lnTo>
                    <a:pt x="4264" y="4911"/>
                  </a:lnTo>
                  <a:lnTo>
                    <a:pt x="4285" y="4846"/>
                  </a:lnTo>
                  <a:lnTo>
                    <a:pt x="4314" y="4776"/>
                  </a:lnTo>
                  <a:lnTo>
                    <a:pt x="4350" y="4701"/>
                  </a:lnTo>
                  <a:lnTo>
                    <a:pt x="4394" y="4627"/>
                  </a:lnTo>
                  <a:lnTo>
                    <a:pt x="4449" y="4550"/>
                  </a:lnTo>
                  <a:lnTo>
                    <a:pt x="4512" y="4474"/>
                  </a:lnTo>
                  <a:lnTo>
                    <a:pt x="4589" y="4400"/>
                  </a:lnTo>
                  <a:lnTo>
                    <a:pt x="4591" y="4398"/>
                  </a:lnTo>
                  <a:lnTo>
                    <a:pt x="4593" y="4396"/>
                  </a:lnTo>
                  <a:lnTo>
                    <a:pt x="4627" y="4367"/>
                  </a:lnTo>
                  <a:lnTo>
                    <a:pt x="4629" y="4365"/>
                  </a:lnTo>
                  <a:lnTo>
                    <a:pt x="4631" y="4363"/>
                  </a:lnTo>
                  <a:lnTo>
                    <a:pt x="4740" y="4260"/>
                  </a:lnTo>
                  <a:lnTo>
                    <a:pt x="4841" y="4149"/>
                  </a:lnTo>
                  <a:lnTo>
                    <a:pt x="4935" y="4037"/>
                  </a:lnTo>
                  <a:lnTo>
                    <a:pt x="5019" y="3916"/>
                  </a:lnTo>
                  <a:lnTo>
                    <a:pt x="5093" y="3794"/>
                  </a:lnTo>
                  <a:lnTo>
                    <a:pt x="5160" y="3666"/>
                  </a:lnTo>
                  <a:lnTo>
                    <a:pt x="5216" y="3536"/>
                  </a:lnTo>
                  <a:lnTo>
                    <a:pt x="5263" y="3403"/>
                  </a:lnTo>
                  <a:lnTo>
                    <a:pt x="5279" y="3366"/>
                  </a:lnTo>
                  <a:lnTo>
                    <a:pt x="5303" y="3336"/>
                  </a:lnTo>
                  <a:lnTo>
                    <a:pt x="5334" y="3313"/>
                  </a:lnTo>
                  <a:lnTo>
                    <a:pt x="5370" y="3298"/>
                  </a:lnTo>
                  <a:lnTo>
                    <a:pt x="5410" y="3294"/>
                  </a:lnTo>
                  <a:lnTo>
                    <a:pt x="5603" y="3294"/>
                  </a:lnTo>
                  <a:lnTo>
                    <a:pt x="5638" y="3288"/>
                  </a:lnTo>
                  <a:lnTo>
                    <a:pt x="5668" y="3277"/>
                  </a:lnTo>
                  <a:lnTo>
                    <a:pt x="5693" y="3256"/>
                  </a:lnTo>
                  <a:lnTo>
                    <a:pt x="5714" y="3231"/>
                  </a:lnTo>
                  <a:lnTo>
                    <a:pt x="5726" y="3200"/>
                  </a:lnTo>
                  <a:lnTo>
                    <a:pt x="5731" y="3166"/>
                  </a:lnTo>
                  <a:lnTo>
                    <a:pt x="5731" y="2475"/>
                  </a:lnTo>
                  <a:lnTo>
                    <a:pt x="5726" y="2442"/>
                  </a:lnTo>
                  <a:lnTo>
                    <a:pt x="5714" y="2412"/>
                  </a:lnTo>
                  <a:lnTo>
                    <a:pt x="5693" y="2385"/>
                  </a:lnTo>
                  <a:lnTo>
                    <a:pt x="5668" y="2366"/>
                  </a:lnTo>
                  <a:lnTo>
                    <a:pt x="5638" y="2354"/>
                  </a:lnTo>
                  <a:lnTo>
                    <a:pt x="5603" y="2349"/>
                  </a:lnTo>
                  <a:lnTo>
                    <a:pt x="5399" y="2349"/>
                  </a:lnTo>
                  <a:lnTo>
                    <a:pt x="5359" y="2345"/>
                  </a:lnTo>
                  <a:lnTo>
                    <a:pt x="5324" y="2330"/>
                  </a:lnTo>
                  <a:lnTo>
                    <a:pt x="5294" y="2307"/>
                  </a:lnTo>
                  <a:lnTo>
                    <a:pt x="5269" y="2278"/>
                  </a:lnTo>
                  <a:lnTo>
                    <a:pt x="5252" y="2244"/>
                  </a:lnTo>
                  <a:lnTo>
                    <a:pt x="5206" y="2118"/>
                  </a:lnTo>
                  <a:lnTo>
                    <a:pt x="5151" y="1993"/>
                  </a:lnTo>
                  <a:lnTo>
                    <a:pt x="5088" y="1875"/>
                  </a:lnTo>
                  <a:lnTo>
                    <a:pt x="5017" y="1759"/>
                  </a:lnTo>
                  <a:lnTo>
                    <a:pt x="4937" y="1646"/>
                  </a:lnTo>
                  <a:lnTo>
                    <a:pt x="4851" y="1537"/>
                  </a:lnTo>
                  <a:lnTo>
                    <a:pt x="4755" y="1434"/>
                  </a:lnTo>
                  <a:lnTo>
                    <a:pt x="4654" y="1336"/>
                  </a:lnTo>
                  <a:lnTo>
                    <a:pt x="4545" y="1243"/>
                  </a:lnTo>
                  <a:lnTo>
                    <a:pt x="4520" y="1218"/>
                  </a:lnTo>
                  <a:lnTo>
                    <a:pt x="4503" y="1191"/>
                  </a:lnTo>
                  <a:lnTo>
                    <a:pt x="4491" y="1159"/>
                  </a:lnTo>
                  <a:lnTo>
                    <a:pt x="4486" y="1126"/>
                  </a:lnTo>
                  <a:lnTo>
                    <a:pt x="4486" y="1123"/>
                  </a:lnTo>
                  <a:lnTo>
                    <a:pt x="4465" y="1027"/>
                  </a:lnTo>
                  <a:lnTo>
                    <a:pt x="4455" y="928"/>
                  </a:lnTo>
                  <a:lnTo>
                    <a:pt x="4455" y="829"/>
                  </a:lnTo>
                  <a:lnTo>
                    <a:pt x="4468" y="729"/>
                  </a:lnTo>
                  <a:lnTo>
                    <a:pt x="4491" y="628"/>
                  </a:lnTo>
                  <a:lnTo>
                    <a:pt x="4526" y="529"/>
                  </a:lnTo>
                  <a:lnTo>
                    <a:pt x="4572" y="427"/>
                  </a:lnTo>
                  <a:lnTo>
                    <a:pt x="4629" y="328"/>
                  </a:lnTo>
                  <a:lnTo>
                    <a:pt x="4629" y="326"/>
                  </a:lnTo>
                  <a:lnTo>
                    <a:pt x="4631" y="324"/>
                  </a:lnTo>
                  <a:lnTo>
                    <a:pt x="4631" y="321"/>
                  </a:lnTo>
                  <a:lnTo>
                    <a:pt x="4631" y="317"/>
                  </a:lnTo>
                  <a:lnTo>
                    <a:pt x="4629" y="313"/>
                  </a:lnTo>
                  <a:lnTo>
                    <a:pt x="4625" y="309"/>
                  </a:lnTo>
                  <a:lnTo>
                    <a:pt x="4621" y="307"/>
                  </a:lnTo>
                  <a:lnTo>
                    <a:pt x="4618" y="307"/>
                  </a:lnTo>
                  <a:lnTo>
                    <a:pt x="4614" y="307"/>
                  </a:lnTo>
                  <a:lnTo>
                    <a:pt x="4514" y="322"/>
                  </a:lnTo>
                  <a:lnTo>
                    <a:pt x="4421" y="345"/>
                  </a:lnTo>
                  <a:lnTo>
                    <a:pt x="4335" y="372"/>
                  </a:lnTo>
                  <a:lnTo>
                    <a:pt x="4258" y="403"/>
                  </a:lnTo>
                  <a:lnTo>
                    <a:pt x="4188" y="437"/>
                  </a:lnTo>
                  <a:lnTo>
                    <a:pt x="4123" y="475"/>
                  </a:lnTo>
                  <a:lnTo>
                    <a:pt x="4065" y="515"/>
                  </a:lnTo>
                  <a:lnTo>
                    <a:pt x="4014" y="557"/>
                  </a:lnTo>
                  <a:lnTo>
                    <a:pt x="3968" y="601"/>
                  </a:lnTo>
                  <a:lnTo>
                    <a:pt x="3930" y="643"/>
                  </a:lnTo>
                  <a:lnTo>
                    <a:pt x="3893" y="685"/>
                  </a:lnTo>
                  <a:lnTo>
                    <a:pt x="3865" y="727"/>
                  </a:lnTo>
                  <a:lnTo>
                    <a:pt x="3842" y="752"/>
                  </a:lnTo>
                  <a:lnTo>
                    <a:pt x="3817" y="773"/>
                  </a:lnTo>
                  <a:lnTo>
                    <a:pt x="3788" y="787"/>
                  </a:lnTo>
                  <a:lnTo>
                    <a:pt x="3756" y="794"/>
                  </a:lnTo>
                  <a:lnTo>
                    <a:pt x="3723" y="794"/>
                  </a:lnTo>
                  <a:lnTo>
                    <a:pt x="3691" y="788"/>
                  </a:lnTo>
                  <a:lnTo>
                    <a:pt x="3521" y="741"/>
                  </a:lnTo>
                  <a:lnTo>
                    <a:pt x="3347" y="702"/>
                  </a:lnTo>
                  <a:lnTo>
                    <a:pt x="3171" y="676"/>
                  </a:lnTo>
                  <a:lnTo>
                    <a:pt x="3137" y="668"/>
                  </a:lnTo>
                  <a:lnTo>
                    <a:pt x="3106" y="653"/>
                  </a:lnTo>
                  <a:lnTo>
                    <a:pt x="3079" y="632"/>
                  </a:lnTo>
                  <a:lnTo>
                    <a:pt x="3060" y="605"/>
                  </a:lnTo>
                  <a:lnTo>
                    <a:pt x="3045" y="575"/>
                  </a:lnTo>
                  <a:lnTo>
                    <a:pt x="3037" y="542"/>
                  </a:lnTo>
                  <a:lnTo>
                    <a:pt x="3037" y="506"/>
                  </a:lnTo>
                  <a:lnTo>
                    <a:pt x="3045" y="471"/>
                  </a:lnTo>
                  <a:lnTo>
                    <a:pt x="3060" y="441"/>
                  </a:lnTo>
                  <a:lnTo>
                    <a:pt x="3081" y="414"/>
                  </a:lnTo>
                  <a:lnTo>
                    <a:pt x="3108" y="393"/>
                  </a:lnTo>
                  <a:lnTo>
                    <a:pt x="3139" y="380"/>
                  </a:lnTo>
                  <a:lnTo>
                    <a:pt x="3171" y="372"/>
                  </a:lnTo>
                  <a:lnTo>
                    <a:pt x="3207" y="372"/>
                  </a:lnTo>
                  <a:lnTo>
                    <a:pt x="3366" y="395"/>
                  </a:lnTo>
                  <a:lnTo>
                    <a:pt x="3523" y="426"/>
                  </a:lnTo>
                  <a:lnTo>
                    <a:pt x="3676" y="464"/>
                  </a:lnTo>
                  <a:lnTo>
                    <a:pt x="3720" y="416"/>
                  </a:lnTo>
                  <a:lnTo>
                    <a:pt x="3767" y="366"/>
                  </a:lnTo>
                  <a:lnTo>
                    <a:pt x="3819" y="319"/>
                  </a:lnTo>
                  <a:lnTo>
                    <a:pt x="3878" y="271"/>
                  </a:lnTo>
                  <a:lnTo>
                    <a:pt x="3943" y="225"/>
                  </a:lnTo>
                  <a:lnTo>
                    <a:pt x="4012" y="181"/>
                  </a:lnTo>
                  <a:lnTo>
                    <a:pt x="4090" y="141"/>
                  </a:lnTo>
                  <a:lnTo>
                    <a:pt x="4172" y="105"/>
                  </a:lnTo>
                  <a:lnTo>
                    <a:pt x="4262" y="70"/>
                  </a:lnTo>
                  <a:lnTo>
                    <a:pt x="4360" y="44"/>
                  </a:lnTo>
                  <a:lnTo>
                    <a:pt x="4463" y="19"/>
                  </a:lnTo>
                  <a:lnTo>
                    <a:pt x="4575" y="2"/>
                  </a:lnTo>
                  <a:lnTo>
                    <a:pt x="46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Freeform 252">
              <a:extLst>
                <a:ext uri="{FF2B5EF4-FFF2-40B4-BE49-F238E27FC236}">
                  <a16:creationId xmlns:a16="http://schemas.microsoft.com/office/drawing/2014/main" id="{EA61281B-5DCB-44F3-8770-7D62B3EBA21E}"/>
                </a:ext>
              </a:extLst>
            </p:cNvPr>
            <p:cNvSpPr>
              <a:spLocks noEditPoints="1"/>
            </p:cNvSpPr>
            <p:nvPr/>
          </p:nvSpPr>
          <p:spPr bwMode="auto">
            <a:xfrm>
              <a:off x="6388100" y="963613"/>
              <a:ext cx="2386013" cy="2387600"/>
            </a:xfrm>
            <a:custGeom>
              <a:avLst/>
              <a:gdLst>
                <a:gd name="T0" fmla="*/ 1276 w 3007"/>
                <a:gd name="T1" fmla="*/ 328 h 3007"/>
                <a:gd name="T2" fmla="*/ 963 w 3007"/>
                <a:gd name="T3" fmla="*/ 437 h 3007"/>
                <a:gd name="T4" fmla="*/ 697 w 3007"/>
                <a:gd name="T5" fmla="*/ 620 h 3007"/>
                <a:gd name="T6" fmla="*/ 489 w 3007"/>
                <a:gd name="T7" fmla="*/ 868 h 3007"/>
                <a:gd name="T8" fmla="*/ 355 w 3007"/>
                <a:gd name="T9" fmla="*/ 1168 h 3007"/>
                <a:gd name="T10" fmla="*/ 307 w 3007"/>
                <a:gd name="T11" fmla="*/ 1504 h 3007"/>
                <a:gd name="T12" fmla="*/ 355 w 3007"/>
                <a:gd name="T13" fmla="*/ 1839 h 3007"/>
                <a:gd name="T14" fmla="*/ 489 w 3007"/>
                <a:gd name="T15" fmla="*/ 2138 h 3007"/>
                <a:gd name="T16" fmla="*/ 697 w 3007"/>
                <a:gd name="T17" fmla="*/ 2387 h 3007"/>
                <a:gd name="T18" fmla="*/ 963 w 3007"/>
                <a:gd name="T19" fmla="*/ 2572 h 3007"/>
                <a:gd name="T20" fmla="*/ 1276 w 3007"/>
                <a:gd name="T21" fmla="*/ 2679 h 3007"/>
                <a:gd name="T22" fmla="*/ 1618 w 3007"/>
                <a:gd name="T23" fmla="*/ 2694 h 3007"/>
                <a:gd name="T24" fmla="*/ 1945 w 3007"/>
                <a:gd name="T25" fmla="*/ 2616 h 3007"/>
                <a:gd name="T26" fmla="*/ 2227 w 3007"/>
                <a:gd name="T27" fmla="*/ 2455 h 3007"/>
                <a:gd name="T28" fmla="*/ 2457 w 3007"/>
                <a:gd name="T29" fmla="*/ 2228 h 3007"/>
                <a:gd name="T30" fmla="*/ 2617 w 3007"/>
                <a:gd name="T31" fmla="*/ 1944 h 3007"/>
                <a:gd name="T32" fmla="*/ 2695 w 3007"/>
                <a:gd name="T33" fmla="*/ 1619 h 3007"/>
                <a:gd name="T34" fmla="*/ 2678 w 3007"/>
                <a:gd name="T35" fmla="*/ 1277 h 3007"/>
                <a:gd name="T36" fmla="*/ 2571 w 3007"/>
                <a:gd name="T37" fmla="*/ 964 h 3007"/>
                <a:gd name="T38" fmla="*/ 2388 w 3007"/>
                <a:gd name="T39" fmla="*/ 697 h 3007"/>
                <a:gd name="T40" fmla="*/ 2138 w 3007"/>
                <a:gd name="T41" fmla="*/ 490 h 3007"/>
                <a:gd name="T42" fmla="*/ 1840 w 3007"/>
                <a:gd name="T43" fmla="*/ 355 h 3007"/>
                <a:gd name="T44" fmla="*/ 1503 w 3007"/>
                <a:gd name="T45" fmla="*/ 307 h 3007"/>
                <a:gd name="T46" fmla="*/ 1759 w 3007"/>
                <a:gd name="T47" fmla="*/ 22 h 3007"/>
                <a:gd name="T48" fmla="*/ 2117 w 3007"/>
                <a:gd name="T49" fmla="*/ 131 h 3007"/>
                <a:gd name="T50" fmla="*/ 2430 w 3007"/>
                <a:gd name="T51" fmla="*/ 320 h 3007"/>
                <a:gd name="T52" fmla="*/ 2688 w 3007"/>
                <a:gd name="T53" fmla="*/ 578 h 3007"/>
                <a:gd name="T54" fmla="*/ 2877 w 3007"/>
                <a:gd name="T55" fmla="*/ 891 h 3007"/>
                <a:gd name="T56" fmla="*/ 2986 w 3007"/>
                <a:gd name="T57" fmla="*/ 1248 h 3007"/>
                <a:gd name="T58" fmla="*/ 3001 w 3007"/>
                <a:gd name="T59" fmla="*/ 1634 h 3007"/>
                <a:gd name="T60" fmla="*/ 2923 w 3007"/>
                <a:gd name="T61" fmla="*/ 2003 h 3007"/>
                <a:gd name="T62" fmla="*/ 2759 w 3007"/>
                <a:gd name="T63" fmla="*/ 2331 h 3007"/>
                <a:gd name="T64" fmla="*/ 2524 w 3007"/>
                <a:gd name="T65" fmla="*/ 2608 h 3007"/>
                <a:gd name="T66" fmla="*/ 2227 w 3007"/>
                <a:gd name="T67" fmla="*/ 2822 h 3007"/>
                <a:gd name="T68" fmla="*/ 1883 w 3007"/>
                <a:gd name="T69" fmla="*/ 2960 h 3007"/>
                <a:gd name="T70" fmla="*/ 1503 w 3007"/>
                <a:gd name="T71" fmla="*/ 3007 h 3007"/>
                <a:gd name="T72" fmla="*/ 1125 w 3007"/>
                <a:gd name="T73" fmla="*/ 2960 h 3007"/>
                <a:gd name="T74" fmla="*/ 781 w 3007"/>
                <a:gd name="T75" fmla="*/ 2822 h 3007"/>
                <a:gd name="T76" fmla="*/ 485 w 3007"/>
                <a:gd name="T77" fmla="*/ 2608 h 3007"/>
                <a:gd name="T78" fmla="*/ 248 w 3007"/>
                <a:gd name="T79" fmla="*/ 2331 h 3007"/>
                <a:gd name="T80" fmla="*/ 84 w 3007"/>
                <a:gd name="T81" fmla="*/ 2003 h 3007"/>
                <a:gd name="T82" fmla="*/ 5 w 3007"/>
                <a:gd name="T83" fmla="*/ 1634 h 3007"/>
                <a:gd name="T84" fmla="*/ 21 w 3007"/>
                <a:gd name="T85" fmla="*/ 1248 h 3007"/>
                <a:gd name="T86" fmla="*/ 130 w 3007"/>
                <a:gd name="T87" fmla="*/ 891 h 3007"/>
                <a:gd name="T88" fmla="*/ 319 w 3007"/>
                <a:gd name="T89" fmla="*/ 578 h 3007"/>
                <a:gd name="T90" fmla="*/ 577 w 3007"/>
                <a:gd name="T91" fmla="*/ 320 h 3007"/>
                <a:gd name="T92" fmla="*/ 890 w 3007"/>
                <a:gd name="T93" fmla="*/ 131 h 3007"/>
                <a:gd name="T94" fmla="*/ 1247 w 3007"/>
                <a:gd name="T95" fmla="*/ 22 h 3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07" h="3007">
                  <a:moveTo>
                    <a:pt x="1503" y="307"/>
                  </a:moveTo>
                  <a:lnTo>
                    <a:pt x="1389" y="313"/>
                  </a:lnTo>
                  <a:lnTo>
                    <a:pt x="1276" y="328"/>
                  </a:lnTo>
                  <a:lnTo>
                    <a:pt x="1167" y="355"/>
                  </a:lnTo>
                  <a:lnTo>
                    <a:pt x="1064" y="391"/>
                  </a:lnTo>
                  <a:lnTo>
                    <a:pt x="963" y="437"/>
                  </a:lnTo>
                  <a:lnTo>
                    <a:pt x="869" y="490"/>
                  </a:lnTo>
                  <a:lnTo>
                    <a:pt x="779" y="551"/>
                  </a:lnTo>
                  <a:lnTo>
                    <a:pt x="697" y="620"/>
                  </a:lnTo>
                  <a:lnTo>
                    <a:pt x="621" y="697"/>
                  </a:lnTo>
                  <a:lnTo>
                    <a:pt x="550" y="781"/>
                  </a:lnTo>
                  <a:lnTo>
                    <a:pt x="489" y="868"/>
                  </a:lnTo>
                  <a:lnTo>
                    <a:pt x="435" y="964"/>
                  </a:lnTo>
                  <a:lnTo>
                    <a:pt x="389" y="1063"/>
                  </a:lnTo>
                  <a:lnTo>
                    <a:pt x="355" y="1168"/>
                  </a:lnTo>
                  <a:lnTo>
                    <a:pt x="328" y="1277"/>
                  </a:lnTo>
                  <a:lnTo>
                    <a:pt x="311" y="1388"/>
                  </a:lnTo>
                  <a:lnTo>
                    <a:pt x="307" y="1504"/>
                  </a:lnTo>
                  <a:lnTo>
                    <a:pt x="311" y="1619"/>
                  </a:lnTo>
                  <a:lnTo>
                    <a:pt x="328" y="1732"/>
                  </a:lnTo>
                  <a:lnTo>
                    <a:pt x="355" y="1839"/>
                  </a:lnTo>
                  <a:lnTo>
                    <a:pt x="389" y="1944"/>
                  </a:lnTo>
                  <a:lnTo>
                    <a:pt x="435" y="2043"/>
                  </a:lnTo>
                  <a:lnTo>
                    <a:pt x="489" y="2138"/>
                  </a:lnTo>
                  <a:lnTo>
                    <a:pt x="550" y="2228"/>
                  </a:lnTo>
                  <a:lnTo>
                    <a:pt x="621" y="2310"/>
                  </a:lnTo>
                  <a:lnTo>
                    <a:pt x="697" y="2387"/>
                  </a:lnTo>
                  <a:lnTo>
                    <a:pt x="779" y="2455"/>
                  </a:lnTo>
                  <a:lnTo>
                    <a:pt x="869" y="2518"/>
                  </a:lnTo>
                  <a:lnTo>
                    <a:pt x="963" y="2572"/>
                  </a:lnTo>
                  <a:lnTo>
                    <a:pt x="1064" y="2616"/>
                  </a:lnTo>
                  <a:lnTo>
                    <a:pt x="1167" y="2652"/>
                  </a:lnTo>
                  <a:lnTo>
                    <a:pt x="1276" y="2679"/>
                  </a:lnTo>
                  <a:lnTo>
                    <a:pt x="1389" y="2694"/>
                  </a:lnTo>
                  <a:lnTo>
                    <a:pt x="1503" y="2700"/>
                  </a:lnTo>
                  <a:lnTo>
                    <a:pt x="1618" y="2694"/>
                  </a:lnTo>
                  <a:lnTo>
                    <a:pt x="1731" y="2679"/>
                  </a:lnTo>
                  <a:lnTo>
                    <a:pt x="1840" y="2652"/>
                  </a:lnTo>
                  <a:lnTo>
                    <a:pt x="1945" y="2616"/>
                  </a:lnTo>
                  <a:lnTo>
                    <a:pt x="2044" y="2572"/>
                  </a:lnTo>
                  <a:lnTo>
                    <a:pt x="2138" y="2518"/>
                  </a:lnTo>
                  <a:lnTo>
                    <a:pt x="2227" y="2455"/>
                  </a:lnTo>
                  <a:lnTo>
                    <a:pt x="2311" y="2387"/>
                  </a:lnTo>
                  <a:lnTo>
                    <a:pt x="2388" y="2310"/>
                  </a:lnTo>
                  <a:lnTo>
                    <a:pt x="2457" y="2228"/>
                  </a:lnTo>
                  <a:lnTo>
                    <a:pt x="2518" y="2138"/>
                  </a:lnTo>
                  <a:lnTo>
                    <a:pt x="2571" y="2043"/>
                  </a:lnTo>
                  <a:lnTo>
                    <a:pt x="2617" y="1944"/>
                  </a:lnTo>
                  <a:lnTo>
                    <a:pt x="2653" y="1839"/>
                  </a:lnTo>
                  <a:lnTo>
                    <a:pt x="2678" y="1732"/>
                  </a:lnTo>
                  <a:lnTo>
                    <a:pt x="2695" y="1619"/>
                  </a:lnTo>
                  <a:lnTo>
                    <a:pt x="2701" y="1504"/>
                  </a:lnTo>
                  <a:lnTo>
                    <a:pt x="2695" y="1388"/>
                  </a:lnTo>
                  <a:lnTo>
                    <a:pt x="2678" y="1277"/>
                  </a:lnTo>
                  <a:lnTo>
                    <a:pt x="2653" y="1168"/>
                  </a:lnTo>
                  <a:lnTo>
                    <a:pt x="2617" y="1063"/>
                  </a:lnTo>
                  <a:lnTo>
                    <a:pt x="2571" y="964"/>
                  </a:lnTo>
                  <a:lnTo>
                    <a:pt x="2518" y="868"/>
                  </a:lnTo>
                  <a:lnTo>
                    <a:pt x="2457" y="781"/>
                  </a:lnTo>
                  <a:lnTo>
                    <a:pt x="2388" y="697"/>
                  </a:lnTo>
                  <a:lnTo>
                    <a:pt x="2311" y="620"/>
                  </a:lnTo>
                  <a:lnTo>
                    <a:pt x="2227" y="551"/>
                  </a:lnTo>
                  <a:lnTo>
                    <a:pt x="2138" y="490"/>
                  </a:lnTo>
                  <a:lnTo>
                    <a:pt x="2044" y="437"/>
                  </a:lnTo>
                  <a:lnTo>
                    <a:pt x="1945" y="391"/>
                  </a:lnTo>
                  <a:lnTo>
                    <a:pt x="1840" y="355"/>
                  </a:lnTo>
                  <a:lnTo>
                    <a:pt x="1731" y="328"/>
                  </a:lnTo>
                  <a:lnTo>
                    <a:pt x="1618" y="313"/>
                  </a:lnTo>
                  <a:lnTo>
                    <a:pt x="1503" y="307"/>
                  </a:lnTo>
                  <a:close/>
                  <a:moveTo>
                    <a:pt x="1503" y="0"/>
                  </a:moveTo>
                  <a:lnTo>
                    <a:pt x="1633" y="5"/>
                  </a:lnTo>
                  <a:lnTo>
                    <a:pt x="1759" y="22"/>
                  </a:lnTo>
                  <a:lnTo>
                    <a:pt x="1883" y="49"/>
                  </a:lnTo>
                  <a:lnTo>
                    <a:pt x="2002" y="85"/>
                  </a:lnTo>
                  <a:lnTo>
                    <a:pt x="2117" y="131"/>
                  </a:lnTo>
                  <a:lnTo>
                    <a:pt x="2227" y="185"/>
                  </a:lnTo>
                  <a:lnTo>
                    <a:pt x="2331" y="250"/>
                  </a:lnTo>
                  <a:lnTo>
                    <a:pt x="2430" y="320"/>
                  </a:lnTo>
                  <a:lnTo>
                    <a:pt x="2524" y="399"/>
                  </a:lnTo>
                  <a:lnTo>
                    <a:pt x="2610" y="485"/>
                  </a:lnTo>
                  <a:lnTo>
                    <a:pt x="2688" y="578"/>
                  </a:lnTo>
                  <a:lnTo>
                    <a:pt x="2759" y="676"/>
                  </a:lnTo>
                  <a:lnTo>
                    <a:pt x="2822" y="781"/>
                  </a:lnTo>
                  <a:lnTo>
                    <a:pt x="2877" y="891"/>
                  </a:lnTo>
                  <a:lnTo>
                    <a:pt x="2923" y="1006"/>
                  </a:lnTo>
                  <a:lnTo>
                    <a:pt x="2959" y="1124"/>
                  </a:lnTo>
                  <a:lnTo>
                    <a:pt x="2986" y="1248"/>
                  </a:lnTo>
                  <a:lnTo>
                    <a:pt x="3001" y="1375"/>
                  </a:lnTo>
                  <a:lnTo>
                    <a:pt x="3007" y="1504"/>
                  </a:lnTo>
                  <a:lnTo>
                    <a:pt x="3001" y="1634"/>
                  </a:lnTo>
                  <a:lnTo>
                    <a:pt x="2986" y="1760"/>
                  </a:lnTo>
                  <a:lnTo>
                    <a:pt x="2959" y="1882"/>
                  </a:lnTo>
                  <a:lnTo>
                    <a:pt x="2923" y="2003"/>
                  </a:lnTo>
                  <a:lnTo>
                    <a:pt x="2877" y="2117"/>
                  </a:lnTo>
                  <a:lnTo>
                    <a:pt x="2822" y="2226"/>
                  </a:lnTo>
                  <a:lnTo>
                    <a:pt x="2759" y="2331"/>
                  </a:lnTo>
                  <a:lnTo>
                    <a:pt x="2688" y="2431"/>
                  </a:lnTo>
                  <a:lnTo>
                    <a:pt x="2610" y="2522"/>
                  </a:lnTo>
                  <a:lnTo>
                    <a:pt x="2524" y="2608"/>
                  </a:lnTo>
                  <a:lnTo>
                    <a:pt x="2430" y="2686"/>
                  </a:lnTo>
                  <a:lnTo>
                    <a:pt x="2331" y="2759"/>
                  </a:lnTo>
                  <a:lnTo>
                    <a:pt x="2227" y="2822"/>
                  </a:lnTo>
                  <a:lnTo>
                    <a:pt x="2117" y="2877"/>
                  </a:lnTo>
                  <a:lnTo>
                    <a:pt x="2002" y="2923"/>
                  </a:lnTo>
                  <a:lnTo>
                    <a:pt x="1883" y="2960"/>
                  </a:lnTo>
                  <a:lnTo>
                    <a:pt x="1759" y="2986"/>
                  </a:lnTo>
                  <a:lnTo>
                    <a:pt x="1633" y="3002"/>
                  </a:lnTo>
                  <a:lnTo>
                    <a:pt x="1503" y="3007"/>
                  </a:lnTo>
                  <a:lnTo>
                    <a:pt x="1373" y="3002"/>
                  </a:lnTo>
                  <a:lnTo>
                    <a:pt x="1247" y="2986"/>
                  </a:lnTo>
                  <a:lnTo>
                    <a:pt x="1125" y="2960"/>
                  </a:lnTo>
                  <a:lnTo>
                    <a:pt x="1005" y="2923"/>
                  </a:lnTo>
                  <a:lnTo>
                    <a:pt x="890" y="2877"/>
                  </a:lnTo>
                  <a:lnTo>
                    <a:pt x="781" y="2822"/>
                  </a:lnTo>
                  <a:lnTo>
                    <a:pt x="676" y="2759"/>
                  </a:lnTo>
                  <a:lnTo>
                    <a:pt x="577" y="2686"/>
                  </a:lnTo>
                  <a:lnTo>
                    <a:pt x="485" y="2608"/>
                  </a:lnTo>
                  <a:lnTo>
                    <a:pt x="399" y="2522"/>
                  </a:lnTo>
                  <a:lnTo>
                    <a:pt x="319" y="2431"/>
                  </a:lnTo>
                  <a:lnTo>
                    <a:pt x="248" y="2331"/>
                  </a:lnTo>
                  <a:lnTo>
                    <a:pt x="185" y="2226"/>
                  </a:lnTo>
                  <a:lnTo>
                    <a:pt x="130" y="2117"/>
                  </a:lnTo>
                  <a:lnTo>
                    <a:pt x="84" y="2003"/>
                  </a:lnTo>
                  <a:lnTo>
                    <a:pt x="47" y="1882"/>
                  </a:lnTo>
                  <a:lnTo>
                    <a:pt x="21" y="1760"/>
                  </a:lnTo>
                  <a:lnTo>
                    <a:pt x="5" y="1634"/>
                  </a:lnTo>
                  <a:lnTo>
                    <a:pt x="0" y="1504"/>
                  </a:lnTo>
                  <a:lnTo>
                    <a:pt x="5" y="1375"/>
                  </a:lnTo>
                  <a:lnTo>
                    <a:pt x="21" y="1248"/>
                  </a:lnTo>
                  <a:lnTo>
                    <a:pt x="47" y="1124"/>
                  </a:lnTo>
                  <a:lnTo>
                    <a:pt x="84" y="1006"/>
                  </a:lnTo>
                  <a:lnTo>
                    <a:pt x="130" y="891"/>
                  </a:lnTo>
                  <a:lnTo>
                    <a:pt x="185" y="781"/>
                  </a:lnTo>
                  <a:lnTo>
                    <a:pt x="248" y="676"/>
                  </a:lnTo>
                  <a:lnTo>
                    <a:pt x="319" y="578"/>
                  </a:lnTo>
                  <a:lnTo>
                    <a:pt x="399" y="485"/>
                  </a:lnTo>
                  <a:lnTo>
                    <a:pt x="485" y="399"/>
                  </a:lnTo>
                  <a:lnTo>
                    <a:pt x="577" y="320"/>
                  </a:lnTo>
                  <a:lnTo>
                    <a:pt x="676" y="250"/>
                  </a:lnTo>
                  <a:lnTo>
                    <a:pt x="781" y="185"/>
                  </a:lnTo>
                  <a:lnTo>
                    <a:pt x="890" y="131"/>
                  </a:lnTo>
                  <a:lnTo>
                    <a:pt x="1005" y="85"/>
                  </a:lnTo>
                  <a:lnTo>
                    <a:pt x="1125" y="49"/>
                  </a:lnTo>
                  <a:lnTo>
                    <a:pt x="1247" y="22"/>
                  </a:lnTo>
                  <a:lnTo>
                    <a:pt x="1373" y="5"/>
                  </a:lnTo>
                  <a:lnTo>
                    <a:pt x="15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7" name="Titre 1">
            <a:extLst>
              <a:ext uri="{FF2B5EF4-FFF2-40B4-BE49-F238E27FC236}">
                <a16:creationId xmlns:a16="http://schemas.microsoft.com/office/drawing/2014/main" id="{C8A84DB9-F7B9-4248-BA8E-6CF66B9BBDED}"/>
              </a:ext>
            </a:extLst>
          </p:cNvPr>
          <p:cNvSpPr txBox="1">
            <a:spLocks/>
          </p:cNvSpPr>
          <p:nvPr/>
        </p:nvSpPr>
        <p:spPr>
          <a:xfrm>
            <a:off x="1608501" y="867724"/>
            <a:ext cx="7387160" cy="386429"/>
          </a:xfrm>
          <a:prstGeom prst="rect">
            <a:avLst/>
          </a:prstGeom>
        </p:spPr>
        <p:txBody>
          <a:bodyPr/>
          <a:lstStyle>
            <a:lvl1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1pPr>
            <a:lvl2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2pPr>
            <a:lvl3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3pPr>
            <a:lvl4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4pPr>
            <a:lvl5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5pPr>
            <a:lvl6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6pPr>
            <a:lvl7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7pPr>
            <a:lvl8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8pPr>
            <a:lvl9pPr marL="0" marR="0" indent="0" algn="l" defTabSz="1219169" rtl="0" latinLnBrk="0">
              <a:lnSpc>
                <a:spcPct val="80000"/>
              </a:lnSpc>
              <a:spcBef>
                <a:spcPts val="0"/>
              </a:spcBef>
              <a:spcAft>
                <a:spcPts val="0"/>
              </a:spcAft>
              <a:buClrTx/>
              <a:buSzTx/>
              <a:buFontTx/>
              <a:buNone/>
              <a:tabLst/>
              <a:defRPr sz="3000" b="1" i="0" u="none" strike="noStrike" cap="none" spc="-60" baseline="0">
                <a:solidFill>
                  <a:srgbClr val="306EC7"/>
                </a:solidFill>
                <a:uFillTx/>
                <a:latin typeface="Arial"/>
                <a:ea typeface="Arial"/>
                <a:cs typeface="Arial"/>
                <a:sym typeface="Arial"/>
              </a:defRPr>
            </a:lvl9pPr>
          </a:lstStyle>
          <a:p>
            <a:pPr hangingPunct="1"/>
            <a:r>
              <a:rPr lang="fr-FR"/>
              <a:t>SAE-15 + SAE23</a:t>
            </a:r>
          </a:p>
        </p:txBody>
      </p:sp>
      <p:sp>
        <p:nvSpPr>
          <p:cNvPr id="28" name="Espace réservé du texte 45">
            <a:extLst>
              <a:ext uri="{FF2B5EF4-FFF2-40B4-BE49-F238E27FC236}">
                <a16:creationId xmlns:a16="http://schemas.microsoft.com/office/drawing/2014/main" id="{C5FB5411-8670-482A-B7F7-38720E69DFD1}"/>
              </a:ext>
            </a:extLst>
          </p:cNvPr>
          <p:cNvSpPr txBox="1">
            <a:spLocks/>
          </p:cNvSpPr>
          <p:nvPr/>
        </p:nvSpPr>
        <p:spPr>
          <a:xfrm>
            <a:off x="1608501" y="1352669"/>
            <a:ext cx="10400513" cy="459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1219169" rtl="0" latinLnBrk="0">
              <a:lnSpc>
                <a:spcPct val="80000"/>
              </a:lnSpc>
              <a:spcBef>
                <a:spcPts val="0"/>
              </a:spcBef>
              <a:spcAft>
                <a:spcPts val="0"/>
              </a:spcAft>
              <a:buClrTx/>
              <a:buSzTx/>
              <a:buFontTx/>
              <a:buNone/>
              <a:tabLst/>
              <a:defRPr sz="3000" b="1" i="0" u="none" strike="noStrike" cap="none" spc="-100" baseline="0">
                <a:solidFill>
                  <a:srgbClr val="306EC7"/>
                </a:solidFill>
                <a:uFillTx/>
                <a:latin typeface="Arial"/>
                <a:ea typeface="Arial"/>
                <a:cs typeface="Arial"/>
                <a:sym typeface="Arial"/>
              </a:defRPr>
            </a:lvl1pPr>
            <a:lvl2pPr marL="609600" marR="0" indent="-304800" algn="l" defTabSz="1219169" rtl="0" latinLnBrk="0">
              <a:lnSpc>
                <a:spcPct val="120000"/>
              </a:lnSpc>
              <a:spcBef>
                <a:spcPts val="2250"/>
              </a:spcBef>
              <a:spcAft>
                <a:spcPts val="0"/>
              </a:spcAft>
              <a:buClr>
                <a:srgbClr val="2F6EC6"/>
              </a:buClr>
              <a:buSzPct val="123000"/>
              <a:buFontTx/>
              <a:buChar char="•"/>
              <a:tabLst/>
              <a:defRPr sz="1500" b="0" i="0" u="none" strike="noStrike" cap="none" spc="0" baseline="0">
                <a:solidFill>
                  <a:srgbClr val="000000"/>
                </a:solidFill>
                <a:uFillTx/>
                <a:latin typeface="Arial"/>
                <a:ea typeface="Arial"/>
                <a:cs typeface="Arial"/>
                <a:sym typeface="Arial"/>
              </a:defRPr>
            </a:lvl2pPr>
            <a:lvl3pPr marL="914400" marR="0" indent="-304800" algn="l" defTabSz="1219169" rtl="0" latinLnBrk="0">
              <a:lnSpc>
                <a:spcPct val="120000"/>
              </a:lnSpc>
              <a:spcBef>
                <a:spcPts val="2250"/>
              </a:spcBef>
              <a:spcAft>
                <a:spcPts val="0"/>
              </a:spcAft>
              <a:buClr>
                <a:srgbClr val="2F6EC6"/>
              </a:buClr>
              <a:buSzPct val="123000"/>
              <a:buFont typeface="Arial" panose="020B0604020202020204" pitchFamily="34" charset="0"/>
              <a:buChar char="-"/>
              <a:tabLst/>
              <a:defRPr sz="1500" b="0" i="0" u="none" strike="noStrike" cap="none" spc="0" baseline="0">
                <a:solidFill>
                  <a:srgbClr val="000000"/>
                </a:solidFill>
                <a:uFillTx/>
                <a:latin typeface="Arial"/>
                <a:ea typeface="Arial"/>
                <a:cs typeface="Arial"/>
                <a:sym typeface="Arial"/>
              </a:defRPr>
            </a:lvl3pPr>
            <a:lvl4pPr marL="1219200" marR="0" indent="-3048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4pPr>
            <a:lvl5pPr marL="1524000" marR="0" indent="-3048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5pPr>
            <a:lvl6pPr marL="17145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6pPr>
            <a:lvl7pPr marL="20193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7pPr>
            <a:lvl8pPr marL="23241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8pPr>
            <a:lvl9pPr marL="2628900" marR="0" indent="-190500" algn="l" defTabSz="1219169" rtl="0" latinLnBrk="0">
              <a:lnSpc>
                <a:spcPct val="120000"/>
              </a:lnSpc>
              <a:spcBef>
                <a:spcPts val="2250"/>
              </a:spcBef>
              <a:spcAft>
                <a:spcPts val="0"/>
              </a:spcAft>
              <a:buClrTx/>
              <a:buSzPct val="123000"/>
              <a:buFontTx/>
              <a:buChar char="•"/>
              <a:tabLst/>
              <a:defRPr sz="1500" b="0" i="0" u="none" strike="noStrike" cap="none" spc="0" baseline="0">
                <a:solidFill>
                  <a:srgbClr val="000000"/>
                </a:solidFill>
                <a:uFillTx/>
                <a:latin typeface="Arial"/>
                <a:ea typeface="Arial"/>
                <a:cs typeface="Arial"/>
                <a:sym typeface="Arial"/>
              </a:defRPr>
            </a:lvl9pPr>
          </a:lstStyle>
          <a:p>
            <a:pPr hangingPunct="1"/>
            <a:r>
              <a:rPr lang="fr-FR" sz="2400">
                <a:solidFill>
                  <a:schemeClr val="accent1"/>
                </a:solidFill>
              </a:rPr>
              <a:t>Planning &amp; Risques</a:t>
            </a:r>
          </a:p>
        </p:txBody>
      </p:sp>
      <p:graphicFrame>
        <p:nvGraphicFramePr>
          <p:cNvPr id="18" name="Tableau 17">
            <a:extLst>
              <a:ext uri="{FF2B5EF4-FFF2-40B4-BE49-F238E27FC236}">
                <a16:creationId xmlns:a16="http://schemas.microsoft.com/office/drawing/2014/main" id="{6338ABBA-14CC-48E9-9BB1-A2A34E268654}"/>
              </a:ext>
            </a:extLst>
          </p:cNvPr>
          <p:cNvGraphicFramePr>
            <a:graphicFrameLocks noGrp="1"/>
          </p:cNvGraphicFramePr>
          <p:nvPr>
            <p:extLst>
              <p:ext uri="{D42A27DB-BD31-4B8C-83A1-F6EECF244321}">
                <p14:modId xmlns:p14="http://schemas.microsoft.com/office/powerpoint/2010/main" val="3702042695"/>
              </p:ext>
            </p:extLst>
          </p:nvPr>
        </p:nvGraphicFramePr>
        <p:xfrm>
          <a:off x="5707337" y="933991"/>
          <a:ext cx="5976661" cy="2429386"/>
        </p:xfrm>
        <a:graphic>
          <a:graphicData uri="http://schemas.openxmlformats.org/drawingml/2006/table">
            <a:tbl>
              <a:tblPr/>
              <a:tblGrid>
                <a:gridCol w="932127">
                  <a:extLst>
                    <a:ext uri="{9D8B030D-6E8A-4147-A177-3AD203B41FA5}">
                      <a16:colId xmlns:a16="http://schemas.microsoft.com/office/drawing/2014/main" val="2444092010"/>
                    </a:ext>
                  </a:extLst>
                </a:gridCol>
                <a:gridCol w="844739">
                  <a:extLst>
                    <a:ext uri="{9D8B030D-6E8A-4147-A177-3AD203B41FA5}">
                      <a16:colId xmlns:a16="http://schemas.microsoft.com/office/drawing/2014/main" val="2891629549"/>
                    </a:ext>
                  </a:extLst>
                </a:gridCol>
                <a:gridCol w="738187">
                  <a:extLst>
                    <a:ext uri="{9D8B030D-6E8A-4147-A177-3AD203B41FA5}">
                      <a16:colId xmlns:a16="http://schemas.microsoft.com/office/drawing/2014/main" val="550076991"/>
                    </a:ext>
                  </a:extLst>
                </a:gridCol>
                <a:gridCol w="3461608">
                  <a:extLst>
                    <a:ext uri="{9D8B030D-6E8A-4147-A177-3AD203B41FA5}">
                      <a16:colId xmlns:a16="http://schemas.microsoft.com/office/drawing/2014/main" val="1031877410"/>
                    </a:ext>
                  </a:extLst>
                </a:gridCol>
              </a:tblGrid>
              <a:tr h="412646">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Risques</a:t>
                      </a:r>
                    </a:p>
                  </a:txBody>
                  <a:tcPr marL="54000" marR="54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b="1">
                          <a:solidFill>
                            <a:srgbClr val="FFFFFF"/>
                          </a:solidFill>
                          <a:latin typeface="Arial"/>
                          <a:cs typeface="Arial"/>
                        </a:rPr>
                        <a:t>Probabilité</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pPr algn="ctr"/>
                      <a:r>
                        <a:rPr lang="fr-FR" sz="1100" b="1">
                          <a:solidFill>
                            <a:srgbClr val="FFFFFF"/>
                          </a:solidFill>
                          <a:latin typeface="Arial"/>
                          <a:cs typeface="Arial"/>
                        </a:rPr>
                        <a:t>Impact</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pPr algn="ctr"/>
                      <a:r>
                        <a:rPr lang="fr-FR" sz="1100" b="1">
                          <a:solidFill>
                            <a:srgbClr val="FFFFFF"/>
                          </a:solidFill>
                          <a:latin typeface="Arial"/>
                          <a:cs typeface="Arial"/>
                        </a:rPr>
                        <a:t>Détails</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3600428963"/>
                  </a:ext>
                </a:extLst>
              </a:tr>
              <a:tr h="403348">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Périmètre</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60000"/>
                        <a:lumOff val="40000"/>
                      </a:srgbClr>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a:solidFill>
                            <a:srgbClr val="1F497D"/>
                          </a:solidFill>
                          <a:latin typeface="Arial"/>
                          <a:cs typeface="Arial"/>
                        </a:rPr>
                        <a:t>Elevée</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86866"/>
                    </a:solidFill>
                  </a:tcPr>
                </a:tc>
                <a:tc>
                  <a:txBody>
                    <a:bodyPr/>
                    <a:lstStyle/>
                    <a:p>
                      <a:pPr algn="ctr"/>
                      <a:r>
                        <a:rPr lang="fr-FR" sz="1100" dirty="0">
                          <a:solidFill>
                            <a:srgbClr val="1F497D"/>
                          </a:solidFill>
                          <a:latin typeface="Arial"/>
                          <a:cs typeface="Arial"/>
                        </a:rPr>
                        <a:t>Important</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86866"/>
                    </a:solidFill>
                  </a:tcPr>
                </a:tc>
                <a:tc>
                  <a:txBody>
                    <a:bodyPr/>
                    <a:lstStyle/>
                    <a:p>
                      <a:pPr marL="0" marR="0" lvl="0" indent="0" algn="l" defTabSz="412750" rtl="0" eaLnBrk="1" fontAlgn="auto" latinLnBrk="0" hangingPunct="1">
                        <a:lnSpc>
                          <a:spcPts val="1300"/>
                        </a:lnSpc>
                        <a:spcBef>
                          <a:spcPts val="0"/>
                        </a:spcBef>
                        <a:spcAft>
                          <a:spcPts val="0"/>
                        </a:spcAft>
                        <a:buClrTx/>
                        <a:buSzTx/>
                        <a:buFontTx/>
                        <a:buNone/>
                        <a:tabLst/>
                        <a:defRPr/>
                      </a:pPr>
                      <a:r>
                        <a:rPr lang="fr-FR" sz="1100" b="0" i="0" u="none" strike="noStrike" cap="none" spc="0" baseline="0" dirty="0">
                          <a:solidFill>
                            <a:srgbClr val="1F497D"/>
                          </a:solidFill>
                          <a:uFillTx/>
                          <a:latin typeface="Arial"/>
                          <a:ea typeface="+mn-ea"/>
                          <a:cs typeface="Arial"/>
                          <a:sym typeface="Arial"/>
                        </a:rPr>
                        <a:t>-</a:t>
                      </a:r>
                      <a:r>
                        <a:rPr lang="fr-FR" sz="1100" b="0" i="0" u="none" strike="noStrike" noProof="0" dirty="0">
                          <a:solidFill>
                            <a:srgbClr val="1F497D"/>
                          </a:solidFill>
                          <a:latin typeface="Arial"/>
                        </a:rPr>
                        <a:t> Respect des exigences</a:t>
                      </a:r>
                      <a:endParaRPr lang="en-US" sz="1100" b="0" i="0" u="none" strike="noStrike" noProof="0" dirty="0"/>
                    </a:p>
                  </a:txBody>
                  <a:tcPr marL="45720" marR="4572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extLst>
                  <a:ext uri="{0D108BD9-81ED-4DB2-BD59-A6C34878D82A}">
                    <a16:rowId xmlns:a16="http://schemas.microsoft.com/office/drawing/2014/main" val="2160759738"/>
                  </a:ext>
                </a:extLst>
              </a:tr>
              <a:tr h="403348">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Délai</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60000"/>
                        <a:lumOff val="40000"/>
                      </a:srgbClr>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a:solidFill>
                            <a:srgbClr val="1F497D"/>
                          </a:solidFill>
                          <a:latin typeface="Arial"/>
                          <a:cs typeface="Arial"/>
                        </a:rPr>
                        <a:t>Moyenne</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79646"/>
                    </a:solidFill>
                  </a:tcPr>
                </a:tc>
                <a:tc>
                  <a:txBody>
                    <a:bodyPr/>
                    <a:lstStyle/>
                    <a:p>
                      <a:pPr algn="ctr"/>
                      <a:r>
                        <a:rPr lang="fr-FR" sz="1100" dirty="0">
                          <a:solidFill>
                            <a:srgbClr val="1F497D"/>
                          </a:solidFill>
                          <a:latin typeface="Arial"/>
                          <a:cs typeface="Arial"/>
                        </a:rPr>
                        <a:t>Important</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86866"/>
                    </a:solidFill>
                  </a:tcPr>
                </a:tc>
                <a:tc>
                  <a:txBody>
                    <a:bodyPr/>
                    <a:lstStyle/>
                    <a:p>
                      <a:pPr marL="0" marR="0" lvl="0" indent="0" algn="l" rtl="0" eaLnBrk="1" fontAlgn="auto" latinLnBrk="0" hangingPunct="1">
                        <a:lnSpc>
                          <a:spcPts val="1300"/>
                        </a:lnSpc>
                        <a:spcBef>
                          <a:spcPts val="0"/>
                        </a:spcBef>
                        <a:spcAft>
                          <a:spcPts val="0"/>
                        </a:spcAft>
                        <a:buClrTx/>
                        <a:buSzTx/>
                        <a:buFontTx/>
                        <a:buNone/>
                      </a:pPr>
                      <a:r>
                        <a:rPr kumimoji="0" lang="fr-FR" sz="1100" b="0" i="0" u="none" strike="noStrike" kern="0" cap="none" spc="0" normalizeH="0" baseline="0" noProof="0" dirty="0">
                          <a:ln>
                            <a:noFill/>
                          </a:ln>
                          <a:solidFill>
                            <a:srgbClr val="1F497D"/>
                          </a:solidFill>
                          <a:effectLst/>
                          <a:uLnTx/>
                          <a:uFillTx/>
                          <a:latin typeface="Arial"/>
                          <a:ea typeface="+mn-ea"/>
                          <a:cs typeface="Arial"/>
                          <a:sym typeface="Arial"/>
                        </a:rPr>
                        <a:t>-</a:t>
                      </a:r>
                      <a:r>
                        <a:rPr lang="fr-FR" sz="1100" b="0" i="0" u="none" strike="noStrike" kern="0" cap="none" spc="0" normalizeH="0" baseline="0" noProof="0" dirty="0">
                          <a:ln>
                            <a:noFill/>
                          </a:ln>
                          <a:solidFill>
                            <a:srgbClr val="1F497D"/>
                          </a:solidFill>
                          <a:effectLst/>
                          <a:uLnTx/>
                          <a:uFillTx/>
                          <a:latin typeface="Arial"/>
                          <a:ea typeface="+mn-ea"/>
                          <a:cs typeface="Arial"/>
                        </a:rPr>
                        <a:t> Respect du temps défini et du planning</a:t>
                      </a:r>
                      <a:endParaRPr kumimoji="0" lang="fr-FR" dirty="0">
                        <a:sym typeface="Arial"/>
                      </a:endParaRPr>
                    </a:p>
                  </a:txBody>
                  <a:tcPr marL="45720" marR="4572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extLst>
                  <a:ext uri="{0D108BD9-81ED-4DB2-BD59-A6C34878D82A}">
                    <a16:rowId xmlns:a16="http://schemas.microsoft.com/office/drawing/2014/main" val="2480251362"/>
                  </a:ext>
                </a:extLst>
              </a:tr>
              <a:tr h="403348">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Ressources</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1F497D">
                        <a:lumMod val="60000"/>
                        <a:lumOff val="40000"/>
                      </a:srgbClr>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dirty="0">
                          <a:solidFill>
                            <a:srgbClr val="1F497D"/>
                          </a:solidFill>
                          <a:latin typeface="Arial"/>
                          <a:cs typeface="Arial"/>
                        </a:rPr>
                        <a:t>Très Faible</a:t>
                      </a: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dirty="0">
                          <a:solidFill>
                            <a:srgbClr val="1F497D"/>
                          </a:solidFill>
                          <a:latin typeface="Arial"/>
                          <a:cs typeface="Arial"/>
                        </a:rPr>
                        <a:t>Moyen</a:t>
                      </a: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9646"/>
                    </a:solidFill>
                  </a:tcPr>
                </a:tc>
                <a:tc>
                  <a:txBody>
                    <a:bodyPr/>
                    <a:lstStyle/>
                    <a:p>
                      <a:pPr marL="0" marR="0" lvl="0" indent="0" algn="l" defTabSz="412750" rtl="0" eaLnBrk="1" fontAlgn="auto" latinLnBrk="0" hangingPunct="1">
                        <a:lnSpc>
                          <a:spcPts val="1300"/>
                        </a:lnSpc>
                        <a:spcBef>
                          <a:spcPts val="0"/>
                        </a:spcBef>
                        <a:spcAft>
                          <a:spcPts val="0"/>
                        </a:spcAft>
                        <a:buClrTx/>
                        <a:buSzTx/>
                        <a:buFontTx/>
                        <a:buNone/>
                        <a:tabLst/>
                        <a:defRPr/>
                      </a:pPr>
                      <a:r>
                        <a:rPr kumimoji="0" lang="fr-FR" sz="1100" b="0" i="0" u="none" strike="noStrike" kern="0" cap="none" spc="0" normalizeH="0" baseline="0" noProof="0" dirty="0">
                          <a:ln>
                            <a:noFill/>
                          </a:ln>
                          <a:solidFill>
                            <a:srgbClr val="1F497D"/>
                          </a:solidFill>
                          <a:effectLst/>
                          <a:uLnTx/>
                          <a:uFillTx/>
                          <a:latin typeface="Arial"/>
                          <a:ea typeface="+mn-ea"/>
                          <a:cs typeface="Arial"/>
                          <a:sym typeface="Arial"/>
                        </a:rPr>
                        <a:t>- Prévoir des logiciels peu gourment en ressources</a:t>
                      </a:r>
                    </a:p>
                  </a:txBody>
                  <a:tcPr marL="45720" marR="4572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extLst>
                  <a:ext uri="{0D108BD9-81ED-4DB2-BD59-A6C34878D82A}">
                    <a16:rowId xmlns:a16="http://schemas.microsoft.com/office/drawing/2014/main" val="3999238558"/>
                  </a:ext>
                </a:extLst>
              </a:tr>
              <a:tr h="403348">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dirty="0">
                          <a:solidFill>
                            <a:srgbClr val="FFFFFF"/>
                          </a:solidFill>
                          <a:latin typeface="Arial"/>
                          <a:cs typeface="Arial"/>
                        </a:rPr>
                        <a:t>Dépendance</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60000"/>
                        <a:lumOff val="40000"/>
                      </a:srgbClr>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a:solidFill>
                            <a:srgbClr val="1F497D"/>
                          </a:solidFill>
                          <a:latin typeface="Arial"/>
                          <a:cs typeface="Arial"/>
                        </a:rPr>
                        <a:t>Moyenne</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9646"/>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dirty="0">
                          <a:solidFill>
                            <a:srgbClr val="1F497D"/>
                          </a:solidFill>
                          <a:latin typeface="Arial"/>
                          <a:cs typeface="Arial"/>
                        </a:rPr>
                        <a:t>Moyen</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9646"/>
                    </a:solidFill>
                  </a:tcPr>
                </a:tc>
                <a:tc>
                  <a:txBody>
                    <a:bodyPr/>
                    <a:lstStyle/>
                    <a:p>
                      <a:pPr marL="0" marR="0" lvl="0" indent="0" algn="l" rtl="0" eaLnBrk="1" fontAlgn="auto" latinLnBrk="0" hangingPunct="1">
                        <a:lnSpc>
                          <a:spcPts val="1300"/>
                        </a:lnSpc>
                        <a:spcBef>
                          <a:spcPts val="0"/>
                        </a:spcBef>
                        <a:spcAft>
                          <a:spcPts val="0"/>
                        </a:spcAft>
                        <a:buClrTx/>
                        <a:buSzTx/>
                        <a:buFontTx/>
                        <a:buNone/>
                      </a:pPr>
                      <a:r>
                        <a:rPr kumimoji="0" lang="fr-FR" sz="1100" b="0" i="0" u="none" strike="noStrike" kern="0" cap="none" spc="0" normalizeH="0" baseline="0" noProof="0" dirty="0">
                          <a:ln>
                            <a:noFill/>
                          </a:ln>
                          <a:solidFill>
                            <a:srgbClr val="1F497D"/>
                          </a:solidFill>
                          <a:effectLst/>
                          <a:uLnTx/>
                          <a:uFillTx/>
                          <a:latin typeface="Arial"/>
                          <a:ea typeface="+mn-ea"/>
                          <a:cs typeface="Arial"/>
                          <a:sym typeface="Arial"/>
                        </a:rPr>
                        <a:t>-</a:t>
                      </a:r>
                      <a:r>
                        <a:rPr lang="fr-FR" sz="1100" b="0" i="0" u="none" strike="noStrike" kern="0" cap="none" spc="0" normalizeH="0" baseline="0" noProof="0" dirty="0">
                          <a:ln>
                            <a:noFill/>
                          </a:ln>
                          <a:solidFill>
                            <a:srgbClr val="1F497D"/>
                          </a:solidFill>
                          <a:effectLst/>
                          <a:uLnTx/>
                          <a:uFillTx/>
                          <a:latin typeface="Arial"/>
                          <a:ea typeface="+mn-ea"/>
                          <a:cs typeface="Arial"/>
                        </a:rPr>
                        <a:t> </a:t>
                      </a:r>
                      <a:r>
                        <a:rPr lang="fr-FR" sz="1100" b="0" i="0" u="none" strike="noStrike" kern="0" cap="none" spc="0" normalizeH="0" baseline="0" noProof="0" dirty="0">
                          <a:ln>
                            <a:noFill/>
                          </a:ln>
                          <a:solidFill>
                            <a:srgbClr val="1F497D"/>
                          </a:solidFill>
                          <a:effectLst/>
                          <a:uLnTx/>
                          <a:uFillTx/>
                          <a:latin typeface="Arial"/>
                        </a:rPr>
                        <a:t>Adaptation automatique à la luminosité ambiante</a:t>
                      </a:r>
                      <a:endParaRPr lang="fr-FR" sz="1100" b="0" i="0" u="none" strike="noStrike" kern="0" cap="none" spc="0" normalizeH="0" baseline="0" noProof="0" dirty="0">
                        <a:ln>
                          <a:noFill/>
                        </a:ln>
                        <a:effectLst/>
                        <a:uLnTx/>
                        <a:uFillTx/>
                      </a:endParaRPr>
                    </a:p>
                  </a:txBody>
                  <a:tcPr marL="45720" marR="4572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extLst>
                  <a:ext uri="{0D108BD9-81ED-4DB2-BD59-A6C34878D82A}">
                    <a16:rowId xmlns:a16="http://schemas.microsoft.com/office/drawing/2014/main" val="759757077"/>
                  </a:ext>
                </a:extLst>
              </a:tr>
              <a:tr h="403348">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r>
                        <a:rPr lang="fr-FR" sz="1100" b="1">
                          <a:solidFill>
                            <a:srgbClr val="FFFFFF"/>
                          </a:solidFill>
                          <a:latin typeface="Arial"/>
                          <a:cs typeface="Arial"/>
                        </a:rPr>
                        <a:t>Qualité</a:t>
                      </a:r>
                    </a:p>
                  </a:txBody>
                  <a:tcPr marL="45720" marR="4572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60000"/>
                        <a:lumOff val="40000"/>
                      </a:srgbClr>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algn="ctr"/>
                      <a:r>
                        <a:rPr lang="fr-FR" sz="1100">
                          <a:solidFill>
                            <a:srgbClr val="1F497D"/>
                          </a:solidFill>
                          <a:latin typeface="Arial"/>
                          <a:cs typeface="Arial"/>
                        </a:rPr>
                        <a:t>Faible</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1pPr>
                      <a:lvl2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2pPr>
                      <a:lvl3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3pPr>
                      <a:lvl4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4pPr>
                      <a:lvl5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5pPr>
                      <a:lvl6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6pPr>
                      <a:lvl7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7pPr>
                      <a:lvl8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8pPr>
                      <a:lvl9pPr marL="0" marR="0" indent="0" algn="l" defTabSz="412750" rtl="0" latinLnBrk="0">
                        <a:lnSpc>
                          <a:spcPts val="1300"/>
                        </a:lnSpc>
                        <a:spcBef>
                          <a:spcPts val="0"/>
                        </a:spcBef>
                        <a:spcAft>
                          <a:spcPts val="0"/>
                        </a:spcAft>
                        <a:buClrTx/>
                        <a:buSzTx/>
                        <a:buFontTx/>
                        <a:buNone/>
                        <a:tabLst/>
                        <a:defRPr sz="900" b="0" i="0" u="none" strike="noStrike" cap="none" spc="0" baseline="0">
                          <a:solidFill>
                            <a:schemeClr val="dk1"/>
                          </a:solidFill>
                          <a:uFillTx/>
                          <a:latin typeface="Arial"/>
                          <a:sym typeface="Arial"/>
                        </a:defRPr>
                      </a:lvl9pPr>
                    </a:lstStyle>
                    <a:p>
                      <a:pPr marL="0" marR="0" lvl="0" indent="0" algn="ctr" defTabSz="412750" rtl="0" eaLnBrk="1" fontAlgn="auto" latinLnBrk="0" hangingPunct="1">
                        <a:lnSpc>
                          <a:spcPts val="1300"/>
                        </a:lnSpc>
                        <a:spcBef>
                          <a:spcPts val="0"/>
                        </a:spcBef>
                        <a:spcAft>
                          <a:spcPts val="0"/>
                        </a:spcAft>
                        <a:buClrTx/>
                        <a:buSzTx/>
                        <a:buFontTx/>
                        <a:buNone/>
                        <a:tabLst/>
                        <a:defRPr/>
                      </a:pPr>
                      <a:r>
                        <a:rPr lang="fr-FR" sz="1100" dirty="0">
                          <a:solidFill>
                            <a:srgbClr val="1F497D"/>
                          </a:solidFill>
                          <a:latin typeface="Arial"/>
                          <a:cs typeface="Arial"/>
                        </a:rPr>
                        <a:t>Important</a:t>
                      </a:r>
                    </a:p>
                  </a:txBody>
                  <a:tcPr marL="45720" marR="4572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86866"/>
                    </a:solidFill>
                  </a:tcPr>
                </a:tc>
                <a:tc>
                  <a:txBody>
                    <a:bodyPr/>
                    <a:lstStyle/>
                    <a:p>
                      <a:pPr marL="0" marR="0" lvl="0" indent="0" algn="l" rtl="0" eaLnBrk="1" fontAlgn="auto" latinLnBrk="0" hangingPunct="1">
                        <a:lnSpc>
                          <a:spcPts val="1300"/>
                        </a:lnSpc>
                        <a:spcBef>
                          <a:spcPts val="0"/>
                        </a:spcBef>
                        <a:spcAft>
                          <a:spcPts val="0"/>
                        </a:spcAft>
                        <a:buClrTx/>
                        <a:buSzTx/>
                        <a:buFontTx/>
                        <a:buNone/>
                      </a:pPr>
                      <a:r>
                        <a:rPr kumimoji="0" lang="fr-FR" sz="1100" b="0" i="0" u="none" strike="noStrike" kern="0" cap="none" spc="0" normalizeH="0" baseline="0" noProof="0" dirty="0">
                          <a:ln>
                            <a:noFill/>
                          </a:ln>
                          <a:solidFill>
                            <a:srgbClr val="1F497D"/>
                          </a:solidFill>
                          <a:effectLst/>
                          <a:uLnTx/>
                          <a:uFillTx/>
                          <a:latin typeface="Arial"/>
                          <a:ea typeface="+mn-ea"/>
                          <a:cs typeface="Arial"/>
                          <a:sym typeface="Arial"/>
                        </a:rPr>
                        <a:t>-</a:t>
                      </a:r>
                      <a:r>
                        <a:rPr lang="fr-FR" sz="1100" b="0" i="0" u="none" strike="noStrike" kern="0" cap="none" spc="0" normalizeH="0" baseline="0" noProof="0" dirty="0">
                          <a:ln>
                            <a:noFill/>
                          </a:ln>
                          <a:solidFill>
                            <a:srgbClr val="1F497D"/>
                          </a:solidFill>
                          <a:effectLst/>
                          <a:uLnTx/>
                          <a:uFillTx/>
                          <a:latin typeface="Arial"/>
                          <a:ea typeface="+mn-ea"/>
                          <a:cs typeface="Arial"/>
                        </a:rPr>
                        <a:t> Avoir une bonne résolution d'image</a:t>
                      </a:r>
                      <a:endParaRPr kumimoji="0" lang="fr-FR" sz="1100" b="0" i="0" u="none" strike="noStrike" kern="0" cap="none" spc="0" normalizeH="0" baseline="0" noProof="0" dirty="0">
                        <a:ln>
                          <a:noFill/>
                        </a:ln>
                        <a:solidFill>
                          <a:srgbClr val="1F497D"/>
                        </a:solidFill>
                        <a:effectLst/>
                        <a:uLnTx/>
                        <a:uFillTx/>
                        <a:latin typeface="Arial" panose="020B0604020202020204" pitchFamily="34" charset="0"/>
                        <a:ea typeface="+mn-ea"/>
                        <a:cs typeface="Arial" panose="020B0604020202020204" pitchFamily="34" charset="0"/>
                        <a:sym typeface="Arial"/>
                      </a:endParaRPr>
                    </a:p>
                  </a:txBody>
                  <a:tcPr marL="45720" marR="4572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9EDF4"/>
                    </a:solidFill>
                  </a:tcPr>
                </a:tc>
                <a:extLst>
                  <a:ext uri="{0D108BD9-81ED-4DB2-BD59-A6C34878D82A}">
                    <a16:rowId xmlns:a16="http://schemas.microsoft.com/office/drawing/2014/main" val="2359356898"/>
                  </a:ext>
                </a:extLst>
              </a:tr>
            </a:tbl>
          </a:graphicData>
        </a:graphic>
      </p:graphicFrame>
      <p:graphicFrame>
        <p:nvGraphicFramePr>
          <p:cNvPr id="29" name="Tableau 28">
            <a:extLst>
              <a:ext uri="{FF2B5EF4-FFF2-40B4-BE49-F238E27FC236}">
                <a16:creationId xmlns:a16="http://schemas.microsoft.com/office/drawing/2014/main" id="{24F7D3C6-105C-49C0-8359-6F63E63B4EFD}"/>
              </a:ext>
            </a:extLst>
          </p:cNvPr>
          <p:cNvGraphicFramePr>
            <a:graphicFrameLocks noGrp="1"/>
          </p:cNvGraphicFramePr>
          <p:nvPr>
            <p:extLst>
              <p:ext uri="{D42A27DB-BD31-4B8C-83A1-F6EECF244321}">
                <p14:modId xmlns:p14="http://schemas.microsoft.com/office/powerpoint/2010/main" val="3612446231"/>
              </p:ext>
            </p:extLst>
          </p:nvPr>
        </p:nvGraphicFramePr>
        <p:xfrm>
          <a:off x="852031" y="2140846"/>
          <a:ext cx="4207249" cy="1468628"/>
        </p:xfrm>
        <a:graphic>
          <a:graphicData uri="http://schemas.openxmlformats.org/drawingml/2006/table">
            <a:tbl>
              <a:tblPr/>
              <a:tblGrid>
                <a:gridCol w="1697757">
                  <a:extLst>
                    <a:ext uri="{9D8B030D-6E8A-4147-A177-3AD203B41FA5}">
                      <a16:colId xmlns:a16="http://schemas.microsoft.com/office/drawing/2014/main" val="2618549299"/>
                    </a:ext>
                  </a:extLst>
                </a:gridCol>
                <a:gridCol w="1254746">
                  <a:extLst>
                    <a:ext uri="{9D8B030D-6E8A-4147-A177-3AD203B41FA5}">
                      <a16:colId xmlns:a16="http://schemas.microsoft.com/office/drawing/2014/main" val="2265552024"/>
                    </a:ext>
                  </a:extLst>
                </a:gridCol>
                <a:gridCol w="1254746">
                  <a:extLst>
                    <a:ext uri="{9D8B030D-6E8A-4147-A177-3AD203B41FA5}">
                      <a16:colId xmlns:a16="http://schemas.microsoft.com/office/drawing/2014/main" val="921351066"/>
                    </a:ext>
                  </a:extLst>
                </a:gridCol>
              </a:tblGrid>
              <a:tr h="376113">
                <a:tc>
                  <a:txBody>
                    <a:bodyPr/>
                    <a:lstStyle/>
                    <a:p>
                      <a:pPr algn="ctr" fontAlgn="ctr"/>
                      <a:endParaRPr lang="fr-FR" sz="1100" b="1" i="0" u="none" strike="noStrike" dirty="0">
                        <a:solidFill>
                          <a:srgbClr val="000000"/>
                        </a:solidFill>
                        <a:effectLst/>
                        <a:latin typeface="Arial"/>
                        <a:cs typeface="Arial"/>
                      </a:endParaRP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fr-FR" sz="1100" b="1" i="0" u="none" strike="noStrike" dirty="0">
                          <a:solidFill>
                            <a:srgbClr val="FFFFFF"/>
                          </a:solidFill>
                          <a:effectLst/>
                          <a:latin typeface="Arial"/>
                          <a:cs typeface="Arial"/>
                        </a:rPr>
                        <a:t>%S1</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fr-FR" sz="1100" b="1" i="0" u="none" strike="noStrike" dirty="0">
                          <a:solidFill>
                            <a:srgbClr val="FFFFFF"/>
                          </a:solidFill>
                          <a:effectLst/>
                          <a:latin typeface="Arial"/>
                          <a:cs typeface="Arial"/>
                        </a:rPr>
                        <a:t>%S2</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extLst>
                  <a:ext uri="{0D108BD9-81ED-4DB2-BD59-A6C34878D82A}">
                    <a16:rowId xmlns:a16="http://schemas.microsoft.com/office/drawing/2014/main" val="1298926805"/>
                  </a:ext>
                </a:extLst>
              </a:tr>
              <a:tr h="358201">
                <a:tc>
                  <a:txBody>
                    <a:bodyPr/>
                    <a:lstStyle/>
                    <a:p>
                      <a:pPr algn="l" fontAlgn="ctr"/>
                      <a:r>
                        <a:rPr lang="fr-FR" sz="1100" b="1" i="0" u="none" strike="noStrike" dirty="0">
                          <a:solidFill>
                            <a:srgbClr val="FFFFFF"/>
                          </a:solidFill>
                          <a:effectLst/>
                          <a:latin typeface="Arial"/>
                          <a:cs typeface="Arial"/>
                        </a:rPr>
                        <a:t>Elaboration</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58ED5"/>
                    </a:solidFill>
                  </a:tcPr>
                </a:tc>
                <a:tc>
                  <a:txBody>
                    <a:bodyPr/>
                    <a:lstStyle/>
                    <a:p>
                      <a:pPr algn="r" fontAlgn="ctr"/>
                      <a:r>
                        <a:rPr lang="fr-FR" sz="1100" b="0" i="0" u="none" strike="noStrike" cap="none" spc="0" baseline="0" dirty="0">
                          <a:solidFill>
                            <a:srgbClr val="1F497D"/>
                          </a:solidFill>
                          <a:uFillTx/>
                          <a:latin typeface="Arial"/>
                          <a:ea typeface="+mn-ea"/>
                          <a:cs typeface="Arial"/>
                        </a:rPr>
                        <a:t>100%</a:t>
                      </a:r>
                      <a:endParaRPr lang="fr-FR" sz="1100" b="0" i="0" u="none" strike="noStrike" cap="none" spc="0" baseline="0" dirty="0">
                        <a:solidFill>
                          <a:srgbClr val="1F497D"/>
                        </a:solidFill>
                        <a:uFillTx/>
                        <a:latin typeface="Arial"/>
                        <a:ea typeface="+mn-ea"/>
                        <a:cs typeface="Arial"/>
                        <a:sym typeface="Arial"/>
                      </a:endParaRP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fontAlgn="ctr"/>
                      <a:r>
                        <a:rPr lang="fr-FR" sz="1100" b="0" i="0" u="none" strike="noStrike" cap="none" spc="0" baseline="0" dirty="0">
                          <a:solidFill>
                            <a:srgbClr val="1F497D"/>
                          </a:solidFill>
                          <a:uFillTx/>
                          <a:latin typeface="Arial"/>
                          <a:ea typeface="+mn-ea"/>
                          <a:cs typeface="Arial"/>
                        </a:rPr>
                        <a:t> </a:t>
                      </a:r>
                      <a:r>
                        <a:rPr lang="fr-FR" sz="1100" b="0" i="0" u="none" strike="noStrike" cap="none" spc="0" baseline="0" dirty="0">
                          <a:solidFill>
                            <a:srgbClr val="1F497D"/>
                          </a:solidFill>
                          <a:uFillTx/>
                          <a:latin typeface="Arial"/>
                          <a:ea typeface="+mn-ea"/>
                          <a:cs typeface="Arial"/>
                          <a:sym typeface="Arial"/>
                        </a:rPr>
                        <a:t>0%</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762351013"/>
                  </a:ext>
                </a:extLst>
              </a:tr>
              <a:tr h="358201">
                <a:tc>
                  <a:txBody>
                    <a:bodyPr/>
                    <a:lstStyle/>
                    <a:p>
                      <a:pPr algn="l" fontAlgn="ctr"/>
                      <a:r>
                        <a:rPr lang="fr-FR" sz="1100" b="1" i="0" u="none" strike="noStrike" dirty="0">
                          <a:solidFill>
                            <a:srgbClr val="FFFFFF"/>
                          </a:solidFill>
                          <a:effectLst/>
                          <a:latin typeface="Arial"/>
                          <a:cs typeface="Arial"/>
                        </a:rPr>
                        <a:t>Construction</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58ED5"/>
                    </a:solidFill>
                  </a:tcPr>
                </a:tc>
                <a:tc>
                  <a:txBody>
                    <a:bodyPr/>
                    <a:lstStyle/>
                    <a:p>
                      <a:pPr algn="r" fontAlgn="ctr"/>
                      <a:r>
                        <a:rPr lang="fr-FR" sz="1100" b="0" i="0" u="none" strike="noStrike" cap="none" spc="0" baseline="0" dirty="0">
                          <a:solidFill>
                            <a:srgbClr val="1F497D"/>
                          </a:solidFill>
                          <a:uFillTx/>
                          <a:latin typeface="Arial"/>
                          <a:ea typeface="+mn-ea"/>
                          <a:cs typeface="Arial"/>
                        </a:rPr>
                        <a:t> </a:t>
                      </a:r>
                      <a:r>
                        <a:rPr lang="fr-FR" sz="1100" b="0" i="0" u="none" strike="noStrike" cap="none" spc="0" baseline="0" dirty="0">
                          <a:solidFill>
                            <a:srgbClr val="1F497D"/>
                          </a:solidFill>
                          <a:uFillTx/>
                          <a:latin typeface="Arial"/>
                          <a:ea typeface="+mn-ea"/>
                          <a:cs typeface="Arial"/>
                          <a:sym typeface="Arial"/>
                        </a:rPr>
                        <a:t>15%</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fontAlgn="ctr"/>
                      <a:r>
                        <a:rPr lang="fr-FR" sz="1100" b="0" i="0" u="none" strike="noStrike" cap="none" spc="0" baseline="0" dirty="0">
                          <a:solidFill>
                            <a:srgbClr val="1F497D"/>
                          </a:solidFill>
                          <a:uFillTx/>
                          <a:latin typeface="Arial"/>
                          <a:ea typeface="+mn-ea"/>
                          <a:cs typeface="Arial"/>
                          <a:sym typeface="Arial"/>
                        </a:rPr>
                        <a:t>85%</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846553220"/>
                  </a:ext>
                </a:extLst>
              </a:tr>
              <a:tr h="376113">
                <a:tc>
                  <a:txBody>
                    <a:bodyPr/>
                    <a:lstStyle/>
                    <a:p>
                      <a:pPr algn="l" fontAlgn="ctr"/>
                      <a:r>
                        <a:rPr lang="fr-FR" sz="1100" b="1" i="0" u="none" strike="noStrike" dirty="0">
                          <a:solidFill>
                            <a:srgbClr val="FFFFFF"/>
                          </a:solidFill>
                          <a:effectLst/>
                          <a:latin typeface="Arial"/>
                          <a:cs typeface="Arial"/>
                        </a:rPr>
                        <a:t>Validation et Tests</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58ED5"/>
                    </a:solidFill>
                  </a:tcPr>
                </a:tc>
                <a:tc>
                  <a:txBody>
                    <a:bodyPr/>
                    <a:lstStyle/>
                    <a:p>
                      <a:pPr algn="r" fontAlgn="ctr"/>
                      <a:r>
                        <a:rPr lang="fr-FR" sz="1100" b="0" i="0" u="none" strike="noStrike" cap="none" spc="0" baseline="0" dirty="0">
                          <a:solidFill>
                            <a:srgbClr val="1F497D"/>
                          </a:solidFill>
                          <a:uFillTx/>
                          <a:latin typeface="Arial"/>
                          <a:ea typeface="+mn-ea"/>
                          <a:cs typeface="Arial"/>
                        </a:rPr>
                        <a:t> </a:t>
                      </a:r>
                      <a:r>
                        <a:rPr lang="fr-FR" sz="1100" b="0" i="0" u="none" strike="noStrike" cap="none" spc="0" baseline="0" dirty="0">
                          <a:solidFill>
                            <a:srgbClr val="1F497D"/>
                          </a:solidFill>
                          <a:uFillTx/>
                          <a:latin typeface="Arial"/>
                          <a:ea typeface="+mn-ea"/>
                          <a:cs typeface="Arial"/>
                          <a:sym typeface="Arial"/>
                        </a:rPr>
                        <a:t>0%</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fontAlgn="ctr"/>
                      <a:r>
                        <a:rPr lang="fr-FR" sz="1100" b="0" i="0" u="none" strike="noStrike" cap="none" spc="0" baseline="0" dirty="0">
                          <a:solidFill>
                            <a:srgbClr val="1F497D"/>
                          </a:solidFill>
                          <a:uFillTx/>
                          <a:latin typeface="Arial"/>
                          <a:ea typeface="+mn-ea"/>
                          <a:cs typeface="Arial"/>
                        </a:rPr>
                        <a:t> </a:t>
                      </a:r>
                      <a:r>
                        <a:rPr lang="fr-FR" sz="1100" b="0" i="0" u="none" strike="noStrike" cap="none" spc="0" baseline="0" dirty="0">
                          <a:solidFill>
                            <a:srgbClr val="1F497D"/>
                          </a:solidFill>
                          <a:uFillTx/>
                          <a:latin typeface="Arial"/>
                          <a:ea typeface="+mn-ea"/>
                          <a:cs typeface="Arial"/>
                          <a:sym typeface="Arial"/>
                        </a:rPr>
                        <a:t>100%</a:t>
                      </a:r>
                    </a:p>
                  </a:txBody>
                  <a:tcPr marL="45720" marR="457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970098211"/>
                  </a:ext>
                </a:extLst>
              </a:tr>
            </a:tbl>
          </a:graphicData>
        </a:graphic>
      </p:graphicFrame>
      <p:sp>
        <p:nvSpPr>
          <p:cNvPr id="14" name="Rectangle 13">
            <a:extLst>
              <a:ext uri="{FF2B5EF4-FFF2-40B4-BE49-F238E27FC236}">
                <a16:creationId xmlns:a16="http://schemas.microsoft.com/office/drawing/2014/main" id="{E506D860-75BE-47A5-8CBE-89A3C28F60F6}"/>
              </a:ext>
            </a:extLst>
          </p:cNvPr>
          <p:cNvSpPr/>
          <p:nvPr/>
        </p:nvSpPr>
        <p:spPr>
          <a:xfrm>
            <a:off x="8153400" y="236672"/>
            <a:ext cx="3577389" cy="523374"/>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7" rtl="0" fontAlgn="auto" latinLnBrk="0" hangingPunct="0">
              <a:lnSpc>
                <a:spcPct val="100000"/>
              </a:lnSpc>
              <a:spcBef>
                <a:spcPts val="0"/>
              </a:spcBef>
              <a:spcAft>
                <a:spcPts val="0"/>
              </a:spcAft>
              <a:buClrTx/>
              <a:buSzTx/>
              <a:buFontTx/>
              <a:buNone/>
              <a:tabLst/>
            </a:pPr>
            <a:endParaRPr kumimoji="0" lang="fr-FR" sz="2400" b="0" i="0" u="none" strike="noStrike" cap="none" spc="0" normalizeH="0" baseline="0">
              <a:ln>
                <a:noFill/>
              </a:ln>
              <a:solidFill>
                <a:srgbClr val="5E5E5E"/>
              </a:solidFill>
              <a:effectLst/>
              <a:uFillTx/>
              <a:latin typeface="+mj-lt"/>
              <a:ea typeface="+mj-ea"/>
              <a:cs typeface="+mj-cs"/>
              <a:sym typeface="Helvetica Neue"/>
            </a:endParaRPr>
          </a:p>
        </p:txBody>
      </p:sp>
      <p:graphicFrame>
        <p:nvGraphicFramePr>
          <p:cNvPr id="7" name="Table 6">
            <a:extLst>
              <a:ext uri="{FF2B5EF4-FFF2-40B4-BE49-F238E27FC236}">
                <a16:creationId xmlns:a16="http://schemas.microsoft.com/office/drawing/2014/main" id="{E02B7F83-C2AC-49B6-9D90-237BBEE04B63}"/>
              </a:ext>
            </a:extLst>
          </p:cNvPr>
          <p:cNvGraphicFramePr>
            <a:graphicFrameLocks noGrp="1"/>
          </p:cNvGraphicFramePr>
          <p:nvPr>
            <p:extLst>
              <p:ext uri="{D42A27DB-BD31-4B8C-83A1-F6EECF244321}">
                <p14:modId xmlns:p14="http://schemas.microsoft.com/office/powerpoint/2010/main" val="2325938382"/>
              </p:ext>
            </p:extLst>
          </p:nvPr>
        </p:nvGraphicFramePr>
        <p:xfrm>
          <a:off x="1912007" y="4063670"/>
          <a:ext cx="8367985" cy="2557658"/>
        </p:xfrm>
        <a:graphic>
          <a:graphicData uri="http://schemas.openxmlformats.org/drawingml/2006/table">
            <a:tbl>
              <a:tblPr/>
              <a:tblGrid>
                <a:gridCol w="1738701">
                  <a:extLst>
                    <a:ext uri="{9D8B030D-6E8A-4147-A177-3AD203B41FA5}">
                      <a16:colId xmlns:a16="http://schemas.microsoft.com/office/drawing/2014/main" val="3484775051"/>
                    </a:ext>
                  </a:extLst>
                </a:gridCol>
                <a:gridCol w="1701666">
                  <a:extLst>
                    <a:ext uri="{9D8B030D-6E8A-4147-A177-3AD203B41FA5}">
                      <a16:colId xmlns:a16="http://schemas.microsoft.com/office/drawing/2014/main" val="1242710537"/>
                    </a:ext>
                  </a:extLst>
                </a:gridCol>
                <a:gridCol w="202719">
                  <a:extLst>
                    <a:ext uri="{9D8B030D-6E8A-4147-A177-3AD203B41FA5}">
                      <a16:colId xmlns:a16="http://schemas.microsoft.com/office/drawing/2014/main" val="4276418155"/>
                    </a:ext>
                  </a:extLst>
                </a:gridCol>
                <a:gridCol w="198820">
                  <a:extLst>
                    <a:ext uri="{9D8B030D-6E8A-4147-A177-3AD203B41FA5}">
                      <a16:colId xmlns:a16="http://schemas.microsoft.com/office/drawing/2014/main" val="4034752700"/>
                    </a:ext>
                  </a:extLst>
                </a:gridCol>
                <a:gridCol w="198820">
                  <a:extLst>
                    <a:ext uri="{9D8B030D-6E8A-4147-A177-3AD203B41FA5}">
                      <a16:colId xmlns:a16="http://schemas.microsoft.com/office/drawing/2014/main" val="2309823348"/>
                    </a:ext>
                  </a:extLst>
                </a:gridCol>
                <a:gridCol w="198820">
                  <a:extLst>
                    <a:ext uri="{9D8B030D-6E8A-4147-A177-3AD203B41FA5}">
                      <a16:colId xmlns:a16="http://schemas.microsoft.com/office/drawing/2014/main" val="3546713386"/>
                    </a:ext>
                  </a:extLst>
                </a:gridCol>
                <a:gridCol w="198820">
                  <a:extLst>
                    <a:ext uri="{9D8B030D-6E8A-4147-A177-3AD203B41FA5}">
                      <a16:colId xmlns:a16="http://schemas.microsoft.com/office/drawing/2014/main" val="4140923528"/>
                    </a:ext>
                  </a:extLst>
                </a:gridCol>
                <a:gridCol w="198820">
                  <a:extLst>
                    <a:ext uri="{9D8B030D-6E8A-4147-A177-3AD203B41FA5}">
                      <a16:colId xmlns:a16="http://schemas.microsoft.com/office/drawing/2014/main" val="3053494660"/>
                    </a:ext>
                  </a:extLst>
                </a:gridCol>
                <a:gridCol w="198820">
                  <a:extLst>
                    <a:ext uri="{9D8B030D-6E8A-4147-A177-3AD203B41FA5}">
                      <a16:colId xmlns:a16="http://schemas.microsoft.com/office/drawing/2014/main" val="1982964186"/>
                    </a:ext>
                  </a:extLst>
                </a:gridCol>
                <a:gridCol w="198820">
                  <a:extLst>
                    <a:ext uri="{9D8B030D-6E8A-4147-A177-3AD203B41FA5}">
                      <a16:colId xmlns:a16="http://schemas.microsoft.com/office/drawing/2014/main" val="1406892868"/>
                    </a:ext>
                  </a:extLst>
                </a:gridCol>
                <a:gridCol w="198820">
                  <a:extLst>
                    <a:ext uri="{9D8B030D-6E8A-4147-A177-3AD203B41FA5}">
                      <a16:colId xmlns:a16="http://schemas.microsoft.com/office/drawing/2014/main" val="3653587330"/>
                    </a:ext>
                  </a:extLst>
                </a:gridCol>
                <a:gridCol w="198820">
                  <a:extLst>
                    <a:ext uri="{9D8B030D-6E8A-4147-A177-3AD203B41FA5}">
                      <a16:colId xmlns:a16="http://schemas.microsoft.com/office/drawing/2014/main" val="786799078"/>
                    </a:ext>
                  </a:extLst>
                </a:gridCol>
                <a:gridCol w="198820">
                  <a:extLst>
                    <a:ext uri="{9D8B030D-6E8A-4147-A177-3AD203B41FA5}">
                      <a16:colId xmlns:a16="http://schemas.microsoft.com/office/drawing/2014/main" val="2745079521"/>
                    </a:ext>
                  </a:extLst>
                </a:gridCol>
                <a:gridCol w="198820">
                  <a:extLst>
                    <a:ext uri="{9D8B030D-6E8A-4147-A177-3AD203B41FA5}">
                      <a16:colId xmlns:a16="http://schemas.microsoft.com/office/drawing/2014/main" val="2762805129"/>
                    </a:ext>
                  </a:extLst>
                </a:gridCol>
                <a:gridCol w="198820">
                  <a:extLst>
                    <a:ext uri="{9D8B030D-6E8A-4147-A177-3AD203B41FA5}">
                      <a16:colId xmlns:a16="http://schemas.microsoft.com/office/drawing/2014/main" val="761770652"/>
                    </a:ext>
                  </a:extLst>
                </a:gridCol>
                <a:gridCol w="198820">
                  <a:extLst>
                    <a:ext uri="{9D8B030D-6E8A-4147-A177-3AD203B41FA5}">
                      <a16:colId xmlns:a16="http://schemas.microsoft.com/office/drawing/2014/main" val="394194058"/>
                    </a:ext>
                  </a:extLst>
                </a:gridCol>
                <a:gridCol w="198820">
                  <a:extLst>
                    <a:ext uri="{9D8B030D-6E8A-4147-A177-3AD203B41FA5}">
                      <a16:colId xmlns:a16="http://schemas.microsoft.com/office/drawing/2014/main" val="2718446603"/>
                    </a:ext>
                  </a:extLst>
                </a:gridCol>
                <a:gridCol w="198820">
                  <a:extLst>
                    <a:ext uri="{9D8B030D-6E8A-4147-A177-3AD203B41FA5}">
                      <a16:colId xmlns:a16="http://schemas.microsoft.com/office/drawing/2014/main" val="3790012223"/>
                    </a:ext>
                  </a:extLst>
                </a:gridCol>
                <a:gridCol w="198820">
                  <a:extLst>
                    <a:ext uri="{9D8B030D-6E8A-4147-A177-3AD203B41FA5}">
                      <a16:colId xmlns:a16="http://schemas.microsoft.com/office/drawing/2014/main" val="1663089013"/>
                    </a:ext>
                  </a:extLst>
                </a:gridCol>
                <a:gridCol w="198820">
                  <a:extLst>
                    <a:ext uri="{9D8B030D-6E8A-4147-A177-3AD203B41FA5}">
                      <a16:colId xmlns:a16="http://schemas.microsoft.com/office/drawing/2014/main" val="1789676220"/>
                    </a:ext>
                  </a:extLst>
                </a:gridCol>
                <a:gridCol w="198820">
                  <a:extLst>
                    <a:ext uri="{9D8B030D-6E8A-4147-A177-3AD203B41FA5}">
                      <a16:colId xmlns:a16="http://schemas.microsoft.com/office/drawing/2014/main" val="449367299"/>
                    </a:ext>
                  </a:extLst>
                </a:gridCol>
                <a:gridCol w="198820">
                  <a:extLst>
                    <a:ext uri="{9D8B030D-6E8A-4147-A177-3AD203B41FA5}">
                      <a16:colId xmlns:a16="http://schemas.microsoft.com/office/drawing/2014/main" val="3447416014"/>
                    </a:ext>
                  </a:extLst>
                </a:gridCol>
                <a:gridCol w="947319">
                  <a:extLst>
                    <a:ext uri="{9D8B030D-6E8A-4147-A177-3AD203B41FA5}">
                      <a16:colId xmlns:a16="http://schemas.microsoft.com/office/drawing/2014/main" val="411418202"/>
                    </a:ext>
                  </a:extLst>
                </a:gridCol>
              </a:tblGrid>
              <a:tr h="139135">
                <a:tc>
                  <a:txBody>
                    <a:bodyPr/>
                    <a:lstStyle/>
                    <a:p>
                      <a:pPr algn="ctr" fontAlgn="ctr"/>
                      <a:r>
                        <a:rPr lang="en-US" sz="700" b="1" i="0" u="none" strike="noStrike" dirty="0">
                          <a:solidFill>
                            <a:srgbClr val="366092"/>
                          </a:solidFill>
                          <a:effectLst/>
                          <a:latin typeface="Arial" panose="020B0604020202020204" pitchFamily="34" charset="0"/>
                        </a:rPr>
                        <a:t> </a:t>
                      </a:r>
                    </a:p>
                  </a:txBody>
                  <a:tcPr marL="5797" marR="5797" marT="5797"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700" b="1" i="0" u="none" strike="noStrike">
                          <a:solidFill>
                            <a:srgbClr val="366092"/>
                          </a:solidFill>
                          <a:effectLst/>
                          <a:latin typeface="Arial" panose="020B0604020202020204" pitchFamily="34" charset="0"/>
                        </a:rPr>
                        <a:t>Semaine </a:t>
                      </a:r>
                    </a:p>
                  </a:txBody>
                  <a:tcPr marL="5797" marR="5797" marT="5797" marB="0" anchor="ctr">
                    <a:lnL w="1270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1</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2</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3</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4</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5</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6</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7</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8</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9</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10</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11</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12</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13</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14</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15</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16</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17</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18</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1" i="0" u="none" strike="noStrike">
                          <a:solidFill>
                            <a:srgbClr val="366092"/>
                          </a:solidFill>
                          <a:effectLst/>
                          <a:latin typeface="Arial" panose="020B0604020202020204" pitchFamily="34" charset="0"/>
                        </a:rPr>
                        <a:t>19</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1" i="0" u="none" strike="noStrike">
                          <a:solidFill>
                            <a:srgbClr val="366092"/>
                          </a:solidFill>
                          <a:effectLst/>
                          <a:latin typeface="Arial" panose="020B0604020202020204" pitchFamily="34" charset="0"/>
                        </a:rPr>
                        <a:t>20</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700" b="1" i="0" u="none" strike="noStrike" dirty="0">
                          <a:solidFill>
                            <a:srgbClr val="366092"/>
                          </a:solidFill>
                          <a:effectLst/>
                          <a:latin typeface="Arial" panose="020B0604020202020204" pitchFamily="34" charset="0"/>
                        </a:rPr>
                        <a:t> </a:t>
                      </a:r>
                    </a:p>
                  </a:txBody>
                  <a:tcPr marL="5797" marR="5797" marT="5797" marB="0" anchor="ctr">
                    <a:lnL w="635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909483785"/>
                  </a:ext>
                </a:extLst>
              </a:tr>
              <a:tr h="139135">
                <a:tc rowSpan="2">
                  <a:txBody>
                    <a:bodyPr/>
                    <a:lstStyle/>
                    <a:p>
                      <a:pPr algn="ctr" fontAlgn="ctr"/>
                      <a:r>
                        <a:rPr lang="en-US" sz="700" b="1" i="0" u="none" strike="noStrike">
                          <a:solidFill>
                            <a:srgbClr val="366092"/>
                          </a:solidFill>
                          <a:effectLst/>
                          <a:latin typeface="Arial" panose="020B0604020202020204" pitchFamily="34" charset="0"/>
                        </a:rPr>
                        <a:t>Personnes Concernées</a:t>
                      </a:r>
                    </a:p>
                  </a:txBody>
                  <a:tcPr marL="5797" marR="5797" marT="5797"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rowSpan="2">
                  <a:txBody>
                    <a:bodyPr/>
                    <a:lstStyle/>
                    <a:p>
                      <a:pPr algn="ctr" fontAlgn="ctr"/>
                      <a:r>
                        <a:rPr lang="en-US" sz="700" b="1" i="0" u="none" strike="noStrike">
                          <a:solidFill>
                            <a:srgbClr val="366092"/>
                          </a:solidFill>
                          <a:effectLst/>
                          <a:latin typeface="Arial" panose="020B0604020202020204" pitchFamily="34" charset="0"/>
                        </a:rPr>
                        <a:t>date</a:t>
                      </a:r>
                    </a:p>
                  </a:txBody>
                  <a:tcPr marL="5797" marR="5797" marT="5797" marB="0" anchor="ctr">
                    <a:lnL w="1270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Oct</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Oct</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Nov</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Nov</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Nov</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Nov</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Nov</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Dec</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Dec</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Dec</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Dec</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Jan</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Jan</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Jan</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Jan</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Jan</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Feb</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Feb</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Feb</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Feb</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B8CCE4"/>
                    </a:solidFill>
                  </a:tcPr>
                </a:tc>
                <a:tc>
                  <a:txBody>
                    <a:bodyPr/>
                    <a:lstStyle/>
                    <a:p>
                      <a:pPr algn="ctr" fontAlgn="ctr"/>
                      <a:r>
                        <a:rPr lang="en-US" sz="700" b="1" i="0" u="none" strike="noStrike">
                          <a:solidFill>
                            <a:srgbClr val="366092"/>
                          </a:solidFill>
                          <a:effectLst/>
                          <a:latin typeface="Arial" panose="020B0604020202020204" pitchFamily="34" charset="0"/>
                        </a:rPr>
                        <a:t>Etat d'avancement</a:t>
                      </a:r>
                    </a:p>
                  </a:txBody>
                  <a:tcPr marL="5797" marR="5797" marT="5797" marB="0" anchor="ctr">
                    <a:lnL w="635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a:noFill/>
                    </a:lnT>
                    <a:lnB>
                      <a:noFill/>
                    </a:lnB>
                    <a:solidFill>
                      <a:srgbClr val="DCE6F1"/>
                    </a:solidFill>
                  </a:tcPr>
                </a:tc>
                <a:extLst>
                  <a:ext uri="{0D108BD9-81ED-4DB2-BD59-A6C34878D82A}">
                    <a16:rowId xmlns:a16="http://schemas.microsoft.com/office/drawing/2014/main" val="958301433"/>
                  </a:ext>
                </a:extLst>
              </a:tr>
              <a:tr h="139135">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366092"/>
                          </a:solidFill>
                          <a:effectLst/>
                          <a:latin typeface="Arial" panose="020B0604020202020204" pitchFamily="34" charset="0"/>
                        </a:rPr>
                        <a:t>18</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25</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1</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8</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15</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22</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29</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6</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13</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20</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27</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3</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10</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17</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24</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31</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7</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14</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ctr" fontAlgn="ctr"/>
                      <a:r>
                        <a:rPr lang="en-US" sz="600" b="0" i="0" u="none" strike="noStrike">
                          <a:solidFill>
                            <a:srgbClr val="366092"/>
                          </a:solidFill>
                          <a:effectLst/>
                          <a:latin typeface="Arial" panose="020B0604020202020204" pitchFamily="34" charset="0"/>
                        </a:rPr>
                        <a:t>21</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tc>
                  <a:txBody>
                    <a:bodyPr/>
                    <a:lstStyle/>
                    <a:p>
                      <a:pPr algn="ctr" fontAlgn="ctr"/>
                      <a:r>
                        <a:rPr lang="en-US" sz="600" b="0" i="0" u="none" strike="noStrike">
                          <a:solidFill>
                            <a:srgbClr val="366092"/>
                          </a:solidFill>
                          <a:effectLst/>
                          <a:latin typeface="Arial" panose="020B0604020202020204" pitchFamily="34" charset="0"/>
                        </a:rPr>
                        <a:t>28</a:t>
                      </a:r>
                    </a:p>
                  </a:txBody>
                  <a:tcPr marL="5797" marR="5797" marT="579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B8CCE4"/>
                    </a:solidFill>
                  </a:tcPr>
                </a:tc>
                <a:tc>
                  <a:txBody>
                    <a:bodyPr/>
                    <a:lstStyle/>
                    <a:p>
                      <a:pPr algn="l" fontAlgn="ctr"/>
                      <a:r>
                        <a:rPr lang="en-US" sz="700" b="1" i="0" u="none" strike="noStrike">
                          <a:solidFill>
                            <a:srgbClr val="366092"/>
                          </a:solidFill>
                          <a:effectLst/>
                          <a:latin typeface="Arial" panose="020B0604020202020204" pitchFamily="34" charset="0"/>
                        </a:rPr>
                        <a:t> </a:t>
                      </a:r>
                    </a:p>
                  </a:txBody>
                  <a:tcPr marL="5797" marR="5797" marT="5797" marB="0" anchor="ctr">
                    <a:lnL w="635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CE6F1"/>
                    </a:solidFill>
                  </a:tcPr>
                </a:tc>
                <a:extLst>
                  <a:ext uri="{0D108BD9-81ED-4DB2-BD59-A6C34878D82A}">
                    <a16:rowId xmlns:a16="http://schemas.microsoft.com/office/drawing/2014/main" val="3124932249"/>
                  </a:ext>
                </a:extLst>
              </a:tr>
              <a:tr h="162324">
                <a:tc>
                  <a:txBody>
                    <a:bodyPr/>
                    <a:lstStyle/>
                    <a:p>
                      <a:pPr algn="ctr" fontAlgn="b"/>
                      <a:r>
                        <a:rPr lang="en-US" sz="700" b="0" i="0" u="none" strike="noStrike">
                          <a:solidFill>
                            <a:srgbClr val="000000"/>
                          </a:solidFill>
                          <a:effectLst/>
                          <a:latin typeface="Calibri" panose="020F0502020204030204" pitchFamily="34" charset="0"/>
                        </a:rPr>
                        <a:t>Jean-Batptiste, Nicolas, Selyan, Mael</a:t>
                      </a:r>
                    </a:p>
                  </a:txBody>
                  <a:tcPr marL="5797" marR="5797" marT="5797" marB="0" anchor="b">
                    <a:lnL w="12700" cap="flat" cmpd="sng" algn="ctr">
                      <a:solidFill>
                        <a:srgbClr val="4F81BD"/>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ctr"/>
                      <a:r>
                        <a:rPr lang="en-US" sz="700" b="1" i="0" u="none" strike="noStrike">
                          <a:solidFill>
                            <a:srgbClr val="FFFFFF"/>
                          </a:solidFill>
                          <a:effectLst/>
                          <a:latin typeface="Arial" panose="020B0604020202020204" pitchFamily="34" charset="0"/>
                        </a:rPr>
                        <a:t>Ecriture des exigences</a:t>
                      </a:r>
                    </a:p>
                  </a:txBody>
                  <a:tcPr marL="5797" marR="5797" marT="579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4F81BD"/>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5797" marR="5797" marT="5797" marB="0" anchor="ctr">
                    <a:lnL w="6350" cap="flat" cmpd="sng" algn="ctr">
                      <a:solidFill>
                        <a:srgbClr val="808080"/>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a:noFill/>
                    </a:lnB>
                    <a:solidFill>
                      <a:srgbClr val="595959"/>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500" b="0" i="0" u="none" strike="noStrike" dirty="0" err="1">
                          <a:effectLst/>
                          <a:latin typeface="Arial" panose="020B0604020202020204" pitchFamily="34" charset="0"/>
                        </a:rPr>
                        <a:t>Fini</a:t>
                      </a:r>
                      <a:endParaRPr lang="en-US" sz="500" b="0" i="0" u="none" strike="noStrike" dirty="0">
                        <a:effectLst/>
                        <a:latin typeface="Arial" panose="020B0604020202020204" pitchFamily="34" charset="0"/>
                      </a:endParaRP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4099766173"/>
                  </a:ext>
                </a:extLst>
              </a:tr>
              <a:tr h="162324">
                <a:tc>
                  <a:txBody>
                    <a:bodyPr/>
                    <a:lstStyle/>
                    <a:p>
                      <a:pPr algn="ctr" fontAlgn="b"/>
                      <a:r>
                        <a:rPr lang="en-US" sz="700" b="0" i="0" u="none" strike="noStrike">
                          <a:solidFill>
                            <a:srgbClr val="000000"/>
                          </a:solidFill>
                          <a:effectLst/>
                          <a:latin typeface="Calibri" panose="020F0502020204030204" pitchFamily="34" charset="0"/>
                        </a:rPr>
                        <a:t>Jean-Batptiste, Nicolas, Mael</a:t>
                      </a:r>
                    </a:p>
                  </a:txBody>
                  <a:tcPr marL="5797" marR="5797" marT="5797" marB="0" anchor="b">
                    <a:lnL w="12700" cap="flat" cmpd="sng" algn="ctr">
                      <a:solidFill>
                        <a:srgbClr val="4F81BD"/>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en-US" sz="700" b="1" i="0" u="none" strike="noStrike">
                          <a:solidFill>
                            <a:srgbClr val="FFFFFF"/>
                          </a:solidFill>
                          <a:effectLst/>
                          <a:latin typeface="Arial" panose="020B0604020202020204" pitchFamily="34" charset="0"/>
                        </a:rPr>
                        <a:t>Cahier des charges</a:t>
                      </a:r>
                    </a:p>
                  </a:txBody>
                  <a:tcPr marL="5797" marR="5797" marT="579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4F81BD"/>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a:noFill/>
                    </a:lnT>
                    <a:lnB>
                      <a:noFill/>
                    </a:lnB>
                    <a:solidFill>
                      <a:srgbClr val="95B3D7"/>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500" b="0" i="0" u="none" strike="noStrike">
                          <a:effectLst/>
                          <a:latin typeface="Arial" panose="020B0604020202020204" pitchFamily="34" charset="0"/>
                        </a:rPr>
                        <a:t>En cours</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108319694"/>
                  </a:ext>
                </a:extLst>
              </a:tr>
              <a:tr h="162324">
                <a:tc>
                  <a:txBody>
                    <a:bodyPr/>
                    <a:lstStyle/>
                    <a:p>
                      <a:pPr algn="ctr" fontAlgn="b"/>
                      <a:r>
                        <a:rPr lang="en-US" sz="700" b="0" i="0" u="none" strike="noStrike">
                          <a:solidFill>
                            <a:srgbClr val="000000"/>
                          </a:solidFill>
                          <a:effectLst/>
                          <a:latin typeface="Calibri" panose="020F0502020204030204" pitchFamily="34" charset="0"/>
                        </a:rPr>
                        <a:t>Nicolas, Selyan</a:t>
                      </a:r>
                    </a:p>
                  </a:txBody>
                  <a:tcPr marL="5797" marR="5797" marT="5797" marB="0" anchor="b">
                    <a:lnL w="12700" cap="flat" cmpd="sng" algn="ctr">
                      <a:solidFill>
                        <a:srgbClr val="4F81BD"/>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en-US" sz="700" b="1" i="0" u="none" strike="noStrike">
                          <a:solidFill>
                            <a:srgbClr val="FFFFFF"/>
                          </a:solidFill>
                          <a:effectLst/>
                          <a:latin typeface="Arial" panose="020B0604020202020204" pitchFamily="34" charset="0"/>
                        </a:rPr>
                        <a:t>Diagramme des exigences</a:t>
                      </a:r>
                    </a:p>
                  </a:txBody>
                  <a:tcPr marL="5797" marR="5797" marT="579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4F81BD"/>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a:noFill/>
                    </a:lnT>
                    <a:lnB>
                      <a:noFill/>
                    </a:lnB>
                    <a:solidFill>
                      <a:srgbClr val="595959"/>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500" b="0" i="0" u="none" strike="noStrike">
                          <a:effectLst/>
                          <a:latin typeface="Arial" panose="020B0604020202020204" pitchFamily="34" charset="0"/>
                        </a:rPr>
                        <a:t>Fini</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4288310775"/>
                  </a:ext>
                </a:extLst>
              </a:tr>
              <a:tr h="162324">
                <a:tc>
                  <a:txBody>
                    <a:bodyPr/>
                    <a:lstStyle/>
                    <a:p>
                      <a:pPr algn="ctr" fontAlgn="b"/>
                      <a:r>
                        <a:rPr lang="en-US" sz="700" b="0" i="0" u="none" strike="noStrike">
                          <a:solidFill>
                            <a:srgbClr val="000000"/>
                          </a:solidFill>
                          <a:effectLst/>
                          <a:latin typeface="Calibri" panose="020F0502020204030204" pitchFamily="34" charset="0"/>
                        </a:rPr>
                        <a:t>Nicolas</a:t>
                      </a:r>
                    </a:p>
                  </a:txBody>
                  <a:tcPr marL="5797" marR="5797" marT="5797" marB="0" anchor="b">
                    <a:lnL w="12700" cap="flat" cmpd="sng" algn="ctr">
                      <a:solidFill>
                        <a:srgbClr val="4F81BD"/>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en-US" sz="700" b="1" i="0" u="none" strike="noStrike">
                          <a:solidFill>
                            <a:srgbClr val="FFFFFF"/>
                          </a:solidFill>
                          <a:effectLst/>
                          <a:latin typeface="Calibri" panose="020F0502020204030204" pitchFamily="34" charset="0"/>
                        </a:rPr>
                        <a:t>Diagramme de cas d'utilisation</a:t>
                      </a:r>
                    </a:p>
                  </a:txBody>
                  <a:tcPr marL="5797" marR="5797" marT="579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4F81BD"/>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D9D9D9"/>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a:noFill/>
                    </a:lnT>
                    <a:lnB>
                      <a:noFill/>
                    </a:lnB>
                    <a:solidFill>
                      <a:srgbClr val="595959"/>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500" b="0" i="0" u="none" strike="noStrike">
                          <a:effectLst/>
                          <a:latin typeface="Arial" panose="020B0604020202020204" pitchFamily="34" charset="0"/>
                        </a:rPr>
                        <a:t>Fini</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046392560"/>
                  </a:ext>
                </a:extLst>
              </a:tr>
              <a:tr h="162324">
                <a:tc>
                  <a:txBody>
                    <a:bodyPr/>
                    <a:lstStyle/>
                    <a:p>
                      <a:pPr algn="ctr" fontAlgn="b"/>
                      <a:r>
                        <a:rPr lang="en-US" sz="700" b="0" i="0" u="none" strike="noStrike">
                          <a:solidFill>
                            <a:srgbClr val="000000"/>
                          </a:solidFill>
                          <a:effectLst/>
                          <a:latin typeface="Calibri" panose="020F0502020204030204" pitchFamily="34" charset="0"/>
                        </a:rPr>
                        <a:t>Jean-Baptiste</a:t>
                      </a:r>
                    </a:p>
                  </a:txBody>
                  <a:tcPr marL="5797" marR="5797" marT="5797" marB="0" anchor="b">
                    <a:lnL w="12700" cap="flat" cmpd="sng" algn="ctr">
                      <a:solidFill>
                        <a:srgbClr val="4F81BD"/>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en-US" sz="700" b="1" i="0" u="none" strike="noStrike">
                          <a:solidFill>
                            <a:srgbClr val="FFFFFF"/>
                          </a:solidFill>
                          <a:effectLst/>
                          <a:latin typeface="Calibri" panose="020F0502020204030204" pitchFamily="34" charset="0"/>
                        </a:rPr>
                        <a:t>Maquette du site web</a:t>
                      </a:r>
                    </a:p>
                  </a:txBody>
                  <a:tcPr marL="5797" marR="5797" marT="579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4F81BD"/>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a:noFill/>
                    </a:lnT>
                    <a:lnB>
                      <a:noFill/>
                    </a:lnB>
                    <a:solidFill>
                      <a:srgbClr val="595959"/>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500" b="0" i="0" u="none" strike="noStrike">
                          <a:effectLst/>
                          <a:latin typeface="Arial" panose="020B0604020202020204" pitchFamily="34" charset="0"/>
                        </a:rPr>
                        <a:t>Fini</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500595578"/>
                  </a:ext>
                </a:extLst>
              </a:tr>
              <a:tr h="162324">
                <a:tc>
                  <a:txBody>
                    <a:bodyPr/>
                    <a:lstStyle/>
                    <a:p>
                      <a:pPr algn="ctr" fontAlgn="b"/>
                      <a:r>
                        <a:rPr lang="en-US" sz="700" b="0" i="0" u="none" strike="noStrike">
                          <a:solidFill>
                            <a:srgbClr val="000000"/>
                          </a:solidFill>
                          <a:effectLst/>
                          <a:latin typeface="Calibri" panose="020F0502020204030204" pitchFamily="34" charset="0"/>
                        </a:rPr>
                        <a:t>Nicolas, Selyan, Mael</a:t>
                      </a:r>
                    </a:p>
                  </a:txBody>
                  <a:tcPr marL="5797" marR="5797" marT="5797" marB="0" anchor="b">
                    <a:lnL w="12700" cap="flat" cmpd="sng" algn="ctr">
                      <a:solidFill>
                        <a:srgbClr val="4F81BD"/>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en-US" sz="700" b="1" i="0" u="none" strike="noStrike">
                          <a:solidFill>
                            <a:srgbClr val="FFFFFF"/>
                          </a:solidFill>
                          <a:effectLst/>
                          <a:latin typeface="Arial" panose="020B0604020202020204" pitchFamily="34" charset="0"/>
                        </a:rPr>
                        <a:t>Algorithmes</a:t>
                      </a:r>
                    </a:p>
                  </a:txBody>
                  <a:tcPr marL="5797" marR="5797" marT="579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4F81BD"/>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a:noFill/>
                    </a:lnB>
                    <a:solidFill>
                      <a:srgbClr val="F2F2F2"/>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a:noFill/>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500" b="0" i="0" u="none" strike="noStrike">
                          <a:effectLst/>
                          <a:latin typeface="Arial" panose="020B0604020202020204" pitchFamily="34" charset="0"/>
                        </a:rPr>
                        <a:t>En cours</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020435290"/>
                  </a:ext>
                </a:extLst>
              </a:tr>
              <a:tr h="162324">
                <a:tc>
                  <a:txBody>
                    <a:bodyPr/>
                    <a:lstStyle/>
                    <a:p>
                      <a:pPr algn="ctr" fontAlgn="b"/>
                      <a:r>
                        <a:rPr lang="en-US" sz="700" b="0" i="0" u="none" strike="noStrike">
                          <a:solidFill>
                            <a:srgbClr val="000000"/>
                          </a:solidFill>
                          <a:effectLst/>
                          <a:latin typeface="Calibri" panose="020F0502020204030204" pitchFamily="34" charset="0"/>
                        </a:rPr>
                        <a:t>Jean-Baptiste, Nicolas</a:t>
                      </a:r>
                    </a:p>
                  </a:txBody>
                  <a:tcPr marL="5797" marR="5797" marT="5797" marB="0" anchor="b">
                    <a:lnL w="12700" cap="flat" cmpd="sng" algn="ctr">
                      <a:solidFill>
                        <a:srgbClr val="4F81BD"/>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fr-FR" sz="700" b="1" i="0" u="none" strike="noStrike">
                          <a:solidFill>
                            <a:srgbClr val="FFFFFF"/>
                          </a:solidFill>
                          <a:effectLst/>
                          <a:latin typeface="Arial" panose="020B0604020202020204" pitchFamily="34" charset="0"/>
                        </a:rPr>
                        <a:t>Préparation du support de présentation</a:t>
                      </a:r>
                    </a:p>
                  </a:txBody>
                  <a:tcPr marL="5797" marR="5797" marT="579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4F81BD"/>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a:noFill/>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5B3D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a:noFill/>
                    </a:lnB>
                    <a:solidFill>
                      <a:srgbClr val="95B3D7"/>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500" b="0" i="0" u="none" strike="noStrike">
                          <a:effectLst/>
                          <a:latin typeface="Arial" panose="020B0604020202020204" pitchFamily="34" charset="0"/>
                        </a:rPr>
                        <a:t>En cours</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992369106"/>
                  </a:ext>
                </a:extLst>
              </a:tr>
              <a:tr h="162324">
                <a:tc>
                  <a:txBody>
                    <a:bodyPr/>
                    <a:lstStyle/>
                    <a:p>
                      <a:pPr algn="ctr" fontAlgn="b"/>
                      <a:r>
                        <a:rPr lang="en-US" sz="700" b="0" i="0" u="none" strike="noStrike">
                          <a:solidFill>
                            <a:srgbClr val="000000"/>
                          </a:solidFill>
                          <a:effectLst/>
                          <a:latin typeface="Calibri" panose="020F0502020204030204" pitchFamily="34" charset="0"/>
                        </a:rPr>
                        <a:t> </a:t>
                      </a:r>
                    </a:p>
                  </a:txBody>
                  <a:tcPr marL="5797" marR="5797" marT="5797" marB="0" anchor="b">
                    <a:lnL w="12700" cap="flat" cmpd="sng" algn="ctr">
                      <a:solidFill>
                        <a:srgbClr val="4F81BD"/>
                      </a:solidFill>
                      <a:prstDash val="solid"/>
                      <a:round/>
                      <a:headEnd type="none" w="med" len="med"/>
                      <a:tailEnd type="none" w="med" len="med"/>
                    </a:lnL>
                    <a:lnR w="1270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en-US" sz="700" b="1" i="0" u="none" strike="noStrike">
                          <a:solidFill>
                            <a:srgbClr val="FFFFFF"/>
                          </a:solidFill>
                          <a:effectLst/>
                          <a:latin typeface="Arial" panose="020B0604020202020204" pitchFamily="34" charset="0"/>
                        </a:rPr>
                        <a:t> </a:t>
                      </a:r>
                    </a:p>
                  </a:txBody>
                  <a:tcPr marL="5797" marR="5797" marT="5797" marB="0" anchor="ctr">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a:noFill/>
                    </a:lnT>
                    <a:lnB>
                      <a:noFill/>
                    </a:lnB>
                    <a:solidFill>
                      <a:srgbClr val="595959"/>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195566646"/>
                  </a:ext>
                </a:extLst>
              </a:tr>
              <a:tr h="162324">
                <a:tc>
                  <a:txBody>
                    <a:bodyPr/>
                    <a:lstStyle/>
                    <a:p>
                      <a:pPr algn="ctr" fontAlgn="b"/>
                      <a:r>
                        <a:rPr lang="en-US" sz="700" b="0" i="0" u="none" strike="noStrike">
                          <a:solidFill>
                            <a:srgbClr val="000000"/>
                          </a:solidFill>
                          <a:effectLst/>
                          <a:latin typeface="Calibri" panose="020F0502020204030204" pitchFamily="34" charset="0"/>
                        </a:rPr>
                        <a:t> </a:t>
                      </a:r>
                    </a:p>
                  </a:txBody>
                  <a:tcPr marL="5797" marR="5797" marT="5797" marB="0" anchor="b">
                    <a:lnL w="12700" cap="flat" cmpd="sng" algn="ctr">
                      <a:solidFill>
                        <a:srgbClr val="4F81BD"/>
                      </a:solidFill>
                      <a:prstDash val="solid"/>
                      <a:round/>
                      <a:headEnd type="none" w="med" len="med"/>
                      <a:tailEnd type="none" w="med" len="med"/>
                    </a:lnL>
                    <a:lnR w="1270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en-US" sz="700" b="1" i="0" u="none" strike="noStrike">
                          <a:solidFill>
                            <a:srgbClr val="FFFFFF"/>
                          </a:solidFill>
                          <a:effectLst/>
                          <a:latin typeface="Arial" panose="020B0604020202020204" pitchFamily="34" charset="0"/>
                        </a:rPr>
                        <a:t> </a:t>
                      </a:r>
                    </a:p>
                  </a:txBody>
                  <a:tcPr marL="5797" marR="5797" marT="5797" marB="0" anchor="ctr">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a:noFill/>
                    </a:lnT>
                    <a:lnB>
                      <a:noFill/>
                    </a:lnB>
                    <a:solidFill>
                      <a:srgbClr val="595959"/>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631391869"/>
                  </a:ext>
                </a:extLst>
              </a:tr>
              <a:tr h="162324">
                <a:tc>
                  <a:txBody>
                    <a:bodyPr/>
                    <a:lstStyle/>
                    <a:p>
                      <a:pPr algn="ctr" fontAlgn="b"/>
                      <a:r>
                        <a:rPr lang="en-US" sz="700" b="0" i="0" u="none" strike="noStrike">
                          <a:solidFill>
                            <a:srgbClr val="000000"/>
                          </a:solidFill>
                          <a:effectLst/>
                          <a:latin typeface="Calibri" panose="020F0502020204030204" pitchFamily="34" charset="0"/>
                        </a:rPr>
                        <a:t> </a:t>
                      </a:r>
                    </a:p>
                  </a:txBody>
                  <a:tcPr marL="5797" marR="5797" marT="5797" marB="0" anchor="b">
                    <a:lnL w="12700" cap="flat" cmpd="sng" algn="ctr">
                      <a:solidFill>
                        <a:srgbClr val="4F81BD"/>
                      </a:solidFill>
                      <a:prstDash val="solid"/>
                      <a:round/>
                      <a:headEnd type="none" w="med" len="med"/>
                      <a:tailEnd type="none" w="med" len="med"/>
                    </a:lnL>
                    <a:lnR w="12700" cap="flat" cmpd="sng" algn="ctr">
                      <a:solidFill>
                        <a:srgbClr val="808080"/>
                      </a:solidFill>
                      <a:prstDash val="solid"/>
                      <a:round/>
                      <a:headEnd type="none" w="med" len="med"/>
                      <a:tailEnd type="none" w="med" len="med"/>
                    </a:lnR>
                    <a:lnT>
                      <a:noFill/>
                    </a:lnT>
                    <a:lnB>
                      <a:noFill/>
                    </a:lnB>
                    <a:solidFill>
                      <a:srgbClr val="DCE6F1"/>
                    </a:solidFill>
                  </a:tcPr>
                </a:tc>
                <a:tc>
                  <a:txBody>
                    <a:bodyPr/>
                    <a:lstStyle/>
                    <a:p>
                      <a:pPr algn="ctr" fontAlgn="ctr"/>
                      <a:r>
                        <a:rPr lang="fr-FR" sz="700" b="1" i="0" u="none" strike="noStrike">
                          <a:solidFill>
                            <a:srgbClr val="FFFFFF"/>
                          </a:solidFill>
                          <a:effectLst/>
                          <a:latin typeface="Arial" panose="020B0604020202020204" pitchFamily="34" charset="0"/>
                        </a:rPr>
                        <a:t>Démarrage du codage de l'application</a:t>
                      </a:r>
                    </a:p>
                  </a:txBody>
                  <a:tcPr marL="5797" marR="5797" marT="5797" marB="0" anchor="ctr">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A6A6A6"/>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rowSpan="2">
                  <a:txBody>
                    <a:bodyPr/>
                    <a:lstStyle/>
                    <a:p>
                      <a:pPr algn="ctr" fontAlgn="ctr"/>
                      <a:r>
                        <a:rPr lang="en-US" sz="500" b="1" i="0" u="none" strike="noStrike">
                          <a:solidFill>
                            <a:srgbClr val="FFFFFF"/>
                          </a:solidFill>
                          <a:effectLst/>
                          <a:latin typeface="Arial" panose="020B0604020202020204" pitchFamily="34" charset="0"/>
                        </a:rPr>
                        <a:t>Présentation S1</a:t>
                      </a:r>
                    </a:p>
                  </a:txBody>
                  <a:tcPr marL="5797" marR="5797" marT="5797" marB="0" vert="vert270" anchor="ctr">
                    <a:lnL>
                      <a:noFill/>
                    </a:lnL>
                    <a:lnR>
                      <a:noFill/>
                    </a:lnR>
                    <a:lnT>
                      <a:noFill/>
                    </a:lnT>
                    <a:lnB w="12700" cap="flat" cmpd="sng" algn="ctr">
                      <a:solidFill>
                        <a:schemeClr val="tx1"/>
                      </a:solidFill>
                      <a:prstDash val="solid"/>
                      <a:round/>
                      <a:headEnd type="none" w="med" len="med"/>
                      <a:tailEnd type="none" w="med" len="med"/>
                    </a:lnB>
                    <a:solidFill>
                      <a:srgbClr val="595959"/>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9C0006"/>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FBFBF"/>
                    </a:solidFill>
                  </a:tcPr>
                </a:tc>
                <a:tc>
                  <a:txBody>
                    <a:bodyPr/>
                    <a:lstStyle/>
                    <a:p>
                      <a:pPr algn="l" fontAlgn="b"/>
                      <a:r>
                        <a:rPr lang="en-US" sz="700" b="0" i="0" u="none" strike="noStrike">
                          <a:solidFill>
                            <a:srgbClr val="9C0006"/>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FBFBF"/>
                    </a:solidFill>
                  </a:tcPr>
                </a:tc>
                <a:tc>
                  <a:txBody>
                    <a:bodyPr/>
                    <a:lstStyle/>
                    <a:p>
                      <a:pPr algn="l" fontAlgn="b"/>
                      <a:r>
                        <a:rPr lang="en-US" sz="700" b="0" i="0" u="none" strike="noStrike">
                          <a:solidFill>
                            <a:srgbClr val="9C0006"/>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FBFBF"/>
                    </a:solidFill>
                  </a:tcPr>
                </a:tc>
                <a:tc>
                  <a:txBody>
                    <a:bodyPr/>
                    <a:lstStyle/>
                    <a:p>
                      <a:pPr algn="l" fontAlgn="b"/>
                      <a:r>
                        <a:rPr lang="en-US" sz="700" b="0" i="0" u="none" strike="noStrike">
                          <a:solidFill>
                            <a:srgbClr val="9C0006"/>
                          </a:solidFill>
                          <a:effectLst/>
                          <a:latin typeface="Calibri" panose="020F050202020403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FBFBF"/>
                    </a:solidFill>
                  </a:tcPr>
                </a:tc>
                <a:tc>
                  <a:txBody>
                    <a:bodyPr/>
                    <a:lstStyle/>
                    <a:p>
                      <a:pPr algn="l" fontAlgn="b"/>
                      <a:r>
                        <a:rPr lang="en-US" sz="700" b="0" i="0" u="none" strike="noStrike">
                          <a:solidFill>
                            <a:srgbClr val="9C0006"/>
                          </a:solidFill>
                          <a:effectLst/>
                          <a:latin typeface="Calibri" panose="020F050202020403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FBFBF"/>
                    </a:solidFill>
                  </a:tcPr>
                </a:tc>
                <a:tc>
                  <a:txBody>
                    <a:bodyPr/>
                    <a:lstStyle/>
                    <a:p>
                      <a:pPr algn="ctr" fontAlgn="ctr"/>
                      <a:r>
                        <a:rPr lang="en-US" sz="500" b="0" i="0" u="none" strike="noStrike">
                          <a:effectLst/>
                          <a:latin typeface="Arial" panose="020B0604020202020204" pitchFamily="34" charset="0"/>
                        </a:rPr>
                        <a:t>A faire</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803279549"/>
                  </a:ext>
                </a:extLst>
              </a:tr>
              <a:tr h="207156">
                <a:tc>
                  <a:txBody>
                    <a:bodyPr/>
                    <a:lstStyle/>
                    <a:p>
                      <a:pPr algn="ctr" fontAlgn="b"/>
                      <a:r>
                        <a:rPr lang="en-US" sz="700" b="0" i="0" u="none" strike="noStrike" dirty="0">
                          <a:solidFill>
                            <a:srgbClr val="000000"/>
                          </a:solidFill>
                          <a:effectLst/>
                          <a:latin typeface="Calibri" panose="020F0502020204030204" pitchFamily="34" charset="0"/>
                        </a:rPr>
                        <a:t> </a:t>
                      </a:r>
                    </a:p>
                  </a:txBody>
                  <a:tcPr marL="5797" marR="5797" marT="5797" marB="0" anchor="b">
                    <a:lnL w="12700" cap="flat" cmpd="sng" algn="ctr">
                      <a:solidFill>
                        <a:srgbClr val="4F81BD"/>
                      </a:solidFill>
                      <a:prstDash val="solid"/>
                      <a:round/>
                      <a:headEnd type="none" w="med" len="med"/>
                      <a:tailEnd type="none" w="med" len="med"/>
                    </a:lnL>
                    <a:lnR w="1270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CE6F1"/>
                    </a:solidFill>
                  </a:tcPr>
                </a:tc>
                <a:tc>
                  <a:txBody>
                    <a:bodyPr/>
                    <a:lstStyle/>
                    <a:p>
                      <a:pPr algn="ctr" fontAlgn="ctr"/>
                      <a:r>
                        <a:rPr lang="fr-FR" sz="700" b="1" i="0" u="none" strike="noStrike" dirty="0">
                          <a:solidFill>
                            <a:srgbClr val="FFFFFF"/>
                          </a:solidFill>
                          <a:effectLst/>
                          <a:latin typeface="Arial" panose="020B0604020202020204" pitchFamily="34" charset="0"/>
                        </a:rPr>
                        <a:t>Diagramme de gant pour le 2ème semestre</a:t>
                      </a:r>
                    </a:p>
                  </a:txBody>
                  <a:tcPr marL="5797" marR="5797" marT="5797" marB="0" anchor="ctr">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A6A6A6"/>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w="6350" cap="flat" cmpd="sng" algn="ctr">
                      <a:solidFill>
                        <a:srgbClr val="80808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500" b="0" i="0" u="none" strike="noStrike">
                          <a:effectLst/>
                          <a:latin typeface="Arial" panose="020B0604020202020204" pitchFamily="34" charset="0"/>
                        </a:rPr>
                        <a:t> </a:t>
                      </a:r>
                    </a:p>
                  </a:txBody>
                  <a:tcPr marL="5797" marR="5797" marT="5797" marB="0" anchor="b">
                    <a:lnL>
                      <a:noFill/>
                    </a:lnL>
                    <a:lnR>
                      <a:noFill/>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500" b="0" i="0" u="none" strike="noStrike" dirty="0">
                          <a:effectLst/>
                          <a:latin typeface="Arial" panose="020B0604020202020204" pitchFamily="34" charset="0"/>
                        </a:rPr>
                        <a:t> </a:t>
                      </a:r>
                    </a:p>
                  </a:txBody>
                  <a:tcPr marL="5797" marR="5797" marT="5797" marB="0" anchor="b">
                    <a:lnL>
                      <a:noFill/>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500" b="0" i="0" u="none" strike="noStrike" dirty="0">
                          <a:effectLst/>
                          <a:latin typeface="Arial" panose="020B0604020202020204" pitchFamily="34" charset="0"/>
                        </a:rPr>
                        <a:t>A faire</a:t>
                      </a:r>
                    </a:p>
                  </a:txBody>
                  <a:tcPr marL="5797" marR="5797" marT="5797" marB="0" anchor="ctr">
                    <a:lnL w="6350" cap="flat" cmpd="sng" algn="ctr">
                      <a:solidFill>
                        <a:srgbClr val="A6A6A6"/>
                      </a:solidFill>
                      <a:prstDash val="solid"/>
                      <a:round/>
                      <a:headEnd type="none" w="med" len="med"/>
                      <a:tailEnd type="none" w="med" len="med"/>
                    </a:lnL>
                    <a:lnR w="1270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25169794"/>
                  </a:ext>
                </a:extLst>
              </a:tr>
            </a:tbl>
          </a:graphicData>
        </a:graphic>
      </p:graphicFrame>
    </p:spTree>
    <p:extLst>
      <p:ext uri="{BB962C8B-B14F-4D97-AF65-F5344CB8AC3E}">
        <p14:creationId xmlns:p14="http://schemas.microsoft.com/office/powerpoint/2010/main" val="1269501011"/>
      </p:ext>
    </p:extLst>
  </p:cSld>
  <p:clrMapOvr>
    <a:masterClrMapping/>
  </p:clrMapOvr>
  <p:transition spd="med"/>
</p:sld>
</file>

<file path=ppt/theme/theme1.xml><?xml version="1.0" encoding="utf-8"?>
<a:theme xmlns:a="http://schemas.openxmlformats.org/drawingml/2006/main" name="URSSAF-CN">
  <a:themeElements>
    <a:clrScheme name="21_BasicWhite">
      <a:dk1>
        <a:srgbClr val="5E5E5E"/>
      </a:dk1>
      <a:lt1>
        <a:srgbClr val="306EC7"/>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BE4C06E8BCD4E80F38537172E58E5" ma:contentTypeVersion="8" ma:contentTypeDescription="Crée un document." ma:contentTypeScope="" ma:versionID="bd54934a7aaff44a367475526e17f02f">
  <xsd:schema xmlns:xsd="http://www.w3.org/2001/XMLSchema" xmlns:xs="http://www.w3.org/2001/XMLSchema" xmlns:p="http://schemas.microsoft.com/office/2006/metadata/properties" xmlns:ns2="6e254f6a-bce2-42cb-a81c-e49279d59849" xmlns:ns3="0a050856-6e15-4f4c-8a8c-0438dc00fc8e" targetNamespace="http://schemas.microsoft.com/office/2006/metadata/properties" ma:root="true" ma:fieldsID="d3bf59bd11fc5c33b9ef684fbefb6bd4" ns2:_="" ns3:_="">
    <xsd:import namespace="6e254f6a-bce2-42cb-a81c-e49279d59849"/>
    <xsd:import namespace="0a050856-6e15-4f4c-8a8c-0438dc00fc8e"/>
    <xsd:element name="properties">
      <xsd:complexType>
        <xsd:sequence>
          <xsd:element name="documentManagement">
            <xsd:complexType>
              <xsd:all>
                <xsd:element ref="ns2:Sousrubrique" minOccurs="0"/>
                <xsd:element ref="ns2:Typologie" minOccurs="0"/>
                <xsd:element ref="ns2:MediaServiceMetadata" minOccurs="0"/>
                <xsd:element ref="ns2:MediaServiceFastMetadata" minOccurs="0"/>
                <xsd:element ref="ns2: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54f6a-bce2-42cb-a81c-e49279d59849" elementFormDefault="qualified">
    <xsd:import namespace="http://schemas.microsoft.com/office/2006/documentManagement/types"/>
    <xsd:import namespace="http://schemas.microsoft.com/office/infopath/2007/PartnerControls"/>
    <xsd:element name="Sousrubrique" ma:index="8" nillable="true" ma:displayName="Sous rubrique" ma:format="Dropdown" ma:internalName="Sousrubrique">
      <xsd:simpleType>
        <xsd:union memberTypes="dms:Text">
          <xsd:simpleType>
            <xsd:restriction base="dms:Choice">
              <xsd:enumeration value="Feuille de Route"/>
              <xsd:enumeration value="Fiche Opportunité"/>
              <xsd:enumeration value="Note de Lancement"/>
              <xsd:enumeration value="Grille Engagement"/>
              <xsd:enumeration value="Abaque chiffrage"/>
              <xsd:enumeration value="Immatriculation Projet"/>
              <xsd:enumeration value="Comité Enveloppe"/>
              <xsd:enumeration value="Processus arbitrage"/>
              <xsd:enumeration value="Portefeuille de Projet"/>
              <xsd:enumeration value="Declaration Risque Projet"/>
              <xsd:enumeration value="Plan Qualite Projet"/>
              <xsd:enumeration value="Avancement matière"/>
              <xsd:enumeration value="CAF"/>
            </xsd:restriction>
          </xsd:simpleType>
        </xsd:union>
      </xsd:simpleType>
    </xsd:element>
    <xsd:element name="Typologie" ma:index="9" nillable="true" ma:displayName="Typologie" ma:format="Dropdown" ma:internalName="Typologie">
      <xsd:simpleType>
        <xsd:restriction base="dms:Choice">
          <xsd:enumeration value="Modele"/>
          <xsd:enumeration value="Mode operatoire"/>
          <xsd:enumeration value="Données"/>
        </xsd:restrictio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Description" ma:index="12" nillable="true" ma:displayName="Description" ma:format="Dropdown" ma:internalName="Descript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050856-6e15-4f4c-8a8c-0438dc00fc8e"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usrubrique xmlns="6e254f6a-bce2-42cb-a81c-e49279d59849">Note de Lancement</Sousrubrique>
    <Description xmlns="6e254f6a-bce2-42cb-a81c-e49279d59849" xsi:nil="true"/>
    <Typologie xmlns="6e254f6a-bce2-42cb-a81c-e49279d59849">Modele</Typologi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22071F-7049-487B-9147-52DFC4A919B9}">
  <ds:schemaRefs>
    <ds:schemaRef ds:uri="0a050856-6e15-4f4c-8a8c-0438dc00fc8e"/>
    <ds:schemaRef ds:uri="6e254f6a-bce2-42cb-a81c-e49279d598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ACF3020-CE0F-4D05-ACDB-1140679DB6F3}">
  <ds:schemaRefs>
    <ds:schemaRef ds:uri="http://www.w3.org/XML/1998/namespace"/>
    <ds:schemaRef ds:uri="http://purl.org/dc/terms/"/>
    <ds:schemaRef ds:uri="http://purl.org/dc/dcmitype/"/>
    <ds:schemaRef ds:uri="http://purl.org/dc/elements/1.1/"/>
    <ds:schemaRef ds:uri="6e254f6a-bce2-42cb-a81c-e49279d59849"/>
    <ds:schemaRef ds:uri="http://schemas.microsoft.com/office/2006/documentManagement/types"/>
    <ds:schemaRef ds:uri="http://schemas.microsoft.com/office/infopath/2007/PartnerControls"/>
    <ds:schemaRef ds:uri="http://schemas.openxmlformats.org/package/2006/metadata/core-properties"/>
    <ds:schemaRef ds:uri="0a050856-6e15-4f4c-8a8c-0438dc00fc8e"/>
    <ds:schemaRef ds:uri="http://schemas.microsoft.com/office/2006/metadata/properties"/>
  </ds:schemaRefs>
</ds:datastoreItem>
</file>

<file path=customXml/itemProps3.xml><?xml version="1.0" encoding="utf-8"?>
<ds:datastoreItem xmlns:ds="http://schemas.openxmlformats.org/officeDocument/2006/customXml" ds:itemID="{52B62B89-340A-4518-9BAC-8FC9A30DC3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709</Words>
  <Application>Microsoft Office PowerPoint</Application>
  <PresentationFormat>Widescreen</PresentationFormat>
  <Paragraphs>411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Helvetica Neue</vt:lpstr>
      <vt:lpstr>Proxima Nova Extrabold</vt:lpstr>
      <vt:lpstr>URSSAF-CN</vt:lpstr>
      <vt:lpstr>SAE-15 + SAE-23 Récapitulatif Cahier des charges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Céline Mandouze - CLAI</dc:creator>
  <cp:keywords/>
  <dc:description>Mise à jour masque de diapositive pour réduire taille de fichier</dc:description>
  <cp:lastModifiedBy>Bruneau Jeanbaptiste</cp:lastModifiedBy>
  <cp:revision>1</cp:revision>
  <dcterms:modified xsi:type="dcterms:W3CDTF">2022-01-13T16:12:23Z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0x01010079FBE4C06E8BCD4E80F38537172E58E5</vt:lpwstr>
  </property>
</Properties>
</file>