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de-D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de-D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41B0-F4D5-4460-BCAD-F7E2B41A8257}" type="datetimeFigureOut">
              <a:rPr lang="de-DE" smtClean="0"/>
              <a:t>20.01.2022</a:t>
            </a:fld>
            <a:endParaRPr lang="de-D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CCC6-2BE5-4E42-96A4-D1E8E81A3D8E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1</cp:revision>
  <dcterms:created xsi:type="dcterms:W3CDTF">2022-01-20T16:38:00Z</dcterms:created>
  <dcterms:modified xsi:type="dcterms:W3CDTF">2022-01-20T16:38:03Z</dcterms:modified>
</cp:coreProperties>
</file>