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notesMasterIdLst>
    <p:notesMasterId r:id="rId94"/>
  </p:notesMasterIdLst>
  <p:sldIdLst>
    <p:sldId id="327" r:id="rId5"/>
    <p:sldId id="328" r:id="rId6"/>
    <p:sldId id="258" r:id="rId7"/>
    <p:sldId id="259" r:id="rId8"/>
    <p:sldId id="260" r:id="rId9"/>
    <p:sldId id="267" r:id="rId10"/>
    <p:sldId id="268" r:id="rId11"/>
    <p:sldId id="269" r:id="rId12"/>
    <p:sldId id="261" r:id="rId13"/>
    <p:sldId id="273" r:id="rId14"/>
    <p:sldId id="272" r:id="rId15"/>
    <p:sldId id="271" r:id="rId16"/>
    <p:sldId id="270" r:id="rId17"/>
    <p:sldId id="262" r:id="rId18"/>
    <p:sldId id="279" r:id="rId19"/>
    <p:sldId id="278" r:id="rId20"/>
    <p:sldId id="277" r:id="rId21"/>
    <p:sldId id="276" r:id="rId22"/>
    <p:sldId id="275" r:id="rId23"/>
    <p:sldId id="274" r:id="rId24"/>
    <p:sldId id="263" r:id="rId25"/>
    <p:sldId id="264"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265" r:id="rId40"/>
    <p:sldId id="280" r:id="rId41"/>
    <p:sldId id="290" r:id="rId42"/>
    <p:sldId id="291" r:id="rId43"/>
    <p:sldId id="292" r:id="rId44"/>
    <p:sldId id="281" r:id="rId45"/>
    <p:sldId id="293" r:id="rId46"/>
    <p:sldId id="294" r:id="rId47"/>
    <p:sldId id="295" r:id="rId48"/>
    <p:sldId id="282" r:id="rId49"/>
    <p:sldId id="296" r:id="rId50"/>
    <p:sldId id="297" r:id="rId51"/>
    <p:sldId id="298" r:id="rId52"/>
    <p:sldId id="283" r:id="rId53"/>
    <p:sldId id="299" r:id="rId54"/>
    <p:sldId id="284" r:id="rId55"/>
    <p:sldId id="300" r:id="rId56"/>
    <p:sldId id="301" r:id="rId57"/>
    <p:sldId id="285" r:id="rId58"/>
    <p:sldId id="302" r:id="rId59"/>
    <p:sldId id="303" r:id="rId60"/>
    <p:sldId id="304" r:id="rId61"/>
    <p:sldId id="305" r:id="rId62"/>
    <p:sldId id="286" r:id="rId63"/>
    <p:sldId id="306" r:id="rId64"/>
    <p:sldId id="326" r:id="rId65"/>
    <p:sldId id="307" r:id="rId66"/>
    <p:sldId id="308" r:id="rId67"/>
    <p:sldId id="309" r:id="rId68"/>
    <p:sldId id="310" r:id="rId69"/>
    <p:sldId id="288" r:id="rId70"/>
    <p:sldId id="289" r:id="rId71"/>
    <p:sldId id="311" r:id="rId72"/>
    <p:sldId id="312" r:id="rId73"/>
    <p:sldId id="313" r:id="rId74"/>
    <p:sldId id="314" r:id="rId75"/>
    <p:sldId id="329" r:id="rId76"/>
    <p:sldId id="343" r:id="rId77"/>
    <p:sldId id="344" r:id="rId78"/>
    <p:sldId id="345" r:id="rId79"/>
    <p:sldId id="347" r:id="rId80"/>
    <p:sldId id="349" r:id="rId81"/>
    <p:sldId id="348" r:id="rId82"/>
    <p:sldId id="350" r:id="rId83"/>
    <p:sldId id="351" r:id="rId84"/>
    <p:sldId id="352" r:id="rId85"/>
    <p:sldId id="353" r:id="rId86"/>
    <p:sldId id="354" r:id="rId87"/>
    <p:sldId id="355" r:id="rId88"/>
    <p:sldId id="358" r:id="rId89"/>
    <p:sldId id="356" r:id="rId90"/>
    <p:sldId id="357" r:id="rId91"/>
    <p:sldId id="359" r:id="rId92"/>
    <p:sldId id="325"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13DE3A-40F7-40BC-9256-4E0B3D4602A4}">
          <p14:sldIdLst>
            <p14:sldId id="327"/>
            <p14:sldId id="328"/>
            <p14:sldId id="258"/>
            <p14:sldId id="259"/>
            <p14:sldId id="260"/>
            <p14:sldId id="267"/>
            <p14:sldId id="268"/>
            <p14:sldId id="269"/>
            <p14:sldId id="261"/>
            <p14:sldId id="273"/>
            <p14:sldId id="272"/>
            <p14:sldId id="271"/>
            <p14:sldId id="270"/>
            <p14:sldId id="262"/>
            <p14:sldId id="279"/>
            <p14:sldId id="278"/>
            <p14:sldId id="277"/>
            <p14:sldId id="276"/>
            <p14:sldId id="275"/>
            <p14:sldId id="274"/>
            <p14:sldId id="263"/>
            <p14:sldId id="264"/>
            <p14:sldId id="330"/>
            <p14:sldId id="331"/>
            <p14:sldId id="332"/>
            <p14:sldId id="333"/>
            <p14:sldId id="334"/>
            <p14:sldId id="335"/>
            <p14:sldId id="336"/>
            <p14:sldId id="337"/>
            <p14:sldId id="338"/>
            <p14:sldId id="339"/>
            <p14:sldId id="340"/>
            <p14:sldId id="341"/>
            <p14:sldId id="342"/>
            <p14:sldId id="265"/>
            <p14:sldId id="280"/>
            <p14:sldId id="290"/>
            <p14:sldId id="291"/>
            <p14:sldId id="292"/>
            <p14:sldId id="281"/>
            <p14:sldId id="293"/>
            <p14:sldId id="294"/>
            <p14:sldId id="295"/>
            <p14:sldId id="282"/>
            <p14:sldId id="296"/>
            <p14:sldId id="297"/>
            <p14:sldId id="298"/>
            <p14:sldId id="283"/>
            <p14:sldId id="299"/>
            <p14:sldId id="284"/>
            <p14:sldId id="300"/>
            <p14:sldId id="301"/>
            <p14:sldId id="285"/>
            <p14:sldId id="302"/>
            <p14:sldId id="303"/>
            <p14:sldId id="304"/>
            <p14:sldId id="305"/>
            <p14:sldId id="286"/>
            <p14:sldId id="306"/>
            <p14:sldId id="326"/>
            <p14:sldId id="307"/>
            <p14:sldId id="308"/>
            <p14:sldId id="309"/>
            <p14:sldId id="310"/>
            <p14:sldId id="288"/>
            <p14:sldId id="289"/>
            <p14:sldId id="311"/>
            <p14:sldId id="312"/>
            <p14:sldId id="313"/>
            <p14:sldId id="314"/>
            <p14:sldId id="329"/>
            <p14:sldId id="343"/>
            <p14:sldId id="344"/>
          </p14:sldIdLst>
        </p14:section>
        <p14:section name="Untitled Section" id="{C30BF0C9-9420-4577-822C-B782EA09467F}">
          <p14:sldIdLst>
            <p14:sldId id="345"/>
            <p14:sldId id="347"/>
            <p14:sldId id="349"/>
            <p14:sldId id="348"/>
            <p14:sldId id="350"/>
            <p14:sldId id="351"/>
            <p14:sldId id="352"/>
            <p14:sldId id="353"/>
            <p14:sldId id="354"/>
            <p14:sldId id="355"/>
            <p14:sldId id="358"/>
            <p14:sldId id="356"/>
            <p14:sldId id="357"/>
            <p14:sldId id="359"/>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99077-EB81-4F26-8751-7BA47ECEDC49}" v="33" dt="2020-05-13T20:45:05.879"/>
    <p1510:client id="{20907D0B-542E-4FE9-83C1-0B6B28C7A73F}" v="26" dt="2020-05-13T20:39:35.555"/>
  </p1510:revLst>
</p1510:revInfo>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نمط داكن 2 - تمييز 1/تميي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نمط متوسط 3 - تميي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نمط متوسط 1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بدالكريم عبدالرحمن علي سهلي" userId="S::s437032635@st.uqu.edu.sa::2e7eca4d-9092-4ac2-ae58-968203575bea" providerId="AD" clId="Web-{20907D0B-542E-4FE9-83C1-0B6B28C7A73F}"/>
    <pc:docChg chg="modSld">
      <pc:chgData name="عبدالكريم عبدالرحمن علي سهلي" userId="S::s437032635@st.uqu.edu.sa::2e7eca4d-9092-4ac2-ae58-968203575bea" providerId="AD" clId="Web-{20907D0B-542E-4FE9-83C1-0B6B28C7A73F}" dt="2020-05-13T20:39:33.008" v="13"/>
      <pc:docMkLst>
        <pc:docMk/>
      </pc:docMkLst>
      <pc:sldChg chg="addSp delSp modSp">
        <pc:chgData name="عبدالكريم عبدالرحمن علي سهلي" userId="S::s437032635@st.uqu.edu.sa::2e7eca4d-9092-4ac2-ae58-968203575bea" providerId="AD" clId="Web-{20907D0B-542E-4FE9-83C1-0B6B28C7A73F}" dt="2020-05-13T20:39:33.008" v="13"/>
        <pc:sldMkLst>
          <pc:docMk/>
          <pc:sldMk cId="3502951802" sldId="332"/>
        </pc:sldMkLst>
        <pc:spChg chg="mod">
          <ac:chgData name="عبدالكريم عبدالرحمن علي سهلي" userId="S::s437032635@st.uqu.edu.sa::2e7eca4d-9092-4ac2-ae58-968203575bea" providerId="AD" clId="Web-{20907D0B-542E-4FE9-83C1-0B6B28C7A73F}" dt="2020-05-13T20:39:10.899" v="8"/>
          <ac:spMkLst>
            <pc:docMk/>
            <pc:sldMk cId="3502951802" sldId="332"/>
            <ac:spMk id="2" creationId="{6BA93766-F80B-4C03-A6B1-B7F4EB30064B}"/>
          </ac:spMkLst>
        </pc:spChg>
        <pc:spChg chg="add del">
          <ac:chgData name="عبدالكريم عبدالرحمن علي سهلي" userId="S::s437032635@st.uqu.edu.sa::2e7eca4d-9092-4ac2-ae58-968203575bea" providerId="AD" clId="Web-{20907D0B-542E-4FE9-83C1-0B6B28C7A73F}" dt="2020-05-13T20:39:10.899" v="8"/>
          <ac:spMkLst>
            <pc:docMk/>
            <pc:sldMk cId="3502951802" sldId="332"/>
            <ac:spMk id="10" creationId="{A6B16355-27FB-445B-B646-02AB73637459}"/>
          </ac:spMkLst>
        </pc:spChg>
        <pc:spChg chg="add del">
          <ac:chgData name="عبدالكريم عبدالرحمن علي سهلي" userId="S::s437032635@st.uqu.edu.sa::2e7eca4d-9092-4ac2-ae58-968203575bea" providerId="AD" clId="Web-{20907D0B-542E-4FE9-83C1-0B6B28C7A73F}" dt="2020-05-13T20:39:10.899" v="8"/>
          <ac:spMkLst>
            <pc:docMk/>
            <pc:sldMk cId="3502951802" sldId="332"/>
            <ac:spMk id="14" creationId="{6B3BF2E5-C3AB-441F-A430-491119C56D26}"/>
          </ac:spMkLst>
        </pc:spChg>
        <pc:spChg chg="add del">
          <ac:chgData name="عبدالكريم عبدالرحمن علي سهلي" userId="S::s437032635@st.uqu.edu.sa::2e7eca4d-9092-4ac2-ae58-968203575bea" providerId="AD" clId="Web-{20907D0B-542E-4FE9-83C1-0B6B28C7A73F}" dt="2020-05-13T20:39:10.899" v="8"/>
          <ac:spMkLst>
            <pc:docMk/>
            <pc:sldMk cId="3502951802" sldId="332"/>
            <ac:spMk id="16" creationId="{DD07C90B-B81A-473B-8919-CA924E61FFCF}"/>
          </ac:spMkLst>
        </pc:spChg>
        <pc:spChg chg="add del mod">
          <ac:chgData name="عبدالكريم عبدالرحمن علي سهلي" userId="S::s437032635@st.uqu.edu.sa::2e7eca4d-9092-4ac2-ae58-968203575bea" providerId="AD" clId="Web-{20907D0B-542E-4FE9-83C1-0B6B28C7A73F}" dt="2020-05-13T20:37:34.711" v="2"/>
          <ac:spMkLst>
            <pc:docMk/>
            <pc:sldMk cId="3502951802" sldId="332"/>
            <ac:spMk id="43" creationId="{6D9C33AE-103A-4492-B16C-F1571B0BF125}"/>
          </ac:spMkLst>
        </pc:spChg>
        <pc:graphicFrameChg chg="add del mod modGraphic">
          <ac:chgData name="عبدالكريم عبدالرحمن علي سهلي" userId="S::s437032635@st.uqu.edu.sa::2e7eca4d-9092-4ac2-ae58-968203575bea" providerId="AD" clId="Web-{20907D0B-542E-4FE9-83C1-0B6B28C7A73F}" dt="2020-05-13T20:39:33.008" v="13"/>
          <ac:graphicFrameMkLst>
            <pc:docMk/>
            <pc:sldMk cId="3502951802" sldId="332"/>
            <ac:graphicFrameMk id="5" creationId="{FDF698D2-BA7A-45FD-8F2E-589B324DAD10}"/>
          </ac:graphicFrameMkLst>
        </pc:graphicFrameChg>
        <pc:cxnChg chg="add del">
          <ac:chgData name="عبدالكريم عبدالرحمن علي سهلي" userId="S::s437032635@st.uqu.edu.sa::2e7eca4d-9092-4ac2-ae58-968203575bea" providerId="AD" clId="Web-{20907D0B-542E-4FE9-83C1-0B6B28C7A73F}" dt="2020-05-13T20:39:10.899" v="8"/>
          <ac:cxnSpMkLst>
            <pc:docMk/>
            <pc:sldMk cId="3502951802" sldId="332"/>
            <ac:cxnSpMk id="12" creationId="{06DA680F-F6AC-453E-A8BF-C5BDED2851DE}"/>
          </ac:cxnSpMkLst>
        </pc:cxnChg>
      </pc:sldChg>
    </pc:docChg>
  </pc:docChgLst>
  <pc:docChgLst>
    <pc:chgData name="عبدالعزيز عبدالله يسلم بن لسود" userId="a9b253bc-3466-4615-be37-40fa9d90e67a" providerId="ADAL" clId="{1A299077-EB81-4F26-8751-7BA47ECEDC49}"/>
    <pc:docChg chg="custSel modSld">
      <pc:chgData name="عبدالعزيز عبدالله يسلم بن لسود" userId="a9b253bc-3466-4615-be37-40fa9d90e67a" providerId="ADAL" clId="{1A299077-EB81-4F26-8751-7BA47ECEDC49}" dt="2020-05-13T20:45:05.879" v="32" actId="164"/>
      <pc:docMkLst>
        <pc:docMk/>
      </pc:docMkLst>
      <pc:sldChg chg="addSp delSp modSp mod">
        <pc:chgData name="عبدالعزيز عبدالله يسلم بن لسود" userId="a9b253bc-3466-4615-be37-40fa9d90e67a" providerId="ADAL" clId="{1A299077-EB81-4F26-8751-7BA47ECEDC49}" dt="2020-05-13T20:45:05.879" v="32" actId="164"/>
        <pc:sldMkLst>
          <pc:docMk/>
          <pc:sldMk cId="3502951802" sldId="332"/>
        </pc:sldMkLst>
        <pc:spChg chg="mod topLvl">
          <ac:chgData name="عبدالعزيز عبدالله يسلم بن لسود" userId="a9b253bc-3466-4615-be37-40fa9d90e67a" providerId="ADAL" clId="{1A299077-EB81-4F26-8751-7BA47ECEDC49}" dt="2020-05-13T20:45:05.879" v="32" actId="164"/>
          <ac:spMkLst>
            <pc:docMk/>
            <pc:sldMk cId="3502951802" sldId="332"/>
            <ac:spMk id="4" creationId="{BA021591-85A2-493C-94D1-5F95DCD55746}"/>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6" creationId="{0110DB71-6A30-4714-A5FF-A5E8665EE7DC}"/>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7" creationId="{8E191040-8F89-4A94-AC6F-BA7DD263259A}"/>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8" creationId="{B6C65FB2-5D96-4B54-A8BF-A38BE8AA0231}"/>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9" creationId="{54F3B5D1-4208-428E-9FB8-E200F681732A}"/>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0" creationId="{39FEF07D-589C-4C4C-91E3-5CBBBA592ECE}"/>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1" creationId="{1553436D-9AAA-44D3-A189-5FD8947CDA5D}"/>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2" creationId="{10BA9A55-5651-487C-8D52-25478F976790}"/>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3" creationId="{DC4ADD80-E3FA-4DA4-B0D8-4547AFA527AB}"/>
          </ac:spMkLst>
        </pc:spChg>
        <pc:spChg chg="del mod">
          <ac:chgData name="عبدالعزيز عبدالله يسلم بن لسود" userId="a9b253bc-3466-4615-be37-40fa9d90e67a" providerId="ADAL" clId="{1A299077-EB81-4F26-8751-7BA47ECEDC49}" dt="2020-05-13T20:41:53.932" v="5" actId="478"/>
          <ac:spMkLst>
            <pc:docMk/>
            <pc:sldMk cId="3502951802" sldId="332"/>
            <ac:spMk id="14" creationId="{732CF3A0-A63C-433E-ABBE-B82154D3B6A8}"/>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5" creationId="{58E38FC6-882A-446F-9ACB-C79FABE2C214}"/>
          </ac:spMkLst>
        </pc:spChg>
        <pc:spChg chg="del mod">
          <ac:chgData name="عبدالعزيز عبدالله يسلم بن لسود" userId="a9b253bc-3466-4615-be37-40fa9d90e67a" providerId="ADAL" clId="{1A299077-EB81-4F26-8751-7BA47ECEDC49}" dt="2020-05-13T20:42:25.359" v="7" actId="478"/>
          <ac:spMkLst>
            <pc:docMk/>
            <pc:sldMk cId="3502951802" sldId="332"/>
            <ac:spMk id="16" creationId="{C6AD1CAF-E6E4-4221-832E-730C34DB4030}"/>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7" creationId="{1669AC8E-F38F-4BBA-A485-2F504F65BAC3}"/>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8" creationId="{B1BD46B5-190F-472F-A37F-3ECE9D805E9A}"/>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19" creationId="{1E8F5E1A-197C-4451-AE34-CF3A15F47022}"/>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20" creationId="{E3319040-AA41-4BB4-8539-88F430030E29}"/>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21" creationId="{ABEE99AB-E1C8-492F-9A3B-C438BD6985EC}"/>
          </ac:spMkLst>
        </pc:spChg>
        <pc:spChg chg="mod topLvl">
          <ac:chgData name="عبدالعزيز عبدالله يسلم بن لسود" userId="a9b253bc-3466-4615-be37-40fa9d90e67a" providerId="ADAL" clId="{1A299077-EB81-4F26-8751-7BA47ECEDC49}" dt="2020-05-13T20:45:05.879" v="32" actId="164"/>
          <ac:spMkLst>
            <pc:docMk/>
            <pc:sldMk cId="3502951802" sldId="332"/>
            <ac:spMk id="22" creationId="{8978350E-31CB-44C3-9BF1-BB7CC08F570E}"/>
          </ac:spMkLst>
        </pc:spChg>
        <pc:grpChg chg="del mod">
          <ac:chgData name="عبدالعزيز عبدالله يسلم بن لسود" userId="a9b253bc-3466-4615-be37-40fa9d90e67a" providerId="ADAL" clId="{1A299077-EB81-4F26-8751-7BA47ECEDC49}" dt="2020-05-13T20:44:51.767" v="31" actId="165"/>
          <ac:grpSpMkLst>
            <pc:docMk/>
            <pc:sldMk cId="3502951802" sldId="332"/>
            <ac:grpSpMk id="3" creationId="{3159BE59-1C3B-449F-B9EC-3AB5DB74D2A5}"/>
          </ac:grpSpMkLst>
        </pc:grpChg>
        <pc:grpChg chg="add mod">
          <ac:chgData name="عبدالعزيز عبدالله يسلم بن لسود" userId="a9b253bc-3466-4615-be37-40fa9d90e67a" providerId="ADAL" clId="{1A299077-EB81-4F26-8751-7BA47ECEDC49}" dt="2020-05-13T20:45:05.879" v="32" actId="164"/>
          <ac:grpSpMkLst>
            <pc:docMk/>
            <pc:sldMk cId="3502951802" sldId="332"/>
            <ac:grpSpMk id="23" creationId="{12DDE53F-154F-4BDA-A6DE-5FA71970ACBB}"/>
          </ac:grpSpMkLst>
        </pc:grpChg>
        <pc:graphicFrameChg chg="del mod">
          <ac:chgData name="عبدالعزيز عبدالله يسلم بن لسود" userId="a9b253bc-3466-4615-be37-40fa9d90e67a" providerId="ADAL" clId="{1A299077-EB81-4F26-8751-7BA47ECEDC49}" dt="2020-05-13T20:41:51.484" v="4" actId="18245"/>
          <ac:graphicFrameMkLst>
            <pc:docMk/>
            <pc:sldMk cId="3502951802" sldId="332"/>
            <ac:graphicFrameMk id="5" creationId="{FDF698D2-BA7A-45FD-8F2E-589B324DAD1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ata16.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2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diagrams/_rels/data2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4" Type="http://schemas.openxmlformats.org/officeDocument/2006/relationships/image" Target="../media/image107.svg"/></Relationships>
</file>

<file path=ppt/diagrams/_rels/data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ata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svg"/><Relationship Id="rId1" Type="http://schemas.openxmlformats.org/officeDocument/2006/relationships/image" Target="../media/image119.png"/><Relationship Id="rId6" Type="http://schemas.openxmlformats.org/officeDocument/2006/relationships/image" Target="../media/image124.svg"/><Relationship Id="rId5" Type="http://schemas.openxmlformats.org/officeDocument/2006/relationships/image" Target="../media/image123.png"/><Relationship Id="rId4" Type="http://schemas.openxmlformats.org/officeDocument/2006/relationships/image" Target="../media/image122.svg"/></Relationships>
</file>

<file path=ppt/diagrams/_rels/data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0.svg"/><Relationship Id="rId5" Type="http://schemas.openxmlformats.org/officeDocument/2006/relationships/image" Target="../media/image129.png"/><Relationship Id="rId4" Type="http://schemas.openxmlformats.org/officeDocument/2006/relationships/image" Target="../media/image128.svg"/></Relationships>
</file>

<file path=ppt/diagrams/_rels/data2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svg"/><Relationship Id="rId1" Type="http://schemas.openxmlformats.org/officeDocument/2006/relationships/image" Target="../media/image137.png"/><Relationship Id="rId6" Type="http://schemas.openxmlformats.org/officeDocument/2006/relationships/image" Target="../media/image142.svg"/><Relationship Id="rId5" Type="http://schemas.openxmlformats.org/officeDocument/2006/relationships/image" Target="../media/image141.png"/><Relationship Id="rId4" Type="http://schemas.openxmlformats.org/officeDocument/2006/relationships/image" Target="../media/image140.svg"/></Relationships>
</file>

<file path=ppt/diagrams/_rels/data2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svg"/><Relationship Id="rId1" Type="http://schemas.openxmlformats.org/officeDocument/2006/relationships/image" Target="../media/image159.png"/><Relationship Id="rId4" Type="http://schemas.openxmlformats.org/officeDocument/2006/relationships/image" Target="../media/image162.svg"/></Relationships>
</file>

<file path=ppt/diagrams/_rels/data30.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svg"/><Relationship Id="rId1" Type="http://schemas.openxmlformats.org/officeDocument/2006/relationships/image" Target="../media/image163.png"/><Relationship Id="rId4" Type="http://schemas.openxmlformats.org/officeDocument/2006/relationships/image" Target="../media/image166.svg"/></Relationships>
</file>

<file path=ppt/diagrams/_rels/data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68.svg"/><Relationship Id="rId1" Type="http://schemas.openxmlformats.org/officeDocument/2006/relationships/image" Target="../media/image167.png"/><Relationship Id="rId6" Type="http://schemas.openxmlformats.org/officeDocument/2006/relationships/image" Target="../media/image170.svg"/><Relationship Id="rId5" Type="http://schemas.openxmlformats.org/officeDocument/2006/relationships/image" Target="../media/image169.png"/><Relationship Id="rId4" Type="http://schemas.openxmlformats.org/officeDocument/2006/relationships/image" Target="../media/image100.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4" Type="http://schemas.openxmlformats.org/officeDocument/2006/relationships/image" Target="../media/image107.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svg"/><Relationship Id="rId1" Type="http://schemas.openxmlformats.org/officeDocument/2006/relationships/image" Target="../media/image108.png"/><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svg"/><Relationship Id="rId1" Type="http://schemas.openxmlformats.org/officeDocument/2006/relationships/image" Target="../media/image119.png"/><Relationship Id="rId6" Type="http://schemas.openxmlformats.org/officeDocument/2006/relationships/image" Target="../media/image124.svg"/><Relationship Id="rId5" Type="http://schemas.openxmlformats.org/officeDocument/2006/relationships/image" Target="../media/image123.png"/><Relationship Id="rId4" Type="http://schemas.openxmlformats.org/officeDocument/2006/relationships/image" Target="../media/image122.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svg"/><Relationship Id="rId1" Type="http://schemas.openxmlformats.org/officeDocument/2006/relationships/image" Target="../media/image125.png"/><Relationship Id="rId6" Type="http://schemas.openxmlformats.org/officeDocument/2006/relationships/image" Target="../media/image130.svg"/><Relationship Id="rId5" Type="http://schemas.openxmlformats.org/officeDocument/2006/relationships/image" Target="../media/image129.png"/><Relationship Id="rId4" Type="http://schemas.openxmlformats.org/officeDocument/2006/relationships/image" Target="../media/image128.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svg"/><Relationship Id="rId1" Type="http://schemas.openxmlformats.org/officeDocument/2006/relationships/image" Target="../media/image137.png"/><Relationship Id="rId6" Type="http://schemas.openxmlformats.org/officeDocument/2006/relationships/image" Target="../media/image142.svg"/><Relationship Id="rId5" Type="http://schemas.openxmlformats.org/officeDocument/2006/relationships/image" Target="../media/image141.png"/><Relationship Id="rId4" Type="http://schemas.openxmlformats.org/officeDocument/2006/relationships/image" Target="../media/image140.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svg"/><Relationship Id="rId1" Type="http://schemas.openxmlformats.org/officeDocument/2006/relationships/image" Target="../media/image159.png"/><Relationship Id="rId4" Type="http://schemas.openxmlformats.org/officeDocument/2006/relationships/image" Target="../media/image162.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svg"/><Relationship Id="rId1" Type="http://schemas.openxmlformats.org/officeDocument/2006/relationships/image" Target="../media/image163.png"/><Relationship Id="rId4" Type="http://schemas.openxmlformats.org/officeDocument/2006/relationships/image" Target="../media/image166.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68.svg"/><Relationship Id="rId1" Type="http://schemas.openxmlformats.org/officeDocument/2006/relationships/image" Target="../media/image167.png"/><Relationship Id="rId6" Type="http://schemas.openxmlformats.org/officeDocument/2006/relationships/image" Target="../media/image170.svg"/><Relationship Id="rId5" Type="http://schemas.openxmlformats.org/officeDocument/2006/relationships/image" Target="../media/image169.png"/><Relationship Id="rId4" Type="http://schemas.openxmlformats.org/officeDocument/2006/relationships/image" Target="../media/image10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BB294-28F3-49DC-8F3B-45902E71969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23BB0E6B-28C9-4738-824E-51CAE8C2D650}">
      <dgm:prSet/>
      <dgm:spPr/>
      <dgm:t>
        <a:bodyPr/>
        <a:lstStyle/>
        <a:p>
          <a:r>
            <a:rPr lang="en-US">
              <a:latin typeface="Times New Roman"/>
              <a:cs typeface="Times New Roman"/>
            </a:rPr>
            <a:t>Expert Member</a:t>
          </a:r>
          <a:endParaRPr lang="en-US" b="0" i="0" u="none" strike="noStrike" cap="none" baseline="0" noProof="0">
            <a:solidFill>
              <a:srgbClr val="010000"/>
            </a:solidFill>
            <a:latin typeface="Times New Roman"/>
            <a:cs typeface="Times New Roman"/>
          </a:endParaRPr>
        </a:p>
      </dgm:t>
    </dgm:pt>
    <dgm:pt modelId="{26A72D8B-2DE0-4610-A863-B3809A7E9614}" type="parTrans" cxnId="{41AE2923-5759-4F28-A934-5E498ECF2282}">
      <dgm:prSet/>
      <dgm:spPr/>
      <dgm:t>
        <a:bodyPr/>
        <a:lstStyle/>
        <a:p>
          <a:endParaRPr lang="en-US"/>
        </a:p>
      </dgm:t>
    </dgm:pt>
    <dgm:pt modelId="{68204932-045A-4EC3-B8EC-A7AF6F62FA01}" type="sibTrans" cxnId="{41AE2923-5759-4F28-A934-5E498ECF2282}">
      <dgm:prSet/>
      <dgm:spPr/>
      <dgm:t>
        <a:bodyPr/>
        <a:lstStyle/>
        <a:p>
          <a:endParaRPr lang="en-US"/>
        </a:p>
      </dgm:t>
    </dgm:pt>
    <dgm:pt modelId="{F24B7787-46AF-4B21-B072-3E2F13618DE3}">
      <dgm:prSet/>
      <dgm:spPr/>
      <dgm:t>
        <a:bodyPr/>
        <a:lstStyle/>
        <a:p>
          <a:pPr rtl="0"/>
          <a:r>
            <a:rPr lang="en-US">
              <a:latin typeface="Times New Roman"/>
              <a:cs typeface="Times New Roman"/>
            </a:rPr>
            <a:t>Majority Control </a:t>
          </a:r>
        </a:p>
      </dgm:t>
    </dgm:pt>
    <dgm:pt modelId="{1CF3FBE3-86BE-4736-8DEB-83EE81980F8E}" type="parTrans" cxnId="{2B9FF427-67CB-43A5-BDF8-92467E2ED629}">
      <dgm:prSet/>
      <dgm:spPr/>
      <dgm:t>
        <a:bodyPr/>
        <a:lstStyle/>
        <a:p>
          <a:endParaRPr lang="en-US"/>
        </a:p>
      </dgm:t>
    </dgm:pt>
    <dgm:pt modelId="{82E6884F-F67F-44B4-8899-04239F93D791}" type="sibTrans" cxnId="{2B9FF427-67CB-43A5-BDF8-92467E2ED629}">
      <dgm:prSet/>
      <dgm:spPr/>
      <dgm:t>
        <a:bodyPr/>
        <a:lstStyle/>
        <a:p>
          <a:endParaRPr lang="en-US"/>
        </a:p>
      </dgm:t>
    </dgm:pt>
    <dgm:pt modelId="{4B5E00C3-7255-4771-9175-4C1AAA064FC5}">
      <dgm:prSet/>
      <dgm:spPr/>
      <dgm:t>
        <a:bodyPr/>
        <a:lstStyle/>
        <a:p>
          <a:r>
            <a:rPr lang="en-US">
              <a:latin typeface="Times New Roman"/>
              <a:cs typeface="Times New Roman"/>
            </a:rPr>
            <a:t>Decision by Authority</a:t>
          </a:r>
        </a:p>
      </dgm:t>
    </dgm:pt>
    <dgm:pt modelId="{ABFBB715-DFBF-44A7-B6CC-96158B30895B}" type="parTrans" cxnId="{27285490-4094-4D24-B79A-874BF5DF3B32}">
      <dgm:prSet/>
      <dgm:spPr/>
      <dgm:t>
        <a:bodyPr/>
        <a:lstStyle/>
        <a:p>
          <a:endParaRPr lang="en-US"/>
        </a:p>
      </dgm:t>
    </dgm:pt>
    <dgm:pt modelId="{F0005893-259B-4593-ACDC-3EEBA2F1FAFD}" type="sibTrans" cxnId="{27285490-4094-4D24-B79A-874BF5DF3B32}">
      <dgm:prSet/>
      <dgm:spPr/>
      <dgm:t>
        <a:bodyPr/>
        <a:lstStyle/>
        <a:p>
          <a:endParaRPr lang="en-US"/>
        </a:p>
      </dgm:t>
    </dgm:pt>
    <dgm:pt modelId="{FEED3C25-3556-4B80-AD4F-36A24F4A2487}" type="pres">
      <dgm:prSet presAssocID="{3B2BB294-28F3-49DC-8F3B-45902E71969A}" presName="root" presStyleCnt="0">
        <dgm:presLayoutVars>
          <dgm:dir/>
          <dgm:resizeHandles val="exact"/>
        </dgm:presLayoutVars>
      </dgm:prSet>
      <dgm:spPr/>
    </dgm:pt>
    <dgm:pt modelId="{D03F4AED-B43D-4327-B1B3-A6AF98AD1137}" type="pres">
      <dgm:prSet presAssocID="{23BB0E6B-28C9-4738-824E-51CAE8C2D650}" presName="compNode" presStyleCnt="0"/>
      <dgm:spPr/>
    </dgm:pt>
    <dgm:pt modelId="{5968ACFB-63C5-4239-8FDF-8887A741F6F4}" type="pres">
      <dgm:prSet presAssocID="{23BB0E6B-28C9-4738-824E-51CAE8C2D6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DA065C7-07D1-4A18-9841-A52A9B68F359}" type="pres">
      <dgm:prSet presAssocID="{23BB0E6B-28C9-4738-824E-51CAE8C2D650}" presName="spaceRect" presStyleCnt="0"/>
      <dgm:spPr/>
    </dgm:pt>
    <dgm:pt modelId="{939ECD86-12BD-4149-B067-31C328EE0505}" type="pres">
      <dgm:prSet presAssocID="{23BB0E6B-28C9-4738-824E-51CAE8C2D650}" presName="textRect" presStyleLbl="revTx" presStyleIdx="0" presStyleCnt="3">
        <dgm:presLayoutVars>
          <dgm:chMax val="1"/>
          <dgm:chPref val="1"/>
        </dgm:presLayoutVars>
      </dgm:prSet>
      <dgm:spPr/>
    </dgm:pt>
    <dgm:pt modelId="{7D063BD4-416A-4525-BDE5-5E303CC1EFC3}" type="pres">
      <dgm:prSet presAssocID="{68204932-045A-4EC3-B8EC-A7AF6F62FA01}" presName="sibTrans" presStyleCnt="0"/>
      <dgm:spPr/>
    </dgm:pt>
    <dgm:pt modelId="{6C9830DC-7D10-4996-A5B0-1A13D6861F1C}" type="pres">
      <dgm:prSet presAssocID="{F24B7787-46AF-4B21-B072-3E2F13618DE3}" presName="compNode" presStyleCnt="0"/>
      <dgm:spPr/>
    </dgm:pt>
    <dgm:pt modelId="{5A77D9CE-34FB-434D-966A-1F847597C77B}" type="pres">
      <dgm:prSet presAssocID="{F24B7787-46AF-4B21-B072-3E2F13618D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E98E28F3-1720-4B37-ABCD-D7DC457F4C16}" type="pres">
      <dgm:prSet presAssocID="{F24B7787-46AF-4B21-B072-3E2F13618DE3}" presName="spaceRect" presStyleCnt="0"/>
      <dgm:spPr/>
    </dgm:pt>
    <dgm:pt modelId="{1A262877-0AB7-453D-A7CE-3D38F68940E5}" type="pres">
      <dgm:prSet presAssocID="{F24B7787-46AF-4B21-B072-3E2F13618DE3}" presName="textRect" presStyleLbl="revTx" presStyleIdx="1" presStyleCnt="3">
        <dgm:presLayoutVars>
          <dgm:chMax val="1"/>
          <dgm:chPref val="1"/>
        </dgm:presLayoutVars>
      </dgm:prSet>
      <dgm:spPr/>
    </dgm:pt>
    <dgm:pt modelId="{57E64B7F-8F16-48AD-BF1A-D65F2C50A70B}" type="pres">
      <dgm:prSet presAssocID="{82E6884F-F67F-44B4-8899-04239F93D791}" presName="sibTrans" presStyleCnt="0"/>
      <dgm:spPr/>
    </dgm:pt>
    <dgm:pt modelId="{512A0548-6731-4052-8C96-2ADE2D85755F}" type="pres">
      <dgm:prSet presAssocID="{4B5E00C3-7255-4771-9175-4C1AAA064FC5}" presName="compNode" presStyleCnt="0"/>
      <dgm:spPr/>
    </dgm:pt>
    <dgm:pt modelId="{14F3C398-1EFB-4780-912D-53E62116DB4D}" type="pres">
      <dgm:prSet presAssocID="{4B5E00C3-7255-4771-9175-4C1AAA064F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F6942E91-1655-484F-A38F-71068FE4E20F}" type="pres">
      <dgm:prSet presAssocID="{4B5E00C3-7255-4771-9175-4C1AAA064FC5}" presName="spaceRect" presStyleCnt="0"/>
      <dgm:spPr/>
    </dgm:pt>
    <dgm:pt modelId="{DA352FD4-B18F-4DC7-9A5A-EEC23CC90E19}" type="pres">
      <dgm:prSet presAssocID="{4B5E00C3-7255-4771-9175-4C1AAA064FC5}" presName="textRect" presStyleLbl="revTx" presStyleIdx="2" presStyleCnt="3">
        <dgm:presLayoutVars>
          <dgm:chMax val="1"/>
          <dgm:chPref val="1"/>
        </dgm:presLayoutVars>
      </dgm:prSet>
      <dgm:spPr/>
    </dgm:pt>
  </dgm:ptLst>
  <dgm:cxnLst>
    <dgm:cxn modelId="{41AE2923-5759-4F28-A934-5E498ECF2282}" srcId="{3B2BB294-28F3-49DC-8F3B-45902E71969A}" destId="{23BB0E6B-28C9-4738-824E-51CAE8C2D650}" srcOrd="0" destOrd="0" parTransId="{26A72D8B-2DE0-4610-A863-B3809A7E9614}" sibTransId="{68204932-045A-4EC3-B8EC-A7AF6F62FA01}"/>
    <dgm:cxn modelId="{2B9FF427-67CB-43A5-BDF8-92467E2ED629}" srcId="{3B2BB294-28F3-49DC-8F3B-45902E71969A}" destId="{F24B7787-46AF-4B21-B072-3E2F13618DE3}" srcOrd="1" destOrd="0" parTransId="{1CF3FBE3-86BE-4736-8DEB-83EE81980F8E}" sibTransId="{82E6884F-F67F-44B4-8899-04239F93D791}"/>
    <dgm:cxn modelId="{B2D3524A-0A22-4B9B-9BC9-42B754FF669D}" type="presOf" srcId="{F24B7787-46AF-4B21-B072-3E2F13618DE3}" destId="{1A262877-0AB7-453D-A7CE-3D38F68940E5}" srcOrd="0" destOrd="0" presId="urn:microsoft.com/office/officeart/2018/2/layout/IconLabelList"/>
    <dgm:cxn modelId="{A1036383-D423-4667-8E1A-12C527C37C8A}" type="presOf" srcId="{4B5E00C3-7255-4771-9175-4C1AAA064FC5}" destId="{DA352FD4-B18F-4DC7-9A5A-EEC23CC90E19}" srcOrd="0" destOrd="0" presId="urn:microsoft.com/office/officeart/2018/2/layout/IconLabelList"/>
    <dgm:cxn modelId="{27285490-4094-4D24-B79A-874BF5DF3B32}" srcId="{3B2BB294-28F3-49DC-8F3B-45902E71969A}" destId="{4B5E00C3-7255-4771-9175-4C1AAA064FC5}" srcOrd="2" destOrd="0" parTransId="{ABFBB715-DFBF-44A7-B6CC-96158B30895B}" sibTransId="{F0005893-259B-4593-ACDC-3EEBA2F1FAFD}"/>
    <dgm:cxn modelId="{5295B996-EDC9-4F0F-84C1-94A8F395D6A9}" type="presOf" srcId="{3B2BB294-28F3-49DC-8F3B-45902E71969A}" destId="{FEED3C25-3556-4B80-AD4F-36A24F4A2487}" srcOrd="0" destOrd="0" presId="urn:microsoft.com/office/officeart/2018/2/layout/IconLabelList"/>
    <dgm:cxn modelId="{DE3099F3-D1A4-4ACF-B955-BDFE8EECE16D}" type="presOf" srcId="{23BB0E6B-28C9-4738-824E-51CAE8C2D650}" destId="{939ECD86-12BD-4149-B067-31C328EE0505}" srcOrd="0" destOrd="0" presId="urn:microsoft.com/office/officeart/2018/2/layout/IconLabelList"/>
    <dgm:cxn modelId="{AADAC907-AF51-4D09-BD72-F6F8727BB2E9}" type="presParOf" srcId="{FEED3C25-3556-4B80-AD4F-36A24F4A2487}" destId="{D03F4AED-B43D-4327-B1B3-A6AF98AD1137}" srcOrd="0" destOrd="0" presId="urn:microsoft.com/office/officeart/2018/2/layout/IconLabelList"/>
    <dgm:cxn modelId="{F7E827EE-3F4D-4B61-9027-5197360C8759}" type="presParOf" srcId="{D03F4AED-B43D-4327-B1B3-A6AF98AD1137}" destId="{5968ACFB-63C5-4239-8FDF-8887A741F6F4}" srcOrd="0" destOrd="0" presId="urn:microsoft.com/office/officeart/2018/2/layout/IconLabelList"/>
    <dgm:cxn modelId="{1194E2BE-6AC2-486C-99CA-48BA50BBCA2D}" type="presParOf" srcId="{D03F4AED-B43D-4327-B1B3-A6AF98AD1137}" destId="{1DA065C7-07D1-4A18-9841-A52A9B68F359}" srcOrd="1" destOrd="0" presId="urn:microsoft.com/office/officeart/2018/2/layout/IconLabelList"/>
    <dgm:cxn modelId="{7D8D59EB-2E3B-4F4C-891E-E1EE3BEFA1C3}" type="presParOf" srcId="{D03F4AED-B43D-4327-B1B3-A6AF98AD1137}" destId="{939ECD86-12BD-4149-B067-31C328EE0505}" srcOrd="2" destOrd="0" presId="urn:microsoft.com/office/officeart/2018/2/layout/IconLabelList"/>
    <dgm:cxn modelId="{646F73B1-4D4F-474D-B228-7C98071A9842}" type="presParOf" srcId="{FEED3C25-3556-4B80-AD4F-36A24F4A2487}" destId="{7D063BD4-416A-4525-BDE5-5E303CC1EFC3}" srcOrd="1" destOrd="0" presId="urn:microsoft.com/office/officeart/2018/2/layout/IconLabelList"/>
    <dgm:cxn modelId="{08E6E362-B7BA-46CF-9E9A-846EDBCAC832}" type="presParOf" srcId="{FEED3C25-3556-4B80-AD4F-36A24F4A2487}" destId="{6C9830DC-7D10-4996-A5B0-1A13D6861F1C}" srcOrd="2" destOrd="0" presId="urn:microsoft.com/office/officeart/2018/2/layout/IconLabelList"/>
    <dgm:cxn modelId="{03B4F0FD-F432-40A2-9D3E-65C0DD2F103F}" type="presParOf" srcId="{6C9830DC-7D10-4996-A5B0-1A13D6861F1C}" destId="{5A77D9CE-34FB-434D-966A-1F847597C77B}" srcOrd="0" destOrd="0" presId="urn:microsoft.com/office/officeart/2018/2/layout/IconLabelList"/>
    <dgm:cxn modelId="{A47E086B-9BD0-4C6E-B69D-D3BF5E5F5687}" type="presParOf" srcId="{6C9830DC-7D10-4996-A5B0-1A13D6861F1C}" destId="{E98E28F3-1720-4B37-ABCD-D7DC457F4C16}" srcOrd="1" destOrd="0" presId="urn:microsoft.com/office/officeart/2018/2/layout/IconLabelList"/>
    <dgm:cxn modelId="{7F1BE77B-8C0E-439E-8705-2C41C5ACA9AC}" type="presParOf" srcId="{6C9830DC-7D10-4996-A5B0-1A13D6861F1C}" destId="{1A262877-0AB7-453D-A7CE-3D38F68940E5}" srcOrd="2" destOrd="0" presId="urn:microsoft.com/office/officeart/2018/2/layout/IconLabelList"/>
    <dgm:cxn modelId="{C6CFCA54-C653-47F5-8576-932324F1F1F8}" type="presParOf" srcId="{FEED3C25-3556-4B80-AD4F-36A24F4A2487}" destId="{57E64B7F-8F16-48AD-BF1A-D65F2C50A70B}" srcOrd="3" destOrd="0" presId="urn:microsoft.com/office/officeart/2018/2/layout/IconLabelList"/>
    <dgm:cxn modelId="{6AE00F10-F902-493A-8BE2-2A81714D4216}" type="presParOf" srcId="{FEED3C25-3556-4B80-AD4F-36A24F4A2487}" destId="{512A0548-6731-4052-8C96-2ADE2D85755F}" srcOrd="4" destOrd="0" presId="urn:microsoft.com/office/officeart/2018/2/layout/IconLabelList"/>
    <dgm:cxn modelId="{CE7E7C3C-8D70-47D4-A97A-09D7D661A719}" type="presParOf" srcId="{512A0548-6731-4052-8C96-2ADE2D85755F}" destId="{14F3C398-1EFB-4780-912D-53E62116DB4D}" srcOrd="0" destOrd="0" presId="urn:microsoft.com/office/officeart/2018/2/layout/IconLabelList"/>
    <dgm:cxn modelId="{5A105028-A837-41DD-8251-F01A31BD359B}" type="presParOf" srcId="{512A0548-6731-4052-8C96-2ADE2D85755F}" destId="{F6942E91-1655-484F-A38F-71068FE4E20F}" srcOrd="1" destOrd="0" presId="urn:microsoft.com/office/officeart/2018/2/layout/IconLabelList"/>
    <dgm:cxn modelId="{5D172081-6492-4929-BEAF-F70979EDDA71}" type="presParOf" srcId="{512A0548-6731-4052-8C96-2ADE2D85755F}" destId="{DA352FD4-B18F-4DC7-9A5A-EEC23CC90E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DF577D3-1DA3-4018-9480-65712AE8BE2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9CC488D-3D1B-4EA6-9F5E-9506E6B56724}">
      <dgm:prSet/>
      <dgm:spPr/>
      <dgm:t>
        <a:bodyPr/>
        <a:lstStyle/>
        <a:p>
          <a:r>
            <a:rPr lang="en-US">
              <a:latin typeface="Times New Roman"/>
              <a:cs typeface="Times New Roman"/>
            </a:rPr>
            <a:t>Job description: The spokesman articulates the team's results. The recorder and spokesperson roles are sometimes combined</a:t>
          </a:r>
          <a:endParaRPr lang="en-US" b="0" i="0" u="none" strike="noStrike" cap="none" baseline="0" noProof="0">
            <a:solidFill>
              <a:srgbClr val="010000"/>
            </a:solidFill>
            <a:latin typeface="Times New Roman"/>
            <a:cs typeface="Times New Roman"/>
          </a:endParaRPr>
        </a:p>
      </dgm:t>
    </dgm:pt>
    <dgm:pt modelId="{6286169A-B184-4189-80D4-F01B1C8B30B9}" type="parTrans" cxnId="{A4A67A0F-FA22-474C-8DC8-2ECCC5ACE3BB}">
      <dgm:prSet/>
      <dgm:spPr/>
      <dgm:t>
        <a:bodyPr/>
        <a:lstStyle/>
        <a:p>
          <a:endParaRPr lang="en-US"/>
        </a:p>
      </dgm:t>
    </dgm:pt>
    <dgm:pt modelId="{DC58A66E-3B43-4ED0-8B14-DCD4F216871D}" type="sibTrans" cxnId="{A4A67A0F-FA22-474C-8DC8-2ECCC5ACE3BB}">
      <dgm:prSet/>
      <dgm:spPr/>
      <dgm:t>
        <a:bodyPr/>
        <a:lstStyle/>
        <a:p>
          <a:endParaRPr lang="en-US"/>
        </a:p>
      </dgm:t>
    </dgm:pt>
    <dgm:pt modelId="{B395B929-F3D9-4AFA-B036-655EF63CE01A}">
      <dgm:prSet custT="1"/>
      <dgm:spPr/>
      <dgm:t>
        <a:bodyPr/>
        <a:lstStyle/>
        <a:p>
          <a:pPr rtl="0"/>
          <a:r>
            <a:rPr lang="en-US" sz="3600">
              <a:latin typeface="Times New Roman"/>
              <a:cs typeface="Times New Roman"/>
            </a:rPr>
            <a:t>Assigned to Waleed </a:t>
          </a:r>
          <a:r>
            <a:rPr lang="en-US" sz="3600" err="1">
              <a:latin typeface="Times New Roman"/>
              <a:cs typeface="Times New Roman"/>
            </a:rPr>
            <a:t>Abulkhair</a:t>
          </a:r>
          <a:r>
            <a:rPr lang="en-US" sz="3600"/>
            <a:t> </a:t>
          </a:r>
          <a:endParaRPr lang="en-US" sz="3600">
            <a:latin typeface="Times New Roman"/>
            <a:cs typeface="Times New Roman"/>
          </a:endParaRPr>
        </a:p>
      </dgm:t>
    </dgm:pt>
    <dgm:pt modelId="{A85C01BD-F840-4C55-A0F4-802A03589CB3}" type="parTrans" cxnId="{0FA29ADE-29FC-4EFD-BE23-B0A2DE686573}">
      <dgm:prSet/>
      <dgm:spPr/>
      <dgm:t>
        <a:bodyPr/>
        <a:lstStyle/>
        <a:p>
          <a:endParaRPr lang="en-US"/>
        </a:p>
      </dgm:t>
    </dgm:pt>
    <dgm:pt modelId="{C31F3CCC-A27E-4AB3-A9BE-668D5AF21ED9}" type="sibTrans" cxnId="{0FA29ADE-29FC-4EFD-BE23-B0A2DE686573}">
      <dgm:prSet/>
      <dgm:spPr/>
      <dgm:t>
        <a:bodyPr/>
        <a:lstStyle/>
        <a:p>
          <a:endParaRPr lang="en-US"/>
        </a:p>
      </dgm:t>
    </dgm:pt>
    <dgm:pt modelId="{E791B648-94F8-4915-A69A-B6374930660C}" type="pres">
      <dgm:prSet presAssocID="{DDF577D3-1DA3-4018-9480-65712AE8BE2F}" presName="linear" presStyleCnt="0">
        <dgm:presLayoutVars>
          <dgm:animLvl val="lvl"/>
          <dgm:resizeHandles val="exact"/>
        </dgm:presLayoutVars>
      </dgm:prSet>
      <dgm:spPr/>
    </dgm:pt>
    <dgm:pt modelId="{DDA7627F-622F-4125-85A7-07699D083597}" type="pres">
      <dgm:prSet presAssocID="{C9CC488D-3D1B-4EA6-9F5E-9506E6B56724}" presName="parentText" presStyleLbl="node1" presStyleIdx="0" presStyleCnt="2">
        <dgm:presLayoutVars>
          <dgm:chMax val="0"/>
          <dgm:bulletEnabled val="1"/>
        </dgm:presLayoutVars>
      </dgm:prSet>
      <dgm:spPr/>
    </dgm:pt>
    <dgm:pt modelId="{873059EC-941E-4274-982D-4BDE748ED09A}" type="pres">
      <dgm:prSet presAssocID="{DC58A66E-3B43-4ED0-8B14-DCD4F216871D}" presName="spacer" presStyleCnt="0"/>
      <dgm:spPr/>
    </dgm:pt>
    <dgm:pt modelId="{86B14F44-93F3-4FD1-A36C-751929A57EEC}" type="pres">
      <dgm:prSet presAssocID="{B395B929-F3D9-4AFA-B036-655EF63CE01A}" presName="parentText" presStyleLbl="node1" presStyleIdx="1" presStyleCnt="2">
        <dgm:presLayoutVars>
          <dgm:chMax val="0"/>
          <dgm:bulletEnabled val="1"/>
        </dgm:presLayoutVars>
      </dgm:prSet>
      <dgm:spPr/>
    </dgm:pt>
  </dgm:ptLst>
  <dgm:cxnLst>
    <dgm:cxn modelId="{3336D007-B6BA-4C26-A640-C1C47EBC891E}" type="presOf" srcId="{C9CC488D-3D1B-4EA6-9F5E-9506E6B56724}" destId="{DDA7627F-622F-4125-85A7-07699D083597}" srcOrd="0" destOrd="0" presId="urn:microsoft.com/office/officeart/2005/8/layout/vList2"/>
    <dgm:cxn modelId="{96B1450B-8F1C-4D93-AE73-A30DB0D94A01}" type="presOf" srcId="{DDF577D3-1DA3-4018-9480-65712AE8BE2F}" destId="{E791B648-94F8-4915-A69A-B6374930660C}" srcOrd="0" destOrd="0" presId="urn:microsoft.com/office/officeart/2005/8/layout/vList2"/>
    <dgm:cxn modelId="{A4A67A0F-FA22-474C-8DC8-2ECCC5ACE3BB}" srcId="{DDF577D3-1DA3-4018-9480-65712AE8BE2F}" destId="{C9CC488D-3D1B-4EA6-9F5E-9506E6B56724}" srcOrd="0" destOrd="0" parTransId="{6286169A-B184-4189-80D4-F01B1C8B30B9}" sibTransId="{DC58A66E-3B43-4ED0-8B14-DCD4F216871D}"/>
    <dgm:cxn modelId="{68E1E456-5AD5-4B2D-8895-089C2057A265}" type="presOf" srcId="{B395B929-F3D9-4AFA-B036-655EF63CE01A}" destId="{86B14F44-93F3-4FD1-A36C-751929A57EEC}" srcOrd="0" destOrd="0" presId="urn:microsoft.com/office/officeart/2005/8/layout/vList2"/>
    <dgm:cxn modelId="{0FA29ADE-29FC-4EFD-BE23-B0A2DE686573}" srcId="{DDF577D3-1DA3-4018-9480-65712AE8BE2F}" destId="{B395B929-F3D9-4AFA-B036-655EF63CE01A}" srcOrd="1" destOrd="0" parTransId="{A85C01BD-F840-4C55-A0F4-802A03589CB3}" sibTransId="{C31F3CCC-A27E-4AB3-A9BE-668D5AF21ED9}"/>
    <dgm:cxn modelId="{FDB5B90A-59D0-447C-A9B4-04B9E29BE263}" type="presParOf" srcId="{E791B648-94F8-4915-A69A-B6374930660C}" destId="{DDA7627F-622F-4125-85A7-07699D083597}" srcOrd="0" destOrd="0" presId="urn:microsoft.com/office/officeart/2005/8/layout/vList2"/>
    <dgm:cxn modelId="{FE88EB87-4D94-4D57-B0A2-E69BB809D0EE}" type="presParOf" srcId="{E791B648-94F8-4915-A69A-B6374930660C}" destId="{873059EC-941E-4274-982D-4BDE748ED09A}" srcOrd="1" destOrd="0" presId="urn:microsoft.com/office/officeart/2005/8/layout/vList2"/>
    <dgm:cxn modelId="{A49BB2AA-3A0B-4E3F-94A2-29B47A6D1820}" type="presParOf" srcId="{E791B648-94F8-4915-A69A-B6374930660C}" destId="{86B14F44-93F3-4FD1-A36C-751929A57EEC}"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7DE77F-14A6-4477-ADE1-951146C001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AA1E89-2121-414F-9477-CA89079D126E}">
      <dgm:prSet/>
      <dgm:spPr/>
      <dgm:t>
        <a:bodyPr/>
        <a:lstStyle/>
        <a:p>
          <a:pPr>
            <a:lnSpc>
              <a:spcPct val="100000"/>
            </a:lnSpc>
          </a:pPr>
          <a:r>
            <a:rPr lang="en-US">
              <a:latin typeface="Times New Roman"/>
              <a:cs typeface="Times New Roman"/>
            </a:rPr>
            <a:t>Job description: The spokesman articulates the team's results. The recorder and spokesperson roles are sometimes combined</a:t>
          </a:r>
          <a:endParaRPr lang="en-US" b="0" i="0" u="none" strike="noStrike" cap="none" baseline="0" noProof="0">
            <a:solidFill>
              <a:srgbClr val="010000"/>
            </a:solidFill>
            <a:latin typeface="Times New Roman"/>
            <a:cs typeface="Times New Roman"/>
          </a:endParaRPr>
        </a:p>
      </dgm:t>
    </dgm:pt>
    <dgm:pt modelId="{AB06B929-94CC-4636-BCFA-0BB126696EA1}" type="parTrans" cxnId="{086E7484-A050-4B17-9302-931232055518}">
      <dgm:prSet/>
      <dgm:spPr/>
      <dgm:t>
        <a:bodyPr/>
        <a:lstStyle/>
        <a:p>
          <a:endParaRPr lang="en-US"/>
        </a:p>
      </dgm:t>
    </dgm:pt>
    <dgm:pt modelId="{2C1F947A-CE42-4C2F-BAD6-6C12FECE4B1E}" type="sibTrans" cxnId="{086E7484-A050-4B17-9302-931232055518}">
      <dgm:prSet/>
      <dgm:spPr/>
      <dgm:t>
        <a:bodyPr/>
        <a:lstStyle/>
        <a:p>
          <a:endParaRPr lang="en-US"/>
        </a:p>
      </dgm:t>
    </dgm:pt>
    <dgm:pt modelId="{CB9877CC-ED6A-44B5-A17C-1CCF3CAA608E}">
      <dgm:prSet/>
      <dgm:spPr/>
      <dgm:t>
        <a:bodyPr/>
        <a:lstStyle/>
        <a:p>
          <a:pPr>
            <a:lnSpc>
              <a:spcPct val="100000"/>
            </a:lnSpc>
          </a:pPr>
          <a:r>
            <a:rPr lang="en-US">
              <a:latin typeface="Times New Roman"/>
              <a:cs typeface="Times New Roman"/>
            </a:rPr>
            <a:t>Assigned to Abdulkarim Sahli </a:t>
          </a:r>
        </a:p>
      </dgm:t>
    </dgm:pt>
    <dgm:pt modelId="{CA3B092D-8329-4461-BC3B-42D1CCD0E653}" type="parTrans" cxnId="{9EBD883C-303C-4CDF-92E7-739C5EB02881}">
      <dgm:prSet/>
      <dgm:spPr/>
      <dgm:t>
        <a:bodyPr/>
        <a:lstStyle/>
        <a:p>
          <a:endParaRPr lang="en-US"/>
        </a:p>
      </dgm:t>
    </dgm:pt>
    <dgm:pt modelId="{4AA28D9D-CB0D-4F49-8B4A-6FE510487199}" type="sibTrans" cxnId="{9EBD883C-303C-4CDF-92E7-739C5EB02881}">
      <dgm:prSet/>
      <dgm:spPr/>
      <dgm:t>
        <a:bodyPr/>
        <a:lstStyle/>
        <a:p>
          <a:endParaRPr lang="en-US"/>
        </a:p>
      </dgm:t>
    </dgm:pt>
    <dgm:pt modelId="{8FE5E2E0-66AA-4AF9-A6CB-784F9AADE78B}" type="pres">
      <dgm:prSet presAssocID="{E47DE77F-14A6-4477-ADE1-951146C00187}" presName="root" presStyleCnt="0">
        <dgm:presLayoutVars>
          <dgm:dir/>
          <dgm:resizeHandles val="exact"/>
        </dgm:presLayoutVars>
      </dgm:prSet>
      <dgm:spPr/>
    </dgm:pt>
    <dgm:pt modelId="{A975FC45-96F7-4F4F-B1F3-B242A53BB905}" type="pres">
      <dgm:prSet presAssocID="{5EAA1E89-2121-414F-9477-CA89079D126E}" presName="compNode" presStyleCnt="0"/>
      <dgm:spPr/>
    </dgm:pt>
    <dgm:pt modelId="{A3958BE4-908A-427D-AE18-F0ABAEE4B466}" type="pres">
      <dgm:prSet presAssocID="{5EAA1E89-2121-414F-9477-CA89079D126E}" presName="bgRect" presStyleLbl="bgShp" presStyleIdx="0" presStyleCnt="2"/>
      <dgm:spPr/>
    </dgm:pt>
    <dgm:pt modelId="{07282002-93B0-439D-85BE-FA0493966D5E}" type="pres">
      <dgm:prSet presAssocID="{5EAA1E89-2121-414F-9477-CA89079D126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عامل مكتب"/>
        </a:ext>
      </dgm:extLst>
    </dgm:pt>
    <dgm:pt modelId="{F43FD515-F549-4E22-9938-77E640D6E727}" type="pres">
      <dgm:prSet presAssocID="{5EAA1E89-2121-414F-9477-CA89079D126E}" presName="spaceRect" presStyleCnt="0"/>
      <dgm:spPr/>
    </dgm:pt>
    <dgm:pt modelId="{57AD7BA0-C2DA-4E08-ADDC-D6AE442D5602}" type="pres">
      <dgm:prSet presAssocID="{5EAA1E89-2121-414F-9477-CA89079D126E}" presName="parTx" presStyleLbl="revTx" presStyleIdx="0" presStyleCnt="2">
        <dgm:presLayoutVars>
          <dgm:chMax val="0"/>
          <dgm:chPref val="0"/>
        </dgm:presLayoutVars>
      </dgm:prSet>
      <dgm:spPr/>
    </dgm:pt>
    <dgm:pt modelId="{BAC2FD3F-BDF5-44E5-A25B-CB06530023F7}" type="pres">
      <dgm:prSet presAssocID="{2C1F947A-CE42-4C2F-BAD6-6C12FECE4B1E}" presName="sibTrans" presStyleCnt="0"/>
      <dgm:spPr/>
    </dgm:pt>
    <dgm:pt modelId="{62196C80-EFAA-4EEC-92C9-D429AA00D1C8}" type="pres">
      <dgm:prSet presAssocID="{CB9877CC-ED6A-44B5-A17C-1CCF3CAA608E}" presName="compNode" presStyleCnt="0"/>
      <dgm:spPr/>
    </dgm:pt>
    <dgm:pt modelId="{9822DBDD-91B8-43EF-B52A-CF3D5F3172A6}" type="pres">
      <dgm:prSet presAssocID="{CB9877CC-ED6A-44B5-A17C-1CCF3CAA608E}" presName="bgRect" presStyleLbl="bgShp" presStyleIdx="1" presStyleCnt="2"/>
      <dgm:spPr/>
    </dgm:pt>
    <dgm:pt modelId="{44B62B94-93D1-46BD-A82F-93E5B11A63C3}" type="pres">
      <dgm:prSet presAssocID="{CB9877CC-ED6A-44B5-A17C-1CCF3CAA60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ملف تعريف ذكر"/>
        </a:ext>
      </dgm:extLst>
    </dgm:pt>
    <dgm:pt modelId="{46B10FE5-F9F0-4665-976E-5FFB0CE450F0}" type="pres">
      <dgm:prSet presAssocID="{CB9877CC-ED6A-44B5-A17C-1CCF3CAA608E}" presName="spaceRect" presStyleCnt="0"/>
      <dgm:spPr/>
    </dgm:pt>
    <dgm:pt modelId="{EAFC0806-34D3-4C01-B896-2F8C34AA25C2}" type="pres">
      <dgm:prSet presAssocID="{CB9877CC-ED6A-44B5-A17C-1CCF3CAA608E}" presName="parTx" presStyleLbl="revTx" presStyleIdx="1" presStyleCnt="2">
        <dgm:presLayoutVars>
          <dgm:chMax val="0"/>
          <dgm:chPref val="0"/>
        </dgm:presLayoutVars>
      </dgm:prSet>
      <dgm:spPr/>
    </dgm:pt>
  </dgm:ptLst>
  <dgm:cxnLst>
    <dgm:cxn modelId="{9EBD883C-303C-4CDF-92E7-739C5EB02881}" srcId="{E47DE77F-14A6-4477-ADE1-951146C00187}" destId="{CB9877CC-ED6A-44B5-A17C-1CCF3CAA608E}" srcOrd="1" destOrd="0" parTransId="{CA3B092D-8329-4461-BC3B-42D1CCD0E653}" sibTransId="{4AA28D9D-CB0D-4F49-8B4A-6FE510487199}"/>
    <dgm:cxn modelId="{100A0069-8281-4292-BA75-1CCE3C353D3A}" type="presOf" srcId="{5EAA1E89-2121-414F-9477-CA89079D126E}" destId="{57AD7BA0-C2DA-4E08-ADDC-D6AE442D5602}" srcOrd="0" destOrd="0" presId="urn:microsoft.com/office/officeart/2018/2/layout/IconVerticalSolidList"/>
    <dgm:cxn modelId="{CBC19A57-DAFB-437A-AE0D-6D4E6741E3B8}" type="presOf" srcId="{CB9877CC-ED6A-44B5-A17C-1CCF3CAA608E}" destId="{EAFC0806-34D3-4C01-B896-2F8C34AA25C2}" srcOrd="0" destOrd="0" presId="urn:microsoft.com/office/officeart/2018/2/layout/IconVerticalSolidList"/>
    <dgm:cxn modelId="{06E2DB77-3A3D-4CE3-A25E-1ADD6209C2F4}" type="presOf" srcId="{E47DE77F-14A6-4477-ADE1-951146C00187}" destId="{8FE5E2E0-66AA-4AF9-A6CB-784F9AADE78B}" srcOrd="0" destOrd="0" presId="urn:microsoft.com/office/officeart/2018/2/layout/IconVerticalSolidList"/>
    <dgm:cxn modelId="{086E7484-A050-4B17-9302-931232055518}" srcId="{E47DE77F-14A6-4477-ADE1-951146C00187}" destId="{5EAA1E89-2121-414F-9477-CA89079D126E}" srcOrd="0" destOrd="0" parTransId="{AB06B929-94CC-4636-BCFA-0BB126696EA1}" sibTransId="{2C1F947A-CE42-4C2F-BAD6-6C12FECE4B1E}"/>
    <dgm:cxn modelId="{0ABFFC9D-7BE7-4506-A75C-C287EBC8BE4E}" type="presParOf" srcId="{8FE5E2E0-66AA-4AF9-A6CB-784F9AADE78B}" destId="{A975FC45-96F7-4F4F-B1F3-B242A53BB905}" srcOrd="0" destOrd="0" presId="urn:microsoft.com/office/officeart/2018/2/layout/IconVerticalSolidList"/>
    <dgm:cxn modelId="{209368A2-CD21-4D35-9584-4243C9FB35AC}" type="presParOf" srcId="{A975FC45-96F7-4F4F-B1F3-B242A53BB905}" destId="{A3958BE4-908A-427D-AE18-F0ABAEE4B466}" srcOrd="0" destOrd="0" presId="urn:microsoft.com/office/officeart/2018/2/layout/IconVerticalSolidList"/>
    <dgm:cxn modelId="{D568960B-EF30-403F-8447-6C1F08B626AE}" type="presParOf" srcId="{A975FC45-96F7-4F4F-B1F3-B242A53BB905}" destId="{07282002-93B0-439D-85BE-FA0493966D5E}" srcOrd="1" destOrd="0" presId="urn:microsoft.com/office/officeart/2018/2/layout/IconVerticalSolidList"/>
    <dgm:cxn modelId="{95C26AEB-48FD-4088-8D15-527CBAB2C81A}" type="presParOf" srcId="{A975FC45-96F7-4F4F-B1F3-B242A53BB905}" destId="{F43FD515-F549-4E22-9938-77E640D6E727}" srcOrd="2" destOrd="0" presId="urn:microsoft.com/office/officeart/2018/2/layout/IconVerticalSolidList"/>
    <dgm:cxn modelId="{FDE722C9-29F2-47EF-A719-791C9DC74AE1}" type="presParOf" srcId="{A975FC45-96F7-4F4F-B1F3-B242A53BB905}" destId="{57AD7BA0-C2DA-4E08-ADDC-D6AE442D5602}" srcOrd="3" destOrd="0" presId="urn:microsoft.com/office/officeart/2018/2/layout/IconVerticalSolidList"/>
    <dgm:cxn modelId="{7E916C91-E6DC-41E7-9CE1-97088DFE9F2B}" type="presParOf" srcId="{8FE5E2E0-66AA-4AF9-A6CB-784F9AADE78B}" destId="{BAC2FD3F-BDF5-44E5-A25B-CB06530023F7}" srcOrd="1" destOrd="0" presId="urn:microsoft.com/office/officeart/2018/2/layout/IconVerticalSolidList"/>
    <dgm:cxn modelId="{741F05BF-DF9B-4B91-A5A8-ACB62F3221B5}" type="presParOf" srcId="{8FE5E2E0-66AA-4AF9-A6CB-784F9AADE78B}" destId="{62196C80-EFAA-4EEC-92C9-D429AA00D1C8}" srcOrd="2" destOrd="0" presId="urn:microsoft.com/office/officeart/2018/2/layout/IconVerticalSolidList"/>
    <dgm:cxn modelId="{E7C1F6A7-B642-4BA0-A518-FA1335A5A83A}" type="presParOf" srcId="{62196C80-EFAA-4EEC-92C9-D429AA00D1C8}" destId="{9822DBDD-91B8-43EF-B52A-CF3D5F3172A6}" srcOrd="0" destOrd="0" presId="urn:microsoft.com/office/officeart/2018/2/layout/IconVerticalSolidList"/>
    <dgm:cxn modelId="{1FB579ED-0D11-43ED-AA77-52715EB84784}" type="presParOf" srcId="{62196C80-EFAA-4EEC-92C9-D429AA00D1C8}" destId="{44B62B94-93D1-46BD-A82F-93E5B11A63C3}" srcOrd="1" destOrd="0" presId="urn:microsoft.com/office/officeart/2018/2/layout/IconVerticalSolidList"/>
    <dgm:cxn modelId="{54C100E5-3031-457B-8AD6-7C1D1D0A14D6}" type="presParOf" srcId="{62196C80-EFAA-4EEC-92C9-D429AA00D1C8}" destId="{46B10FE5-F9F0-4665-976E-5FFB0CE450F0}" srcOrd="2" destOrd="0" presId="urn:microsoft.com/office/officeart/2018/2/layout/IconVerticalSolidList"/>
    <dgm:cxn modelId="{BB28E76A-316C-4558-8E55-7B3A4E1F8892}" type="presParOf" srcId="{62196C80-EFAA-4EEC-92C9-D429AA00D1C8}" destId="{EAFC0806-34D3-4C01-B896-2F8C34AA25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3A4BF8-DA0B-4365-A999-4C2C69B1CD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7AE6FAA-39FF-48B4-803D-CEDB40F5FC05}">
      <dgm:prSet custT="1"/>
      <dgm:spPr/>
      <dgm:t>
        <a:bodyPr/>
        <a:lstStyle/>
        <a:p>
          <a:r>
            <a:rPr lang="en-US" sz="2400">
              <a:latin typeface="Times New Roman"/>
              <a:cs typeface="Times New Roman"/>
            </a:rPr>
            <a:t>Job description: The pessimist should challenge ideas and assumptions, and make sure that opposing ideas are presented and discussed.</a:t>
          </a:r>
          <a:endParaRPr lang="en-US" sz="2400" b="0" i="0" u="none" strike="noStrike" cap="none" baseline="0" noProof="0">
            <a:solidFill>
              <a:srgbClr val="010000"/>
            </a:solidFill>
            <a:latin typeface="Times New Roman"/>
            <a:cs typeface="Times New Roman"/>
          </a:endParaRPr>
        </a:p>
      </dgm:t>
    </dgm:pt>
    <dgm:pt modelId="{D4EE502A-5214-4F3C-BAE5-75CD874EBBF1}" type="parTrans" cxnId="{B176E853-D04E-4828-83CC-FB592090F045}">
      <dgm:prSet/>
      <dgm:spPr/>
      <dgm:t>
        <a:bodyPr/>
        <a:lstStyle/>
        <a:p>
          <a:endParaRPr lang="en-US"/>
        </a:p>
      </dgm:t>
    </dgm:pt>
    <dgm:pt modelId="{6C994F2D-A7AF-415E-A467-3A584EE51FC3}" type="sibTrans" cxnId="{B176E853-D04E-4828-83CC-FB592090F045}">
      <dgm:prSet/>
      <dgm:spPr/>
      <dgm:t>
        <a:bodyPr/>
        <a:lstStyle/>
        <a:p>
          <a:endParaRPr lang="en-US"/>
        </a:p>
      </dgm:t>
    </dgm:pt>
    <dgm:pt modelId="{872BE3F2-C678-4694-B00A-42DC19B266B9}">
      <dgm:prSet custT="1"/>
      <dgm:spPr/>
      <dgm:t>
        <a:bodyPr/>
        <a:lstStyle/>
        <a:p>
          <a:pPr rtl="0"/>
          <a:r>
            <a:rPr lang="en-US" sz="2400">
              <a:latin typeface="Times New Roman"/>
              <a:cs typeface="Times New Roman"/>
            </a:rPr>
            <a:t>Assigned to Abdulaziz Bin Laswad and Waleed Abulkhair.</a:t>
          </a:r>
        </a:p>
      </dgm:t>
    </dgm:pt>
    <dgm:pt modelId="{DC5CC075-4E84-4BBE-9062-8D0EDED9F402}" type="parTrans" cxnId="{49598CDA-3C53-4CFF-9636-1F984641CD83}">
      <dgm:prSet/>
      <dgm:spPr/>
      <dgm:t>
        <a:bodyPr/>
        <a:lstStyle/>
        <a:p>
          <a:endParaRPr lang="en-US"/>
        </a:p>
      </dgm:t>
    </dgm:pt>
    <dgm:pt modelId="{AEA48344-FD0C-4CB8-A0C4-7F8FCD1BAC56}" type="sibTrans" cxnId="{49598CDA-3C53-4CFF-9636-1F984641CD83}">
      <dgm:prSet/>
      <dgm:spPr/>
      <dgm:t>
        <a:bodyPr/>
        <a:lstStyle/>
        <a:p>
          <a:endParaRPr lang="en-US"/>
        </a:p>
      </dgm:t>
    </dgm:pt>
    <dgm:pt modelId="{F9CAB0F0-0129-4416-9900-0E9364E467AB}" type="pres">
      <dgm:prSet presAssocID="{C33A4BF8-DA0B-4365-A999-4C2C69B1CDC2}" presName="linear" presStyleCnt="0">
        <dgm:presLayoutVars>
          <dgm:animLvl val="lvl"/>
          <dgm:resizeHandles val="exact"/>
        </dgm:presLayoutVars>
      </dgm:prSet>
      <dgm:spPr/>
    </dgm:pt>
    <dgm:pt modelId="{312EAA0F-4217-448C-A2D8-FB6678F3D4AA}" type="pres">
      <dgm:prSet presAssocID="{F7AE6FAA-39FF-48B4-803D-CEDB40F5FC05}" presName="parentText" presStyleLbl="node1" presStyleIdx="0" presStyleCnt="2">
        <dgm:presLayoutVars>
          <dgm:chMax val="0"/>
          <dgm:bulletEnabled val="1"/>
        </dgm:presLayoutVars>
      </dgm:prSet>
      <dgm:spPr/>
    </dgm:pt>
    <dgm:pt modelId="{E4A263D2-F8E2-4E49-A374-381FDAC81B44}" type="pres">
      <dgm:prSet presAssocID="{6C994F2D-A7AF-415E-A467-3A584EE51FC3}" presName="spacer" presStyleCnt="0"/>
      <dgm:spPr/>
    </dgm:pt>
    <dgm:pt modelId="{6ADCB461-3447-4914-9107-5830BBFB88D5}" type="pres">
      <dgm:prSet presAssocID="{872BE3F2-C678-4694-B00A-42DC19B266B9}" presName="parentText" presStyleLbl="node1" presStyleIdx="1" presStyleCnt="2">
        <dgm:presLayoutVars>
          <dgm:chMax val="0"/>
          <dgm:bulletEnabled val="1"/>
        </dgm:presLayoutVars>
      </dgm:prSet>
      <dgm:spPr/>
    </dgm:pt>
  </dgm:ptLst>
  <dgm:cxnLst>
    <dgm:cxn modelId="{B363961C-59BF-4E6B-9C52-2AA77E3FA19B}" type="presOf" srcId="{C33A4BF8-DA0B-4365-A999-4C2C69B1CDC2}" destId="{F9CAB0F0-0129-4416-9900-0E9364E467AB}" srcOrd="0" destOrd="0" presId="urn:microsoft.com/office/officeart/2005/8/layout/vList2"/>
    <dgm:cxn modelId="{6362EB24-D8B5-4A3F-80BB-69B0BAB37EC1}" type="presOf" srcId="{F7AE6FAA-39FF-48B4-803D-CEDB40F5FC05}" destId="{312EAA0F-4217-448C-A2D8-FB6678F3D4AA}" srcOrd="0" destOrd="0" presId="urn:microsoft.com/office/officeart/2005/8/layout/vList2"/>
    <dgm:cxn modelId="{F496A23B-F1AD-4E81-95C6-5E3E9F34D561}" type="presOf" srcId="{872BE3F2-C678-4694-B00A-42DC19B266B9}" destId="{6ADCB461-3447-4914-9107-5830BBFB88D5}" srcOrd="0" destOrd="0" presId="urn:microsoft.com/office/officeart/2005/8/layout/vList2"/>
    <dgm:cxn modelId="{B176E853-D04E-4828-83CC-FB592090F045}" srcId="{C33A4BF8-DA0B-4365-A999-4C2C69B1CDC2}" destId="{F7AE6FAA-39FF-48B4-803D-CEDB40F5FC05}" srcOrd="0" destOrd="0" parTransId="{D4EE502A-5214-4F3C-BAE5-75CD874EBBF1}" sibTransId="{6C994F2D-A7AF-415E-A467-3A584EE51FC3}"/>
    <dgm:cxn modelId="{49598CDA-3C53-4CFF-9636-1F984641CD83}" srcId="{C33A4BF8-DA0B-4365-A999-4C2C69B1CDC2}" destId="{872BE3F2-C678-4694-B00A-42DC19B266B9}" srcOrd="1" destOrd="0" parTransId="{DC5CC075-4E84-4BBE-9062-8D0EDED9F402}" sibTransId="{AEA48344-FD0C-4CB8-A0C4-7F8FCD1BAC56}"/>
    <dgm:cxn modelId="{5297F62C-B6A4-447E-8FAC-A5E628F15F12}" type="presParOf" srcId="{F9CAB0F0-0129-4416-9900-0E9364E467AB}" destId="{312EAA0F-4217-448C-A2D8-FB6678F3D4AA}" srcOrd="0" destOrd="0" presId="urn:microsoft.com/office/officeart/2005/8/layout/vList2"/>
    <dgm:cxn modelId="{28743FC7-D923-44D7-BC10-228C308EBA94}" type="presParOf" srcId="{F9CAB0F0-0129-4416-9900-0E9364E467AB}" destId="{E4A263D2-F8E2-4E49-A374-381FDAC81B44}" srcOrd="1" destOrd="0" presId="urn:microsoft.com/office/officeart/2005/8/layout/vList2"/>
    <dgm:cxn modelId="{FF1BF950-4E9B-4F2E-BD8B-87B23F0C1CD7}" type="presParOf" srcId="{F9CAB0F0-0129-4416-9900-0E9364E467AB}" destId="{6ADCB461-3447-4914-9107-5830BBFB88D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8171823-B8C0-4830-866C-D75D69259EB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4C27355-A241-43CD-9997-DBD6F294D3B2}">
      <dgm:prSet/>
      <dgm:spPr/>
      <dgm:t>
        <a:bodyPr/>
        <a:lstStyle/>
        <a:p>
          <a:r>
            <a:rPr lang="en-US">
              <a:latin typeface="Times New Roman"/>
              <a:cs typeface="Times New Roman"/>
            </a:rPr>
            <a:t>Each member of the team should anonymously supply adscription of the conflict and suggested solution to the mediator Recorder</a:t>
          </a:r>
          <a:endParaRPr lang="en-US" b="0" i="0" u="none" strike="noStrike" cap="none" baseline="0" noProof="0">
            <a:solidFill>
              <a:srgbClr val="010000"/>
            </a:solidFill>
            <a:latin typeface="Times New Roman"/>
            <a:cs typeface="Times New Roman"/>
          </a:endParaRPr>
        </a:p>
      </dgm:t>
    </dgm:pt>
    <dgm:pt modelId="{17F2DC2E-E038-442B-B85B-8C077F7E517D}" type="parTrans" cxnId="{2D35D436-0FEE-401C-85D3-197DCB5565E4}">
      <dgm:prSet/>
      <dgm:spPr/>
      <dgm:t>
        <a:bodyPr/>
        <a:lstStyle/>
        <a:p>
          <a:endParaRPr lang="en-US"/>
        </a:p>
      </dgm:t>
    </dgm:pt>
    <dgm:pt modelId="{623742E3-5502-4B0B-A3BC-15D0741D9F3F}" type="sibTrans" cxnId="{2D35D436-0FEE-401C-85D3-197DCB5565E4}">
      <dgm:prSet/>
      <dgm:spPr/>
      <dgm:t>
        <a:bodyPr/>
        <a:lstStyle/>
        <a:p>
          <a:endParaRPr lang="en-US"/>
        </a:p>
      </dgm:t>
    </dgm:pt>
    <dgm:pt modelId="{2FF6D077-1312-4B55-B37F-37DFB943301E}">
      <dgm:prSet/>
      <dgm:spPr/>
      <dgm:t>
        <a:bodyPr/>
        <a:lstStyle/>
        <a:p>
          <a:r>
            <a:rPr lang="en-US">
              <a:latin typeface="Times New Roman"/>
              <a:cs typeface="Times New Roman"/>
            </a:rPr>
            <a:t>The mediator proposes a solution to the conflict which is fed back to the team. </a:t>
          </a:r>
        </a:p>
      </dgm:t>
    </dgm:pt>
    <dgm:pt modelId="{81FDFDE9-7150-4B3A-A370-32C08B1ED99B}" type="parTrans" cxnId="{AF73028A-F2B9-448E-BBB2-F7C3720F9EE0}">
      <dgm:prSet/>
      <dgm:spPr/>
      <dgm:t>
        <a:bodyPr/>
        <a:lstStyle/>
        <a:p>
          <a:endParaRPr lang="en-US"/>
        </a:p>
      </dgm:t>
    </dgm:pt>
    <dgm:pt modelId="{1A2DB469-17EB-4017-9DC5-CCF0B03D7ED5}" type="sibTrans" cxnId="{AF73028A-F2B9-448E-BBB2-F7C3720F9EE0}">
      <dgm:prSet/>
      <dgm:spPr/>
      <dgm:t>
        <a:bodyPr/>
        <a:lstStyle/>
        <a:p>
          <a:endParaRPr lang="en-US"/>
        </a:p>
      </dgm:t>
    </dgm:pt>
    <dgm:pt modelId="{0F763244-463D-4ECA-A0B3-6B311886A11A}">
      <dgm:prSet/>
      <dgm:spPr/>
      <dgm:t>
        <a:bodyPr/>
        <a:lstStyle/>
        <a:p>
          <a:r>
            <a:rPr lang="en-US">
              <a:latin typeface="Times New Roman"/>
              <a:cs typeface="Times New Roman"/>
            </a:rPr>
            <a:t>The team members are given an opportunity to suggest modifications to the proposed resolution</a:t>
          </a:r>
        </a:p>
      </dgm:t>
    </dgm:pt>
    <dgm:pt modelId="{0227F79C-8BF7-46B4-BCC3-13129900CDA6}" type="parTrans" cxnId="{FC068C8C-7422-4E12-A15B-4F6484755EB6}">
      <dgm:prSet/>
      <dgm:spPr/>
      <dgm:t>
        <a:bodyPr/>
        <a:lstStyle/>
        <a:p>
          <a:endParaRPr lang="en-US"/>
        </a:p>
      </dgm:t>
    </dgm:pt>
    <dgm:pt modelId="{161AE415-4464-46C2-9493-ADBC64D341AE}" type="sibTrans" cxnId="{FC068C8C-7422-4E12-A15B-4F6484755EB6}">
      <dgm:prSet/>
      <dgm:spPr/>
      <dgm:t>
        <a:bodyPr/>
        <a:lstStyle/>
        <a:p>
          <a:endParaRPr lang="en-US"/>
        </a:p>
      </dgm:t>
    </dgm:pt>
    <dgm:pt modelId="{C97335EA-A6D3-4A93-9AAE-42778C6844DE}">
      <dgm:prSet/>
      <dgm:spPr/>
      <dgm:t>
        <a:bodyPr/>
        <a:lstStyle/>
        <a:p>
          <a:r>
            <a:rPr lang="en-US" b="0" i="0">
              <a:latin typeface="Times New Roman"/>
              <a:cs typeface="Times New Roman"/>
            </a:rPr>
            <a:t>Steps 1-3 are repeated until consensus is achieved</a:t>
          </a:r>
          <a:endParaRPr lang="en-US">
            <a:latin typeface="Times New Roman"/>
            <a:cs typeface="Times New Roman"/>
          </a:endParaRPr>
        </a:p>
      </dgm:t>
    </dgm:pt>
    <dgm:pt modelId="{EE145C15-571C-47B4-85A0-7AE87839F508}" type="parTrans" cxnId="{9EEC0FF3-DA8F-4519-BDC2-15F7AFEA23EC}">
      <dgm:prSet/>
      <dgm:spPr/>
      <dgm:t>
        <a:bodyPr/>
        <a:lstStyle/>
        <a:p>
          <a:endParaRPr lang="en-US"/>
        </a:p>
      </dgm:t>
    </dgm:pt>
    <dgm:pt modelId="{E946C037-3139-45BB-BBA4-FC0E66654A9A}" type="sibTrans" cxnId="{9EEC0FF3-DA8F-4519-BDC2-15F7AFEA23EC}">
      <dgm:prSet/>
      <dgm:spPr/>
      <dgm:t>
        <a:bodyPr/>
        <a:lstStyle/>
        <a:p>
          <a:endParaRPr lang="en-US"/>
        </a:p>
      </dgm:t>
    </dgm:pt>
    <dgm:pt modelId="{7FD7ED81-B548-4698-93F9-6CE74199695F}" type="pres">
      <dgm:prSet presAssocID="{C8171823-B8C0-4830-866C-D75D69259EB6}" presName="outerComposite" presStyleCnt="0">
        <dgm:presLayoutVars>
          <dgm:chMax val="5"/>
          <dgm:dir/>
          <dgm:resizeHandles val="exact"/>
        </dgm:presLayoutVars>
      </dgm:prSet>
      <dgm:spPr/>
    </dgm:pt>
    <dgm:pt modelId="{325F3103-883C-4305-B1A5-A65CA8FD11FA}" type="pres">
      <dgm:prSet presAssocID="{C8171823-B8C0-4830-866C-D75D69259EB6}" presName="dummyMaxCanvas" presStyleCnt="0">
        <dgm:presLayoutVars/>
      </dgm:prSet>
      <dgm:spPr/>
    </dgm:pt>
    <dgm:pt modelId="{834866CE-5D93-4D91-B0F3-F6754B0DD2F8}" type="pres">
      <dgm:prSet presAssocID="{C8171823-B8C0-4830-866C-D75D69259EB6}" presName="FourNodes_1" presStyleLbl="node1" presStyleIdx="0" presStyleCnt="4">
        <dgm:presLayoutVars>
          <dgm:bulletEnabled val="1"/>
        </dgm:presLayoutVars>
      </dgm:prSet>
      <dgm:spPr/>
    </dgm:pt>
    <dgm:pt modelId="{F30DA9A8-1273-4BCE-A30D-5944E0C65324}" type="pres">
      <dgm:prSet presAssocID="{C8171823-B8C0-4830-866C-D75D69259EB6}" presName="FourNodes_2" presStyleLbl="node1" presStyleIdx="1" presStyleCnt="4">
        <dgm:presLayoutVars>
          <dgm:bulletEnabled val="1"/>
        </dgm:presLayoutVars>
      </dgm:prSet>
      <dgm:spPr/>
    </dgm:pt>
    <dgm:pt modelId="{002FE776-4560-4EB2-B2C2-EFAB3BA2C94C}" type="pres">
      <dgm:prSet presAssocID="{C8171823-B8C0-4830-866C-D75D69259EB6}" presName="FourNodes_3" presStyleLbl="node1" presStyleIdx="2" presStyleCnt="4">
        <dgm:presLayoutVars>
          <dgm:bulletEnabled val="1"/>
        </dgm:presLayoutVars>
      </dgm:prSet>
      <dgm:spPr/>
    </dgm:pt>
    <dgm:pt modelId="{2FAF0A8F-B1D9-447A-A769-0C08FB3976EB}" type="pres">
      <dgm:prSet presAssocID="{C8171823-B8C0-4830-866C-D75D69259EB6}" presName="FourNodes_4" presStyleLbl="node1" presStyleIdx="3" presStyleCnt="4">
        <dgm:presLayoutVars>
          <dgm:bulletEnabled val="1"/>
        </dgm:presLayoutVars>
      </dgm:prSet>
      <dgm:spPr/>
    </dgm:pt>
    <dgm:pt modelId="{112B2DFB-429B-4775-A623-DE2C5985ABAA}" type="pres">
      <dgm:prSet presAssocID="{C8171823-B8C0-4830-866C-D75D69259EB6}" presName="FourConn_1-2" presStyleLbl="fgAccFollowNode1" presStyleIdx="0" presStyleCnt="3">
        <dgm:presLayoutVars>
          <dgm:bulletEnabled val="1"/>
        </dgm:presLayoutVars>
      </dgm:prSet>
      <dgm:spPr/>
    </dgm:pt>
    <dgm:pt modelId="{F92823F7-6C03-4089-B730-D89A5287A32F}" type="pres">
      <dgm:prSet presAssocID="{C8171823-B8C0-4830-866C-D75D69259EB6}" presName="FourConn_2-3" presStyleLbl="fgAccFollowNode1" presStyleIdx="1" presStyleCnt="3">
        <dgm:presLayoutVars>
          <dgm:bulletEnabled val="1"/>
        </dgm:presLayoutVars>
      </dgm:prSet>
      <dgm:spPr/>
    </dgm:pt>
    <dgm:pt modelId="{9DD4DE11-ECFB-4504-A9F8-E97078FD144F}" type="pres">
      <dgm:prSet presAssocID="{C8171823-B8C0-4830-866C-D75D69259EB6}" presName="FourConn_3-4" presStyleLbl="fgAccFollowNode1" presStyleIdx="2" presStyleCnt="3">
        <dgm:presLayoutVars>
          <dgm:bulletEnabled val="1"/>
        </dgm:presLayoutVars>
      </dgm:prSet>
      <dgm:spPr/>
    </dgm:pt>
    <dgm:pt modelId="{5775E750-F885-4172-88E3-2FADA74699F3}" type="pres">
      <dgm:prSet presAssocID="{C8171823-B8C0-4830-866C-D75D69259EB6}" presName="FourNodes_1_text" presStyleLbl="node1" presStyleIdx="3" presStyleCnt="4">
        <dgm:presLayoutVars>
          <dgm:bulletEnabled val="1"/>
        </dgm:presLayoutVars>
      </dgm:prSet>
      <dgm:spPr/>
    </dgm:pt>
    <dgm:pt modelId="{35D295B6-5BC4-4BCF-BE8A-2AD76700A198}" type="pres">
      <dgm:prSet presAssocID="{C8171823-B8C0-4830-866C-D75D69259EB6}" presName="FourNodes_2_text" presStyleLbl="node1" presStyleIdx="3" presStyleCnt="4">
        <dgm:presLayoutVars>
          <dgm:bulletEnabled val="1"/>
        </dgm:presLayoutVars>
      </dgm:prSet>
      <dgm:spPr/>
    </dgm:pt>
    <dgm:pt modelId="{672B5DC0-66AB-449E-BD77-8BAEF3318882}" type="pres">
      <dgm:prSet presAssocID="{C8171823-B8C0-4830-866C-D75D69259EB6}" presName="FourNodes_3_text" presStyleLbl="node1" presStyleIdx="3" presStyleCnt="4">
        <dgm:presLayoutVars>
          <dgm:bulletEnabled val="1"/>
        </dgm:presLayoutVars>
      </dgm:prSet>
      <dgm:spPr/>
    </dgm:pt>
    <dgm:pt modelId="{8D810D9D-A024-4691-9B2A-B2CE200E80FD}" type="pres">
      <dgm:prSet presAssocID="{C8171823-B8C0-4830-866C-D75D69259EB6}" presName="FourNodes_4_text" presStyleLbl="node1" presStyleIdx="3" presStyleCnt="4">
        <dgm:presLayoutVars>
          <dgm:bulletEnabled val="1"/>
        </dgm:presLayoutVars>
      </dgm:prSet>
      <dgm:spPr/>
    </dgm:pt>
  </dgm:ptLst>
  <dgm:cxnLst>
    <dgm:cxn modelId="{48304816-8E73-4248-9465-7B94D2B66428}" type="presOf" srcId="{94C27355-A241-43CD-9997-DBD6F294D3B2}" destId="{834866CE-5D93-4D91-B0F3-F6754B0DD2F8}" srcOrd="0" destOrd="0" presId="urn:microsoft.com/office/officeart/2005/8/layout/vProcess5"/>
    <dgm:cxn modelId="{91B4D31B-C553-4CA6-A534-FC6BE2F0704C}" type="presOf" srcId="{0F763244-463D-4ECA-A0B3-6B311886A11A}" destId="{672B5DC0-66AB-449E-BD77-8BAEF3318882}" srcOrd="1" destOrd="0" presId="urn:microsoft.com/office/officeart/2005/8/layout/vProcess5"/>
    <dgm:cxn modelId="{95F3B623-EA37-4D2B-BC02-D11F7EACDA2C}" type="presOf" srcId="{623742E3-5502-4B0B-A3BC-15D0741D9F3F}" destId="{112B2DFB-429B-4775-A623-DE2C5985ABAA}" srcOrd="0" destOrd="0" presId="urn:microsoft.com/office/officeart/2005/8/layout/vProcess5"/>
    <dgm:cxn modelId="{2D35D436-0FEE-401C-85D3-197DCB5565E4}" srcId="{C8171823-B8C0-4830-866C-D75D69259EB6}" destId="{94C27355-A241-43CD-9997-DBD6F294D3B2}" srcOrd="0" destOrd="0" parTransId="{17F2DC2E-E038-442B-B85B-8C077F7E517D}" sibTransId="{623742E3-5502-4B0B-A3BC-15D0741D9F3F}"/>
    <dgm:cxn modelId="{E49D7C41-2C9A-44A9-9505-A6D77009B57A}" type="presOf" srcId="{94C27355-A241-43CD-9997-DBD6F294D3B2}" destId="{5775E750-F885-4172-88E3-2FADA74699F3}" srcOrd="1" destOrd="0" presId="urn:microsoft.com/office/officeart/2005/8/layout/vProcess5"/>
    <dgm:cxn modelId="{AEFAF169-F1B8-47D0-BBDB-69AF0017EC3D}" type="presOf" srcId="{0F763244-463D-4ECA-A0B3-6B311886A11A}" destId="{002FE776-4560-4EB2-B2C2-EFAB3BA2C94C}" srcOrd="0" destOrd="0" presId="urn:microsoft.com/office/officeart/2005/8/layout/vProcess5"/>
    <dgm:cxn modelId="{F0C61F6A-45CE-4C0C-8930-7FE24A084BA7}" type="presOf" srcId="{2FF6D077-1312-4B55-B37F-37DFB943301E}" destId="{F30DA9A8-1273-4BCE-A30D-5944E0C65324}" srcOrd="0" destOrd="0" presId="urn:microsoft.com/office/officeart/2005/8/layout/vProcess5"/>
    <dgm:cxn modelId="{AF73028A-F2B9-448E-BBB2-F7C3720F9EE0}" srcId="{C8171823-B8C0-4830-866C-D75D69259EB6}" destId="{2FF6D077-1312-4B55-B37F-37DFB943301E}" srcOrd="1" destOrd="0" parTransId="{81FDFDE9-7150-4B3A-A370-32C08B1ED99B}" sibTransId="{1A2DB469-17EB-4017-9DC5-CCF0B03D7ED5}"/>
    <dgm:cxn modelId="{FC068C8C-7422-4E12-A15B-4F6484755EB6}" srcId="{C8171823-B8C0-4830-866C-D75D69259EB6}" destId="{0F763244-463D-4ECA-A0B3-6B311886A11A}" srcOrd="2" destOrd="0" parTransId="{0227F79C-8BF7-46B4-BCC3-13129900CDA6}" sibTransId="{161AE415-4464-46C2-9493-ADBC64D341AE}"/>
    <dgm:cxn modelId="{9D9D1EA9-A556-4010-B67D-23E8246908C5}" type="presOf" srcId="{2FF6D077-1312-4B55-B37F-37DFB943301E}" destId="{35D295B6-5BC4-4BCF-BE8A-2AD76700A198}" srcOrd="1" destOrd="0" presId="urn:microsoft.com/office/officeart/2005/8/layout/vProcess5"/>
    <dgm:cxn modelId="{D03E27BE-F276-4E7E-A9CB-D2F81B37D4EE}" type="presOf" srcId="{C8171823-B8C0-4830-866C-D75D69259EB6}" destId="{7FD7ED81-B548-4698-93F9-6CE74199695F}" srcOrd="0" destOrd="0" presId="urn:microsoft.com/office/officeart/2005/8/layout/vProcess5"/>
    <dgm:cxn modelId="{D440D1C5-2D8D-448D-B586-F7383DFA98A6}" type="presOf" srcId="{161AE415-4464-46C2-9493-ADBC64D341AE}" destId="{9DD4DE11-ECFB-4504-A9F8-E97078FD144F}" srcOrd="0" destOrd="0" presId="urn:microsoft.com/office/officeart/2005/8/layout/vProcess5"/>
    <dgm:cxn modelId="{DB802BCE-58AF-4114-8B23-E85A846AE607}" type="presOf" srcId="{C97335EA-A6D3-4A93-9AAE-42778C6844DE}" destId="{2FAF0A8F-B1D9-447A-A769-0C08FB3976EB}" srcOrd="0" destOrd="0" presId="urn:microsoft.com/office/officeart/2005/8/layout/vProcess5"/>
    <dgm:cxn modelId="{CF912EDD-E512-4B09-AD98-06FA4EC33336}" type="presOf" srcId="{C97335EA-A6D3-4A93-9AAE-42778C6844DE}" destId="{8D810D9D-A024-4691-9B2A-B2CE200E80FD}" srcOrd="1" destOrd="0" presId="urn:microsoft.com/office/officeart/2005/8/layout/vProcess5"/>
    <dgm:cxn modelId="{AE242EE7-3810-4513-92D4-9E707FD6B865}" type="presOf" srcId="{1A2DB469-17EB-4017-9DC5-CCF0B03D7ED5}" destId="{F92823F7-6C03-4089-B730-D89A5287A32F}" srcOrd="0" destOrd="0" presId="urn:microsoft.com/office/officeart/2005/8/layout/vProcess5"/>
    <dgm:cxn modelId="{9EEC0FF3-DA8F-4519-BDC2-15F7AFEA23EC}" srcId="{C8171823-B8C0-4830-866C-D75D69259EB6}" destId="{C97335EA-A6D3-4A93-9AAE-42778C6844DE}" srcOrd="3" destOrd="0" parTransId="{EE145C15-571C-47B4-85A0-7AE87839F508}" sibTransId="{E946C037-3139-45BB-BBA4-FC0E66654A9A}"/>
    <dgm:cxn modelId="{A6788F6B-2CDD-42CC-AC45-581C1561A599}" type="presParOf" srcId="{7FD7ED81-B548-4698-93F9-6CE74199695F}" destId="{325F3103-883C-4305-B1A5-A65CA8FD11FA}" srcOrd="0" destOrd="0" presId="urn:microsoft.com/office/officeart/2005/8/layout/vProcess5"/>
    <dgm:cxn modelId="{4C6CB246-0963-4974-8C4C-42920A8A5F2B}" type="presParOf" srcId="{7FD7ED81-B548-4698-93F9-6CE74199695F}" destId="{834866CE-5D93-4D91-B0F3-F6754B0DD2F8}" srcOrd="1" destOrd="0" presId="urn:microsoft.com/office/officeart/2005/8/layout/vProcess5"/>
    <dgm:cxn modelId="{294CFF28-B64E-4A9E-ACAE-BBE13F5ABA6D}" type="presParOf" srcId="{7FD7ED81-B548-4698-93F9-6CE74199695F}" destId="{F30DA9A8-1273-4BCE-A30D-5944E0C65324}" srcOrd="2" destOrd="0" presId="urn:microsoft.com/office/officeart/2005/8/layout/vProcess5"/>
    <dgm:cxn modelId="{C929587C-B311-4E1B-8EB6-D7A308093541}" type="presParOf" srcId="{7FD7ED81-B548-4698-93F9-6CE74199695F}" destId="{002FE776-4560-4EB2-B2C2-EFAB3BA2C94C}" srcOrd="3" destOrd="0" presId="urn:microsoft.com/office/officeart/2005/8/layout/vProcess5"/>
    <dgm:cxn modelId="{3097E2FE-B196-4C9A-9873-EA58F233ED00}" type="presParOf" srcId="{7FD7ED81-B548-4698-93F9-6CE74199695F}" destId="{2FAF0A8F-B1D9-447A-A769-0C08FB3976EB}" srcOrd="4" destOrd="0" presId="urn:microsoft.com/office/officeart/2005/8/layout/vProcess5"/>
    <dgm:cxn modelId="{215B3FF5-C407-4D28-8429-88CFAB8277E2}" type="presParOf" srcId="{7FD7ED81-B548-4698-93F9-6CE74199695F}" destId="{112B2DFB-429B-4775-A623-DE2C5985ABAA}" srcOrd="5" destOrd="0" presId="urn:microsoft.com/office/officeart/2005/8/layout/vProcess5"/>
    <dgm:cxn modelId="{CBC0CD21-FAAE-4CCA-A831-0796AB8728B9}" type="presParOf" srcId="{7FD7ED81-B548-4698-93F9-6CE74199695F}" destId="{F92823F7-6C03-4089-B730-D89A5287A32F}" srcOrd="6" destOrd="0" presId="urn:microsoft.com/office/officeart/2005/8/layout/vProcess5"/>
    <dgm:cxn modelId="{1EAEFBFE-3F84-4AB4-8CFB-60BD803180CF}" type="presParOf" srcId="{7FD7ED81-B548-4698-93F9-6CE74199695F}" destId="{9DD4DE11-ECFB-4504-A9F8-E97078FD144F}" srcOrd="7" destOrd="0" presId="urn:microsoft.com/office/officeart/2005/8/layout/vProcess5"/>
    <dgm:cxn modelId="{7536A1F4-096F-4FA3-8898-E46DB75E869A}" type="presParOf" srcId="{7FD7ED81-B548-4698-93F9-6CE74199695F}" destId="{5775E750-F885-4172-88E3-2FADA74699F3}" srcOrd="8" destOrd="0" presId="urn:microsoft.com/office/officeart/2005/8/layout/vProcess5"/>
    <dgm:cxn modelId="{16F22243-C6B0-45DF-8501-53CA0222E24D}" type="presParOf" srcId="{7FD7ED81-B548-4698-93F9-6CE74199695F}" destId="{35D295B6-5BC4-4BCF-BE8A-2AD76700A198}" srcOrd="9" destOrd="0" presId="urn:microsoft.com/office/officeart/2005/8/layout/vProcess5"/>
    <dgm:cxn modelId="{FF3B9F8F-66EB-432F-BAFB-DFB0D3995153}" type="presParOf" srcId="{7FD7ED81-B548-4698-93F9-6CE74199695F}" destId="{672B5DC0-66AB-449E-BD77-8BAEF3318882}" srcOrd="10" destOrd="0" presId="urn:microsoft.com/office/officeart/2005/8/layout/vProcess5"/>
    <dgm:cxn modelId="{FBF970D6-D50D-4525-8C6E-EEC567456DA5}" type="presParOf" srcId="{7FD7ED81-B548-4698-93F9-6CE74199695F}" destId="{8D810D9D-A024-4691-9B2A-B2CE200E80F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0A3E846-3A71-41BF-B004-15A0D820681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4D6F05E-9A3E-4BD5-BB17-0998CCF865B3}">
      <dgm:prSet/>
      <dgm:spPr/>
      <dgm:t>
        <a:bodyPr/>
        <a:lstStyle/>
        <a:p>
          <a:r>
            <a:rPr lang="en-US" b="1"/>
            <a:t>What is a Selection criterion:</a:t>
          </a:r>
          <a:r>
            <a:rPr lang="en-US"/>
            <a:t> The Selection criteria main selection criteria are the skills, attributes, and qualifications that the project or work assignees define, and they all must be fulfilled.</a:t>
          </a:r>
        </a:p>
      </dgm:t>
    </dgm:pt>
    <dgm:pt modelId="{392DE23B-4623-4668-BC60-1D8353F17734}" type="parTrans" cxnId="{5BC5FF1A-19BD-40DC-A089-15C6B3633D35}">
      <dgm:prSet/>
      <dgm:spPr/>
      <dgm:t>
        <a:bodyPr/>
        <a:lstStyle/>
        <a:p>
          <a:endParaRPr lang="en-US"/>
        </a:p>
      </dgm:t>
    </dgm:pt>
    <dgm:pt modelId="{77CD1429-369A-4D21-9FB9-F68105259BDB}" type="sibTrans" cxnId="{5BC5FF1A-19BD-40DC-A089-15C6B3633D35}">
      <dgm:prSet/>
      <dgm:spPr/>
      <dgm:t>
        <a:bodyPr/>
        <a:lstStyle/>
        <a:p>
          <a:endParaRPr lang="en-US"/>
        </a:p>
      </dgm:t>
    </dgm:pt>
    <dgm:pt modelId="{127DE02B-0217-45A1-B1E8-5CCF62C241D5}">
      <dgm:prSet/>
      <dgm:spPr/>
      <dgm:t>
        <a:bodyPr/>
        <a:lstStyle/>
        <a:p>
          <a:r>
            <a:rPr lang="en-US" b="1"/>
            <a:t>Why Selection criteria is important for the project:</a:t>
          </a:r>
          <a:r>
            <a:rPr lang="en-US"/>
            <a:t> The project must be chosen correctly because appropriate selection leads to the effective success of the project. A smooth, simple and direct methods must be followed to measure the project-related processes and their consequences</a:t>
          </a:r>
        </a:p>
      </dgm:t>
    </dgm:pt>
    <dgm:pt modelId="{B9203C6C-6FD4-4D5F-8215-5DD84FC7F801}" type="parTrans" cxnId="{C74F399B-E4EE-4045-9B7A-E7C83387DEBF}">
      <dgm:prSet/>
      <dgm:spPr/>
      <dgm:t>
        <a:bodyPr/>
        <a:lstStyle/>
        <a:p>
          <a:endParaRPr lang="en-US"/>
        </a:p>
      </dgm:t>
    </dgm:pt>
    <dgm:pt modelId="{DCBD5FEB-FF40-4385-A33B-862DC3B9CC20}" type="sibTrans" cxnId="{C74F399B-E4EE-4045-9B7A-E7C83387DEBF}">
      <dgm:prSet/>
      <dgm:spPr/>
      <dgm:t>
        <a:bodyPr/>
        <a:lstStyle/>
        <a:p>
          <a:endParaRPr lang="en-US"/>
        </a:p>
      </dgm:t>
    </dgm:pt>
    <dgm:pt modelId="{8CEE35D0-D22D-47E6-B0F4-1723FB88E5C9}" type="pres">
      <dgm:prSet presAssocID="{80A3E846-3A71-41BF-B004-15A0D820681F}" presName="hierChild1" presStyleCnt="0">
        <dgm:presLayoutVars>
          <dgm:chPref val="1"/>
          <dgm:dir/>
          <dgm:animOne val="branch"/>
          <dgm:animLvl val="lvl"/>
          <dgm:resizeHandles/>
        </dgm:presLayoutVars>
      </dgm:prSet>
      <dgm:spPr/>
    </dgm:pt>
    <dgm:pt modelId="{4C45504E-9D47-46C2-8A64-F2FAB4BF4F71}" type="pres">
      <dgm:prSet presAssocID="{64D6F05E-9A3E-4BD5-BB17-0998CCF865B3}" presName="hierRoot1" presStyleCnt="0"/>
      <dgm:spPr/>
    </dgm:pt>
    <dgm:pt modelId="{9FDCF15C-567D-43C9-8557-CBAC499D7724}" type="pres">
      <dgm:prSet presAssocID="{64D6F05E-9A3E-4BD5-BB17-0998CCF865B3}" presName="composite" presStyleCnt="0"/>
      <dgm:spPr/>
    </dgm:pt>
    <dgm:pt modelId="{3DBB9902-A5F1-463C-894B-FF7905DD42FB}" type="pres">
      <dgm:prSet presAssocID="{64D6F05E-9A3E-4BD5-BB17-0998CCF865B3}" presName="background" presStyleLbl="node0" presStyleIdx="0" presStyleCnt="2"/>
      <dgm:spPr/>
    </dgm:pt>
    <dgm:pt modelId="{A535D35C-A73B-4D31-861D-ACBDBF0A0625}" type="pres">
      <dgm:prSet presAssocID="{64D6F05E-9A3E-4BD5-BB17-0998CCF865B3}" presName="text" presStyleLbl="fgAcc0" presStyleIdx="0" presStyleCnt="2">
        <dgm:presLayoutVars>
          <dgm:chPref val="3"/>
        </dgm:presLayoutVars>
      </dgm:prSet>
      <dgm:spPr/>
    </dgm:pt>
    <dgm:pt modelId="{9F2CCC38-5E36-420B-ABFD-A2658C92250E}" type="pres">
      <dgm:prSet presAssocID="{64D6F05E-9A3E-4BD5-BB17-0998CCF865B3}" presName="hierChild2" presStyleCnt="0"/>
      <dgm:spPr/>
    </dgm:pt>
    <dgm:pt modelId="{AAA73141-D366-437E-A877-8FA493D2783E}" type="pres">
      <dgm:prSet presAssocID="{127DE02B-0217-45A1-B1E8-5CCF62C241D5}" presName="hierRoot1" presStyleCnt="0"/>
      <dgm:spPr/>
    </dgm:pt>
    <dgm:pt modelId="{127200EF-13A3-427F-92DE-E249E84131DE}" type="pres">
      <dgm:prSet presAssocID="{127DE02B-0217-45A1-B1E8-5CCF62C241D5}" presName="composite" presStyleCnt="0"/>
      <dgm:spPr/>
    </dgm:pt>
    <dgm:pt modelId="{40EA106F-E0CB-4671-821B-A2DBC77292F5}" type="pres">
      <dgm:prSet presAssocID="{127DE02B-0217-45A1-B1E8-5CCF62C241D5}" presName="background" presStyleLbl="node0" presStyleIdx="1" presStyleCnt="2"/>
      <dgm:spPr/>
    </dgm:pt>
    <dgm:pt modelId="{07E4B597-BA3C-4E4B-8F88-52D0D9D1D0A9}" type="pres">
      <dgm:prSet presAssocID="{127DE02B-0217-45A1-B1E8-5CCF62C241D5}" presName="text" presStyleLbl="fgAcc0" presStyleIdx="1" presStyleCnt="2">
        <dgm:presLayoutVars>
          <dgm:chPref val="3"/>
        </dgm:presLayoutVars>
      </dgm:prSet>
      <dgm:spPr/>
    </dgm:pt>
    <dgm:pt modelId="{22DA27A2-73BE-4FBF-B7ED-86411E2F6D8C}" type="pres">
      <dgm:prSet presAssocID="{127DE02B-0217-45A1-B1E8-5CCF62C241D5}" presName="hierChild2" presStyleCnt="0"/>
      <dgm:spPr/>
    </dgm:pt>
  </dgm:ptLst>
  <dgm:cxnLst>
    <dgm:cxn modelId="{5BC5FF1A-19BD-40DC-A089-15C6B3633D35}" srcId="{80A3E846-3A71-41BF-B004-15A0D820681F}" destId="{64D6F05E-9A3E-4BD5-BB17-0998CCF865B3}" srcOrd="0" destOrd="0" parTransId="{392DE23B-4623-4668-BC60-1D8353F17734}" sibTransId="{77CD1429-369A-4D21-9FB9-F68105259BDB}"/>
    <dgm:cxn modelId="{944AE327-87AF-4D0D-89FA-5C1BDDE162A9}" type="presOf" srcId="{127DE02B-0217-45A1-B1E8-5CCF62C241D5}" destId="{07E4B597-BA3C-4E4B-8F88-52D0D9D1D0A9}" srcOrd="0" destOrd="0" presId="urn:microsoft.com/office/officeart/2005/8/layout/hierarchy1"/>
    <dgm:cxn modelId="{477D4955-433B-4A76-9BDC-3A555DE396D4}" type="presOf" srcId="{80A3E846-3A71-41BF-B004-15A0D820681F}" destId="{8CEE35D0-D22D-47E6-B0F4-1723FB88E5C9}" srcOrd="0" destOrd="0" presId="urn:microsoft.com/office/officeart/2005/8/layout/hierarchy1"/>
    <dgm:cxn modelId="{C74F399B-E4EE-4045-9B7A-E7C83387DEBF}" srcId="{80A3E846-3A71-41BF-B004-15A0D820681F}" destId="{127DE02B-0217-45A1-B1E8-5CCF62C241D5}" srcOrd="1" destOrd="0" parTransId="{B9203C6C-6FD4-4D5F-8215-5DD84FC7F801}" sibTransId="{DCBD5FEB-FF40-4385-A33B-862DC3B9CC20}"/>
    <dgm:cxn modelId="{76CC85E5-3513-458E-9EB6-3C1C9B6063DA}" type="presOf" srcId="{64D6F05E-9A3E-4BD5-BB17-0998CCF865B3}" destId="{A535D35C-A73B-4D31-861D-ACBDBF0A0625}" srcOrd="0" destOrd="0" presId="urn:microsoft.com/office/officeart/2005/8/layout/hierarchy1"/>
    <dgm:cxn modelId="{57858820-4DAB-47CD-8F39-6EB613F50B51}" type="presParOf" srcId="{8CEE35D0-D22D-47E6-B0F4-1723FB88E5C9}" destId="{4C45504E-9D47-46C2-8A64-F2FAB4BF4F71}" srcOrd="0" destOrd="0" presId="urn:microsoft.com/office/officeart/2005/8/layout/hierarchy1"/>
    <dgm:cxn modelId="{09F5B574-ADFC-4B0D-BA99-BCC0D2A5CD85}" type="presParOf" srcId="{4C45504E-9D47-46C2-8A64-F2FAB4BF4F71}" destId="{9FDCF15C-567D-43C9-8557-CBAC499D7724}" srcOrd="0" destOrd="0" presId="urn:microsoft.com/office/officeart/2005/8/layout/hierarchy1"/>
    <dgm:cxn modelId="{15C5A37D-D125-46D1-A424-4983FD28F9C1}" type="presParOf" srcId="{9FDCF15C-567D-43C9-8557-CBAC499D7724}" destId="{3DBB9902-A5F1-463C-894B-FF7905DD42FB}" srcOrd="0" destOrd="0" presId="urn:microsoft.com/office/officeart/2005/8/layout/hierarchy1"/>
    <dgm:cxn modelId="{5574A3EE-020E-40AC-B7A1-530980F17E56}" type="presParOf" srcId="{9FDCF15C-567D-43C9-8557-CBAC499D7724}" destId="{A535D35C-A73B-4D31-861D-ACBDBF0A0625}" srcOrd="1" destOrd="0" presId="urn:microsoft.com/office/officeart/2005/8/layout/hierarchy1"/>
    <dgm:cxn modelId="{2CD183A8-4FAE-4445-8A48-4459F5C2C02A}" type="presParOf" srcId="{4C45504E-9D47-46C2-8A64-F2FAB4BF4F71}" destId="{9F2CCC38-5E36-420B-ABFD-A2658C92250E}" srcOrd="1" destOrd="0" presId="urn:microsoft.com/office/officeart/2005/8/layout/hierarchy1"/>
    <dgm:cxn modelId="{9B0D9835-C76F-4654-B9F8-387A18194108}" type="presParOf" srcId="{8CEE35D0-D22D-47E6-B0F4-1723FB88E5C9}" destId="{AAA73141-D366-437E-A877-8FA493D2783E}" srcOrd="1" destOrd="0" presId="urn:microsoft.com/office/officeart/2005/8/layout/hierarchy1"/>
    <dgm:cxn modelId="{5D614943-A971-4E4F-90DA-4F563263BC6F}" type="presParOf" srcId="{AAA73141-D366-437E-A877-8FA493D2783E}" destId="{127200EF-13A3-427F-92DE-E249E84131DE}" srcOrd="0" destOrd="0" presId="urn:microsoft.com/office/officeart/2005/8/layout/hierarchy1"/>
    <dgm:cxn modelId="{602C98FA-EEF0-47AF-95ED-A49CC405FF52}" type="presParOf" srcId="{127200EF-13A3-427F-92DE-E249E84131DE}" destId="{40EA106F-E0CB-4671-821B-A2DBC77292F5}" srcOrd="0" destOrd="0" presId="urn:microsoft.com/office/officeart/2005/8/layout/hierarchy1"/>
    <dgm:cxn modelId="{F4AF78CF-82E2-481F-8D8A-206A2ED942F8}" type="presParOf" srcId="{127200EF-13A3-427F-92DE-E249E84131DE}" destId="{07E4B597-BA3C-4E4B-8F88-52D0D9D1D0A9}" srcOrd="1" destOrd="0" presId="urn:microsoft.com/office/officeart/2005/8/layout/hierarchy1"/>
    <dgm:cxn modelId="{FE3FDC9E-A707-4467-A5EF-A73CD9C8CD32}" type="presParOf" srcId="{AAA73141-D366-437E-A877-8FA493D2783E}" destId="{22DA27A2-73BE-4FBF-B7ED-86411E2F6D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1DA829B-BB83-4970-A82A-F6610513AD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52BF3C-30B1-4EC2-94B6-52ABB1E76802}">
      <dgm:prSet/>
      <dgm:spPr/>
      <dgm:t>
        <a:bodyPr/>
        <a:lstStyle/>
        <a:p>
          <a:r>
            <a:rPr lang="en-US"/>
            <a:t>A) The project is based on the courses.</a:t>
          </a:r>
        </a:p>
      </dgm:t>
    </dgm:pt>
    <dgm:pt modelId="{9F7FF1B2-14D8-47AA-96B3-B2C0947D6337}" type="parTrans" cxnId="{D15E7B4A-E377-488A-BE94-0ECC7CEE82CE}">
      <dgm:prSet/>
      <dgm:spPr/>
      <dgm:t>
        <a:bodyPr/>
        <a:lstStyle/>
        <a:p>
          <a:endParaRPr lang="en-US"/>
        </a:p>
      </dgm:t>
    </dgm:pt>
    <dgm:pt modelId="{22308B0C-896F-4B90-B417-B629C6EBB02E}" type="sibTrans" cxnId="{D15E7B4A-E377-488A-BE94-0ECC7CEE82CE}">
      <dgm:prSet/>
      <dgm:spPr/>
      <dgm:t>
        <a:bodyPr/>
        <a:lstStyle/>
        <a:p>
          <a:endParaRPr lang="en-US"/>
        </a:p>
      </dgm:t>
    </dgm:pt>
    <dgm:pt modelId="{3BF25EB3-82DF-462F-B612-008FCAA0D004}">
      <dgm:prSet/>
      <dgm:spPr/>
      <dgm:t>
        <a:bodyPr/>
        <a:lstStyle/>
        <a:p>
          <a:r>
            <a:rPr lang="en-US"/>
            <a:t>B) The project selected should not have been done in past years in the.</a:t>
          </a:r>
        </a:p>
      </dgm:t>
    </dgm:pt>
    <dgm:pt modelId="{8E963E73-8D82-499D-B0D8-AC3CF4E13E28}" type="parTrans" cxnId="{42DD94AA-7D6A-4454-895B-1438176D6499}">
      <dgm:prSet/>
      <dgm:spPr/>
      <dgm:t>
        <a:bodyPr/>
        <a:lstStyle/>
        <a:p>
          <a:endParaRPr lang="en-US"/>
        </a:p>
      </dgm:t>
    </dgm:pt>
    <dgm:pt modelId="{37FA8DEE-8C58-4090-A2D3-124E8605AB46}" type="sibTrans" cxnId="{42DD94AA-7D6A-4454-895B-1438176D6499}">
      <dgm:prSet/>
      <dgm:spPr/>
      <dgm:t>
        <a:bodyPr/>
        <a:lstStyle/>
        <a:p>
          <a:endParaRPr lang="en-US"/>
        </a:p>
      </dgm:t>
    </dgm:pt>
    <dgm:pt modelId="{2AE19E20-BA03-4EE9-B4AD-42CA2FCC8D11}">
      <dgm:prSet/>
      <dgm:spPr/>
      <dgm:t>
        <a:bodyPr/>
        <a:lstStyle/>
        <a:p>
          <a:r>
            <a:rPr lang="en-US"/>
            <a:t>C) The project matches the team skills.</a:t>
          </a:r>
        </a:p>
      </dgm:t>
    </dgm:pt>
    <dgm:pt modelId="{CF7D6C8B-300A-42BE-8645-F1273F3DF5CC}" type="parTrans" cxnId="{CFA38322-9583-47FA-A8E2-59B7A3AF9609}">
      <dgm:prSet/>
      <dgm:spPr/>
      <dgm:t>
        <a:bodyPr/>
        <a:lstStyle/>
        <a:p>
          <a:endParaRPr lang="en-US"/>
        </a:p>
      </dgm:t>
    </dgm:pt>
    <dgm:pt modelId="{F0113D63-9518-4BAF-8E25-395C74FC25AA}" type="sibTrans" cxnId="{CFA38322-9583-47FA-A8E2-59B7A3AF9609}">
      <dgm:prSet/>
      <dgm:spPr/>
      <dgm:t>
        <a:bodyPr/>
        <a:lstStyle/>
        <a:p>
          <a:endParaRPr lang="en-US"/>
        </a:p>
      </dgm:t>
    </dgm:pt>
    <dgm:pt modelId="{1C45F873-FC62-41DB-8D67-C9B333747E19}">
      <dgm:prSet/>
      <dgm:spPr/>
      <dgm:t>
        <a:bodyPr/>
        <a:lstStyle/>
        <a:p>
          <a:r>
            <a:rPr lang="en-US"/>
            <a:t>D) The project is achievable with in two semesters.</a:t>
          </a:r>
        </a:p>
      </dgm:t>
    </dgm:pt>
    <dgm:pt modelId="{BBDE9A38-0B10-45CE-83AC-C178F9CDDC18}" type="parTrans" cxnId="{8E4E89A2-BD3C-46D0-98FD-34371D7A101F}">
      <dgm:prSet/>
      <dgm:spPr/>
      <dgm:t>
        <a:bodyPr/>
        <a:lstStyle/>
        <a:p>
          <a:endParaRPr lang="en-US"/>
        </a:p>
      </dgm:t>
    </dgm:pt>
    <dgm:pt modelId="{975C160B-01C8-44BB-B859-95F8CAF3BE41}" type="sibTrans" cxnId="{8E4E89A2-BD3C-46D0-98FD-34371D7A101F}">
      <dgm:prSet/>
      <dgm:spPr/>
      <dgm:t>
        <a:bodyPr/>
        <a:lstStyle/>
        <a:p>
          <a:endParaRPr lang="en-US"/>
        </a:p>
      </dgm:t>
    </dgm:pt>
    <dgm:pt modelId="{EE75667C-1E50-4153-9316-F86BB6E37167}">
      <dgm:prSet/>
      <dgm:spPr/>
      <dgm:t>
        <a:bodyPr/>
        <a:lstStyle/>
        <a:p>
          <a:r>
            <a:rPr lang="en-US"/>
            <a:t>E) The project uses deep learning techniques.</a:t>
          </a:r>
        </a:p>
      </dgm:t>
    </dgm:pt>
    <dgm:pt modelId="{62AEC294-394D-4549-AA2D-2CFF4CFBF5AE}" type="parTrans" cxnId="{57CF590F-BC89-4637-9AAD-78BB2A83C212}">
      <dgm:prSet/>
      <dgm:spPr/>
      <dgm:t>
        <a:bodyPr/>
        <a:lstStyle/>
        <a:p>
          <a:endParaRPr lang="en-US"/>
        </a:p>
      </dgm:t>
    </dgm:pt>
    <dgm:pt modelId="{BCED4B03-9A28-446A-B4AF-4F51EC44932B}" type="sibTrans" cxnId="{57CF590F-BC89-4637-9AAD-78BB2A83C212}">
      <dgm:prSet/>
      <dgm:spPr/>
      <dgm:t>
        <a:bodyPr/>
        <a:lstStyle/>
        <a:p>
          <a:endParaRPr lang="en-US"/>
        </a:p>
      </dgm:t>
    </dgm:pt>
    <dgm:pt modelId="{26FD4C46-D512-4B58-BC57-9DF2484351EC}">
      <dgm:prSet/>
      <dgm:spPr/>
      <dgm:t>
        <a:bodyPr/>
        <a:lstStyle/>
        <a:p>
          <a:r>
            <a:rPr lang="en-US"/>
            <a:t>F) The project uses Hardware.</a:t>
          </a:r>
        </a:p>
      </dgm:t>
    </dgm:pt>
    <dgm:pt modelId="{F81FA98E-E2E7-46A0-B523-D762521C5CA4}" type="parTrans" cxnId="{119C2031-59F3-44C0-B3A8-7CFEE4D4F34D}">
      <dgm:prSet/>
      <dgm:spPr/>
      <dgm:t>
        <a:bodyPr/>
        <a:lstStyle/>
        <a:p>
          <a:endParaRPr lang="en-US"/>
        </a:p>
      </dgm:t>
    </dgm:pt>
    <dgm:pt modelId="{013778F4-53E4-4E5D-91F4-B7104C89DBD6}" type="sibTrans" cxnId="{119C2031-59F3-44C0-B3A8-7CFEE4D4F34D}">
      <dgm:prSet/>
      <dgm:spPr/>
      <dgm:t>
        <a:bodyPr/>
        <a:lstStyle/>
        <a:p>
          <a:endParaRPr lang="en-US"/>
        </a:p>
      </dgm:t>
    </dgm:pt>
    <dgm:pt modelId="{EE987FBF-CADB-4159-A4F4-97658DAD71EA}" type="pres">
      <dgm:prSet presAssocID="{C1DA829B-BB83-4970-A82A-F6610513AD06}" presName="linear" presStyleCnt="0">
        <dgm:presLayoutVars>
          <dgm:animLvl val="lvl"/>
          <dgm:resizeHandles val="exact"/>
        </dgm:presLayoutVars>
      </dgm:prSet>
      <dgm:spPr/>
    </dgm:pt>
    <dgm:pt modelId="{34FF7618-6120-46A2-8C67-07B9338D04ED}" type="pres">
      <dgm:prSet presAssocID="{DA52BF3C-30B1-4EC2-94B6-52ABB1E76802}" presName="parentText" presStyleLbl="node1" presStyleIdx="0" presStyleCnt="6">
        <dgm:presLayoutVars>
          <dgm:chMax val="0"/>
          <dgm:bulletEnabled val="1"/>
        </dgm:presLayoutVars>
      </dgm:prSet>
      <dgm:spPr/>
    </dgm:pt>
    <dgm:pt modelId="{499950FB-A91D-41CF-8F83-3036D9189293}" type="pres">
      <dgm:prSet presAssocID="{22308B0C-896F-4B90-B417-B629C6EBB02E}" presName="spacer" presStyleCnt="0"/>
      <dgm:spPr/>
    </dgm:pt>
    <dgm:pt modelId="{4A26D46D-30F9-47A9-AAC3-7381F888D409}" type="pres">
      <dgm:prSet presAssocID="{3BF25EB3-82DF-462F-B612-008FCAA0D004}" presName="parentText" presStyleLbl="node1" presStyleIdx="1" presStyleCnt="6">
        <dgm:presLayoutVars>
          <dgm:chMax val="0"/>
          <dgm:bulletEnabled val="1"/>
        </dgm:presLayoutVars>
      </dgm:prSet>
      <dgm:spPr/>
    </dgm:pt>
    <dgm:pt modelId="{0A15D1BD-5ECC-456C-923F-659E59E65330}" type="pres">
      <dgm:prSet presAssocID="{37FA8DEE-8C58-4090-A2D3-124E8605AB46}" presName="spacer" presStyleCnt="0"/>
      <dgm:spPr/>
    </dgm:pt>
    <dgm:pt modelId="{0F9D7752-977C-42E8-8F25-6EED6B576E6D}" type="pres">
      <dgm:prSet presAssocID="{2AE19E20-BA03-4EE9-B4AD-42CA2FCC8D11}" presName="parentText" presStyleLbl="node1" presStyleIdx="2" presStyleCnt="6">
        <dgm:presLayoutVars>
          <dgm:chMax val="0"/>
          <dgm:bulletEnabled val="1"/>
        </dgm:presLayoutVars>
      </dgm:prSet>
      <dgm:spPr/>
    </dgm:pt>
    <dgm:pt modelId="{F709420F-9BD9-48F2-B684-D6242BC65C81}" type="pres">
      <dgm:prSet presAssocID="{F0113D63-9518-4BAF-8E25-395C74FC25AA}" presName="spacer" presStyleCnt="0"/>
      <dgm:spPr/>
    </dgm:pt>
    <dgm:pt modelId="{A0D72821-1F7B-48FE-890B-720403057A44}" type="pres">
      <dgm:prSet presAssocID="{1C45F873-FC62-41DB-8D67-C9B333747E19}" presName="parentText" presStyleLbl="node1" presStyleIdx="3" presStyleCnt="6">
        <dgm:presLayoutVars>
          <dgm:chMax val="0"/>
          <dgm:bulletEnabled val="1"/>
        </dgm:presLayoutVars>
      </dgm:prSet>
      <dgm:spPr/>
    </dgm:pt>
    <dgm:pt modelId="{7F9DAC6A-C00F-4727-B203-437ECEF0F0B2}" type="pres">
      <dgm:prSet presAssocID="{975C160B-01C8-44BB-B859-95F8CAF3BE41}" presName="spacer" presStyleCnt="0"/>
      <dgm:spPr/>
    </dgm:pt>
    <dgm:pt modelId="{9231AE03-5689-4E9C-BAEF-AD6185B64F47}" type="pres">
      <dgm:prSet presAssocID="{EE75667C-1E50-4153-9316-F86BB6E37167}" presName="parentText" presStyleLbl="node1" presStyleIdx="4" presStyleCnt="6" custLinFactNeighborX="2215" custLinFactNeighborY="25320">
        <dgm:presLayoutVars>
          <dgm:chMax val="0"/>
          <dgm:bulletEnabled val="1"/>
        </dgm:presLayoutVars>
      </dgm:prSet>
      <dgm:spPr/>
    </dgm:pt>
    <dgm:pt modelId="{F14E0BF9-1588-4999-821F-6C5A4575A291}" type="pres">
      <dgm:prSet presAssocID="{BCED4B03-9A28-446A-B4AF-4F51EC44932B}" presName="spacer" presStyleCnt="0"/>
      <dgm:spPr/>
    </dgm:pt>
    <dgm:pt modelId="{C1CB30C0-101D-426E-90D0-B5A8213CDDEA}" type="pres">
      <dgm:prSet presAssocID="{26FD4C46-D512-4B58-BC57-9DF2484351EC}" presName="parentText" presStyleLbl="node1" presStyleIdx="5" presStyleCnt="6">
        <dgm:presLayoutVars>
          <dgm:chMax val="0"/>
          <dgm:bulletEnabled val="1"/>
        </dgm:presLayoutVars>
      </dgm:prSet>
      <dgm:spPr/>
    </dgm:pt>
  </dgm:ptLst>
  <dgm:cxnLst>
    <dgm:cxn modelId="{57CF590F-BC89-4637-9AAD-78BB2A83C212}" srcId="{C1DA829B-BB83-4970-A82A-F6610513AD06}" destId="{EE75667C-1E50-4153-9316-F86BB6E37167}" srcOrd="4" destOrd="0" parTransId="{62AEC294-394D-4549-AA2D-2CFF4CFBF5AE}" sibTransId="{BCED4B03-9A28-446A-B4AF-4F51EC44932B}"/>
    <dgm:cxn modelId="{CFA38322-9583-47FA-A8E2-59B7A3AF9609}" srcId="{C1DA829B-BB83-4970-A82A-F6610513AD06}" destId="{2AE19E20-BA03-4EE9-B4AD-42CA2FCC8D11}" srcOrd="2" destOrd="0" parTransId="{CF7D6C8B-300A-42BE-8645-F1273F3DF5CC}" sibTransId="{F0113D63-9518-4BAF-8E25-395C74FC25AA}"/>
    <dgm:cxn modelId="{119C2031-59F3-44C0-B3A8-7CFEE4D4F34D}" srcId="{C1DA829B-BB83-4970-A82A-F6610513AD06}" destId="{26FD4C46-D512-4B58-BC57-9DF2484351EC}" srcOrd="5" destOrd="0" parTransId="{F81FA98E-E2E7-46A0-B523-D762521C5CA4}" sibTransId="{013778F4-53E4-4E5D-91F4-B7104C89DBD6}"/>
    <dgm:cxn modelId="{166CEC32-9A76-4295-96D6-E1848F565744}" type="presOf" srcId="{C1DA829B-BB83-4970-A82A-F6610513AD06}" destId="{EE987FBF-CADB-4159-A4F4-97658DAD71EA}" srcOrd="0" destOrd="0" presId="urn:microsoft.com/office/officeart/2005/8/layout/vList2"/>
    <dgm:cxn modelId="{D15E7B4A-E377-488A-BE94-0ECC7CEE82CE}" srcId="{C1DA829B-BB83-4970-A82A-F6610513AD06}" destId="{DA52BF3C-30B1-4EC2-94B6-52ABB1E76802}" srcOrd="0" destOrd="0" parTransId="{9F7FF1B2-14D8-47AA-96B3-B2C0947D6337}" sibTransId="{22308B0C-896F-4B90-B417-B629C6EBB02E}"/>
    <dgm:cxn modelId="{A3735B70-2B52-4710-86A5-79DA989DE01D}" type="presOf" srcId="{3BF25EB3-82DF-462F-B612-008FCAA0D004}" destId="{4A26D46D-30F9-47A9-AAC3-7381F888D409}" srcOrd="0" destOrd="0" presId="urn:microsoft.com/office/officeart/2005/8/layout/vList2"/>
    <dgm:cxn modelId="{1115A970-338E-44AB-96B1-BE879B4BD491}" type="presOf" srcId="{EE75667C-1E50-4153-9316-F86BB6E37167}" destId="{9231AE03-5689-4E9C-BAEF-AD6185B64F47}" srcOrd="0" destOrd="0" presId="urn:microsoft.com/office/officeart/2005/8/layout/vList2"/>
    <dgm:cxn modelId="{BCD50081-5F6D-4B80-9901-252FFCE9775D}" type="presOf" srcId="{1C45F873-FC62-41DB-8D67-C9B333747E19}" destId="{A0D72821-1F7B-48FE-890B-720403057A44}" srcOrd="0" destOrd="0" presId="urn:microsoft.com/office/officeart/2005/8/layout/vList2"/>
    <dgm:cxn modelId="{8E4E89A2-BD3C-46D0-98FD-34371D7A101F}" srcId="{C1DA829B-BB83-4970-A82A-F6610513AD06}" destId="{1C45F873-FC62-41DB-8D67-C9B333747E19}" srcOrd="3" destOrd="0" parTransId="{BBDE9A38-0B10-45CE-83AC-C178F9CDDC18}" sibTransId="{975C160B-01C8-44BB-B859-95F8CAF3BE41}"/>
    <dgm:cxn modelId="{42DD94AA-7D6A-4454-895B-1438176D6499}" srcId="{C1DA829B-BB83-4970-A82A-F6610513AD06}" destId="{3BF25EB3-82DF-462F-B612-008FCAA0D004}" srcOrd="1" destOrd="0" parTransId="{8E963E73-8D82-499D-B0D8-AC3CF4E13E28}" sibTransId="{37FA8DEE-8C58-4090-A2D3-124E8605AB46}"/>
    <dgm:cxn modelId="{7D29B3CD-E999-4950-B8A0-C8841FB037F1}" type="presOf" srcId="{DA52BF3C-30B1-4EC2-94B6-52ABB1E76802}" destId="{34FF7618-6120-46A2-8C67-07B9338D04ED}" srcOrd="0" destOrd="0" presId="urn:microsoft.com/office/officeart/2005/8/layout/vList2"/>
    <dgm:cxn modelId="{192DA5D4-7654-46F7-B2A2-E133DBC719D1}" type="presOf" srcId="{2AE19E20-BA03-4EE9-B4AD-42CA2FCC8D11}" destId="{0F9D7752-977C-42E8-8F25-6EED6B576E6D}" srcOrd="0" destOrd="0" presId="urn:microsoft.com/office/officeart/2005/8/layout/vList2"/>
    <dgm:cxn modelId="{24667CD7-07D0-446F-A8C5-40E725428E74}" type="presOf" srcId="{26FD4C46-D512-4B58-BC57-9DF2484351EC}" destId="{C1CB30C0-101D-426E-90D0-B5A8213CDDEA}" srcOrd="0" destOrd="0" presId="urn:microsoft.com/office/officeart/2005/8/layout/vList2"/>
    <dgm:cxn modelId="{64066CE2-FF76-4BB9-8D49-F5E5641004F9}" type="presParOf" srcId="{EE987FBF-CADB-4159-A4F4-97658DAD71EA}" destId="{34FF7618-6120-46A2-8C67-07B9338D04ED}" srcOrd="0" destOrd="0" presId="urn:microsoft.com/office/officeart/2005/8/layout/vList2"/>
    <dgm:cxn modelId="{001BB1CA-664D-4D20-9EE1-ADB6D3F1CAE7}" type="presParOf" srcId="{EE987FBF-CADB-4159-A4F4-97658DAD71EA}" destId="{499950FB-A91D-41CF-8F83-3036D9189293}" srcOrd="1" destOrd="0" presId="urn:microsoft.com/office/officeart/2005/8/layout/vList2"/>
    <dgm:cxn modelId="{8D269E2F-6297-47BC-B902-3BA2ECBD8A4B}" type="presParOf" srcId="{EE987FBF-CADB-4159-A4F4-97658DAD71EA}" destId="{4A26D46D-30F9-47A9-AAC3-7381F888D409}" srcOrd="2" destOrd="0" presId="urn:microsoft.com/office/officeart/2005/8/layout/vList2"/>
    <dgm:cxn modelId="{A4A061F3-F970-4AB3-9AB3-7CD05B24B65C}" type="presParOf" srcId="{EE987FBF-CADB-4159-A4F4-97658DAD71EA}" destId="{0A15D1BD-5ECC-456C-923F-659E59E65330}" srcOrd="3" destOrd="0" presId="urn:microsoft.com/office/officeart/2005/8/layout/vList2"/>
    <dgm:cxn modelId="{F2910D67-D287-4B49-9EEA-4904B1ACE133}" type="presParOf" srcId="{EE987FBF-CADB-4159-A4F4-97658DAD71EA}" destId="{0F9D7752-977C-42E8-8F25-6EED6B576E6D}" srcOrd="4" destOrd="0" presId="urn:microsoft.com/office/officeart/2005/8/layout/vList2"/>
    <dgm:cxn modelId="{7A1674F0-41E9-46DA-BEDF-67811EB5C586}" type="presParOf" srcId="{EE987FBF-CADB-4159-A4F4-97658DAD71EA}" destId="{F709420F-9BD9-48F2-B684-D6242BC65C81}" srcOrd="5" destOrd="0" presId="urn:microsoft.com/office/officeart/2005/8/layout/vList2"/>
    <dgm:cxn modelId="{C2F66C5F-F361-4FA4-AA5F-98A27B9AC27C}" type="presParOf" srcId="{EE987FBF-CADB-4159-A4F4-97658DAD71EA}" destId="{A0D72821-1F7B-48FE-890B-720403057A44}" srcOrd="6" destOrd="0" presId="urn:microsoft.com/office/officeart/2005/8/layout/vList2"/>
    <dgm:cxn modelId="{0CDFA6D3-0909-45FD-ACE8-F2497A3486E7}" type="presParOf" srcId="{EE987FBF-CADB-4159-A4F4-97658DAD71EA}" destId="{7F9DAC6A-C00F-4727-B203-437ECEF0F0B2}" srcOrd="7" destOrd="0" presId="urn:microsoft.com/office/officeart/2005/8/layout/vList2"/>
    <dgm:cxn modelId="{D539D80E-9DDE-4ABB-A6F7-2C13764E1626}" type="presParOf" srcId="{EE987FBF-CADB-4159-A4F4-97658DAD71EA}" destId="{9231AE03-5689-4E9C-BAEF-AD6185B64F47}" srcOrd="8" destOrd="0" presId="urn:microsoft.com/office/officeart/2005/8/layout/vList2"/>
    <dgm:cxn modelId="{CAB96920-52BD-4892-8FC9-D41015A4B219}" type="presParOf" srcId="{EE987FBF-CADB-4159-A4F4-97658DAD71EA}" destId="{F14E0BF9-1588-4999-821F-6C5A4575A291}" srcOrd="9" destOrd="0" presId="urn:microsoft.com/office/officeart/2005/8/layout/vList2"/>
    <dgm:cxn modelId="{1457457B-B965-4B2E-9FD2-7D94D1A63685}" type="presParOf" srcId="{EE987FBF-CADB-4159-A4F4-97658DAD71EA}" destId="{C1CB30C0-101D-426E-90D0-B5A8213CDDE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FC2BD4-9FDF-45EE-8737-47F16FDE11D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88C66EE-9B47-420C-B959-49BD724BBC19}">
      <dgm:prSet/>
      <dgm:spPr/>
      <dgm:t>
        <a:bodyPr/>
        <a:lstStyle/>
        <a:p>
          <a:pPr>
            <a:lnSpc>
              <a:spcPct val="100000"/>
            </a:lnSpc>
          </a:pPr>
          <a:r>
            <a:rPr lang="en-US"/>
            <a:t>A</a:t>
          </a:r>
        </a:p>
      </dgm:t>
    </dgm:pt>
    <dgm:pt modelId="{F7657A70-D680-4B8B-8875-4800791A05AC}" type="parTrans" cxnId="{B255DD74-6984-4D27-B2B1-F6097BD10129}">
      <dgm:prSet/>
      <dgm:spPr/>
      <dgm:t>
        <a:bodyPr/>
        <a:lstStyle/>
        <a:p>
          <a:endParaRPr lang="en-US"/>
        </a:p>
      </dgm:t>
    </dgm:pt>
    <dgm:pt modelId="{AF51E00A-0B7F-46DB-8783-A4B6DD547BB8}" type="sibTrans" cxnId="{B255DD74-6984-4D27-B2B1-F6097BD10129}">
      <dgm:prSet/>
      <dgm:spPr/>
      <dgm:t>
        <a:bodyPr/>
        <a:lstStyle/>
        <a:p>
          <a:endParaRPr lang="en-US"/>
        </a:p>
      </dgm:t>
    </dgm:pt>
    <dgm:pt modelId="{C3D543DF-EB3A-43D9-85EF-06FFDC507D99}">
      <dgm:prSet/>
      <dgm:spPr/>
      <dgm:t>
        <a:bodyPr/>
        <a:lstStyle/>
        <a:p>
          <a:pPr>
            <a:lnSpc>
              <a:spcPct val="100000"/>
            </a:lnSpc>
          </a:pPr>
          <a:r>
            <a:rPr lang="en-US"/>
            <a:t>Designing a Smart surveillance camera system using deep learning.</a:t>
          </a:r>
        </a:p>
      </dgm:t>
    </dgm:pt>
    <dgm:pt modelId="{F2E52EE1-37BD-4C66-A52C-B2754FF2181C}" type="parTrans" cxnId="{250D7631-686A-4078-BB1D-A358D2D836C4}">
      <dgm:prSet/>
      <dgm:spPr/>
      <dgm:t>
        <a:bodyPr/>
        <a:lstStyle/>
        <a:p>
          <a:endParaRPr lang="en-US"/>
        </a:p>
      </dgm:t>
    </dgm:pt>
    <dgm:pt modelId="{93F69D8E-920F-429E-A2FF-8F6E61152C2B}" type="sibTrans" cxnId="{250D7631-686A-4078-BB1D-A358D2D836C4}">
      <dgm:prSet/>
      <dgm:spPr/>
      <dgm:t>
        <a:bodyPr/>
        <a:lstStyle/>
        <a:p>
          <a:endParaRPr lang="en-US"/>
        </a:p>
      </dgm:t>
    </dgm:pt>
    <dgm:pt modelId="{116573E2-7DEF-4AC5-8F6C-98F36B08CF96}">
      <dgm:prSet/>
      <dgm:spPr/>
      <dgm:t>
        <a:bodyPr/>
        <a:lstStyle/>
        <a:p>
          <a:pPr>
            <a:lnSpc>
              <a:spcPct val="100000"/>
            </a:lnSpc>
          </a:pPr>
          <a:r>
            <a:rPr lang="en-US"/>
            <a:t>B</a:t>
          </a:r>
        </a:p>
      </dgm:t>
    </dgm:pt>
    <dgm:pt modelId="{884ECCA5-6FE2-478A-BFDB-6BE3EE5B79F1}" type="parTrans" cxnId="{BEDC3475-E1E3-47FB-BD59-BD27116D9D60}">
      <dgm:prSet/>
      <dgm:spPr/>
      <dgm:t>
        <a:bodyPr/>
        <a:lstStyle/>
        <a:p>
          <a:endParaRPr lang="en-US"/>
        </a:p>
      </dgm:t>
    </dgm:pt>
    <dgm:pt modelId="{144B5CF0-88C4-4784-B7C8-74DF271A66A1}" type="sibTrans" cxnId="{BEDC3475-E1E3-47FB-BD59-BD27116D9D60}">
      <dgm:prSet/>
      <dgm:spPr/>
      <dgm:t>
        <a:bodyPr/>
        <a:lstStyle/>
        <a:p>
          <a:endParaRPr lang="en-US"/>
        </a:p>
      </dgm:t>
    </dgm:pt>
    <dgm:pt modelId="{A9846750-6EC9-43B1-A1B6-AD6E776A70D4}">
      <dgm:prSet/>
      <dgm:spPr/>
      <dgm:t>
        <a:bodyPr/>
        <a:lstStyle/>
        <a:p>
          <a:pPr>
            <a:lnSpc>
              <a:spcPct val="100000"/>
            </a:lnSpc>
          </a:pPr>
          <a:r>
            <a:rPr lang="en-US"/>
            <a:t>Designing a traffic anomaly detection system using deep learning.</a:t>
          </a:r>
        </a:p>
      </dgm:t>
    </dgm:pt>
    <dgm:pt modelId="{325CFA36-6F27-4CCD-B044-F6DFCD5F1A13}" type="parTrans" cxnId="{A21BDFD5-0AA9-4468-AE0D-9D83D8202818}">
      <dgm:prSet/>
      <dgm:spPr/>
      <dgm:t>
        <a:bodyPr/>
        <a:lstStyle/>
        <a:p>
          <a:endParaRPr lang="en-US"/>
        </a:p>
      </dgm:t>
    </dgm:pt>
    <dgm:pt modelId="{9621FC9E-BA79-4412-9848-C9552FFC20D9}" type="sibTrans" cxnId="{A21BDFD5-0AA9-4468-AE0D-9D83D8202818}">
      <dgm:prSet/>
      <dgm:spPr/>
      <dgm:t>
        <a:bodyPr/>
        <a:lstStyle/>
        <a:p>
          <a:endParaRPr lang="en-US"/>
        </a:p>
      </dgm:t>
    </dgm:pt>
    <dgm:pt modelId="{2E7BF688-6866-4BB8-B63B-E3CD5080C240}">
      <dgm:prSet/>
      <dgm:spPr/>
      <dgm:t>
        <a:bodyPr/>
        <a:lstStyle/>
        <a:p>
          <a:pPr>
            <a:lnSpc>
              <a:spcPct val="100000"/>
            </a:lnSpc>
          </a:pPr>
          <a:r>
            <a:rPr lang="en-US"/>
            <a:t>C</a:t>
          </a:r>
        </a:p>
      </dgm:t>
    </dgm:pt>
    <dgm:pt modelId="{9D20043B-7A94-430C-AB4C-8D671C88A4D4}" type="parTrans" cxnId="{BAF6C9AA-081F-4A3E-B411-10A9C666AE57}">
      <dgm:prSet/>
      <dgm:spPr/>
      <dgm:t>
        <a:bodyPr/>
        <a:lstStyle/>
        <a:p>
          <a:endParaRPr lang="en-US"/>
        </a:p>
      </dgm:t>
    </dgm:pt>
    <dgm:pt modelId="{EE25DB51-975B-4F6D-B53F-2E8C4672148E}" type="sibTrans" cxnId="{BAF6C9AA-081F-4A3E-B411-10A9C666AE57}">
      <dgm:prSet/>
      <dgm:spPr/>
      <dgm:t>
        <a:bodyPr/>
        <a:lstStyle/>
        <a:p>
          <a:endParaRPr lang="en-US"/>
        </a:p>
      </dgm:t>
    </dgm:pt>
    <dgm:pt modelId="{11E4FC8F-E4EB-4C1E-952B-14C6D2502B88}">
      <dgm:prSet/>
      <dgm:spPr/>
      <dgm:t>
        <a:bodyPr/>
        <a:lstStyle/>
        <a:p>
          <a:pPr>
            <a:lnSpc>
              <a:spcPct val="100000"/>
            </a:lnSpc>
          </a:pPr>
          <a:r>
            <a:rPr lang="en-US"/>
            <a:t>Designing a smart trash can system.</a:t>
          </a:r>
        </a:p>
      </dgm:t>
    </dgm:pt>
    <dgm:pt modelId="{9F4787EA-0288-4EED-971F-34740090A8C3}" type="parTrans" cxnId="{025860C3-2489-434A-8E20-D65286D1B79A}">
      <dgm:prSet/>
      <dgm:spPr/>
      <dgm:t>
        <a:bodyPr/>
        <a:lstStyle/>
        <a:p>
          <a:endParaRPr lang="en-US"/>
        </a:p>
      </dgm:t>
    </dgm:pt>
    <dgm:pt modelId="{79AC6B62-2312-49EE-AD67-89CBF8D3787E}" type="sibTrans" cxnId="{025860C3-2489-434A-8E20-D65286D1B79A}">
      <dgm:prSet/>
      <dgm:spPr/>
      <dgm:t>
        <a:bodyPr/>
        <a:lstStyle/>
        <a:p>
          <a:endParaRPr lang="en-US"/>
        </a:p>
      </dgm:t>
    </dgm:pt>
    <dgm:pt modelId="{78D5242A-CD05-4019-AB9A-F2779AFC8821}">
      <dgm:prSet/>
      <dgm:spPr/>
      <dgm:t>
        <a:bodyPr/>
        <a:lstStyle/>
        <a:p>
          <a:pPr>
            <a:lnSpc>
              <a:spcPct val="100000"/>
            </a:lnSpc>
          </a:pPr>
          <a:r>
            <a:rPr lang="en-US"/>
            <a:t>D</a:t>
          </a:r>
        </a:p>
      </dgm:t>
    </dgm:pt>
    <dgm:pt modelId="{E4F6F511-3F72-46D4-ABB5-15C7EA303BDF}" type="parTrans" cxnId="{603495F1-4F23-461C-8FA8-619A0EAA1B75}">
      <dgm:prSet/>
      <dgm:spPr/>
      <dgm:t>
        <a:bodyPr/>
        <a:lstStyle/>
        <a:p>
          <a:endParaRPr lang="en-US"/>
        </a:p>
      </dgm:t>
    </dgm:pt>
    <dgm:pt modelId="{169B2D34-620C-435B-B134-F0FC6EB774EF}" type="sibTrans" cxnId="{603495F1-4F23-461C-8FA8-619A0EAA1B75}">
      <dgm:prSet/>
      <dgm:spPr/>
      <dgm:t>
        <a:bodyPr/>
        <a:lstStyle/>
        <a:p>
          <a:endParaRPr lang="en-US"/>
        </a:p>
      </dgm:t>
    </dgm:pt>
    <dgm:pt modelId="{6417B10D-4A86-42DC-AF92-F23590F4887D}">
      <dgm:prSet/>
      <dgm:spPr/>
      <dgm:t>
        <a:bodyPr/>
        <a:lstStyle/>
        <a:p>
          <a:pPr>
            <a:lnSpc>
              <a:spcPct val="100000"/>
            </a:lnSpc>
          </a:pPr>
          <a:r>
            <a:rPr lang="en-US"/>
            <a:t>Designing an Arabic handwriting recognition system.</a:t>
          </a:r>
        </a:p>
      </dgm:t>
    </dgm:pt>
    <dgm:pt modelId="{7B934F55-0397-41B2-AB55-254029F59B17}" type="parTrans" cxnId="{3ACDF39B-57D5-448A-9584-4D764CC15BBB}">
      <dgm:prSet/>
      <dgm:spPr/>
      <dgm:t>
        <a:bodyPr/>
        <a:lstStyle/>
        <a:p>
          <a:endParaRPr lang="en-US"/>
        </a:p>
      </dgm:t>
    </dgm:pt>
    <dgm:pt modelId="{E5A5A62F-E0A2-4CAC-BA88-1D34E34FDCEF}" type="sibTrans" cxnId="{3ACDF39B-57D5-448A-9584-4D764CC15BBB}">
      <dgm:prSet/>
      <dgm:spPr/>
      <dgm:t>
        <a:bodyPr/>
        <a:lstStyle/>
        <a:p>
          <a:endParaRPr lang="en-US"/>
        </a:p>
      </dgm:t>
    </dgm:pt>
    <dgm:pt modelId="{70EDBF59-04D9-4874-ACE4-6FB5BFE732DA}" type="pres">
      <dgm:prSet presAssocID="{3BFC2BD4-9FDF-45EE-8737-47F16FDE11D9}" presName="root" presStyleCnt="0">
        <dgm:presLayoutVars>
          <dgm:dir/>
          <dgm:resizeHandles val="exact"/>
        </dgm:presLayoutVars>
      </dgm:prSet>
      <dgm:spPr/>
    </dgm:pt>
    <dgm:pt modelId="{9CA915B9-DBF3-458A-B924-9433ADBA5FE4}" type="pres">
      <dgm:prSet presAssocID="{488C66EE-9B47-420C-B959-49BD724BBC19}" presName="compNode" presStyleCnt="0"/>
      <dgm:spPr/>
    </dgm:pt>
    <dgm:pt modelId="{44F51B9C-E8F6-4BE6-A64A-BE9F73C8F805}" type="pres">
      <dgm:prSet presAssocID="{488C66EE-9B47-420C-B959-49BD724BBC19}" presName="bgRect" presStyleLbl="bgShp" presStyleIdx="0" presStyleCnt="4"/>
      <dgm:spPr/>
    </dgm:pt>
    <dgm:pt modelId="{E9572788-2C1C-4B67-B1F8-8577F9204F84}" type="pres">
      <dgm:prSet presAssocID="{488C66EE-9B47-420C-B959-49BD724BBC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1F8B48DD-D9CD-47BD-8A0E-41EF7A78A9C0}" type="pres">
      <dgm:prSet presAssocID="{488C66EE-9B47-420C-B959-49BD724BBC19}" presName="spaceRect" presStyleCnt="0"/>
      <dgm:spPr/>
    </dgm:pt>
    <dgm:pt modelId="{771BC9AB-69E8-4271-8A58-96170DC8D3E4}" type="pres">
      <dgm:prSet presAssocID="{488C66EE-9B47-420C-B959-49BD724BBC19}" presName="parTx" presStyleLbl="revTx" presStyleIdx="0" presStyleCnt="8">
        <dgm:presLayoutVars>
          <dgm:chMax val="0"/>
          <dgm:chPref val="0"/>
        </dgm:presLayoutVars>
      </dgm:prSet>
      <dgm:spPr/>
    </dgm:pt>
    <dgm:pt modelId="{FF88E995-E251-46B4-9F46-A54F803DBC1D}" type="pres">
      <dgm:prSet presAssocID="{488C66EE-9B47-420C-B959-49BD724BBC19}" presName="desTx" presStyleLbl="revTx" presStyleIdx="1" presStyleCnt="8">
        <dgm:presLayoutVars/>
      </dgm:prSet>
      <dgm:spPr/>
    </dgm:pt>
    <dgm:pt modelId="{8A107FF1-F982-4B2D-82E4-1EB4ADA67755}" type="pres">
      <dgm:prSet presAssocID="{AF51E00A-0B7F-46DB-8783-A4B6DD547BB8}" presName="sibTrans" presStyleCnt="0"/>
      <dgm:spPr/>
    </dgm:pt>
    <dgm:pt modelId="{9E7D1B84-0586-481F-B045-10A8AD332FFF}" type="pres">
      <dgm:prSet presAssocID="{116573E2-7DEF-4AC5-8F6C-98F36B08CF96}" presName="compNode" presStyleCnt="0"/>
      <dgm:spPr/>
    </dgm:pt>
    <dgm:pt modelId="{C9E49CE5-BE17-4D10-B672-CAF91C969D99}" type="pres">
      <dgm:prSet presAssocID="{116573E2-7DEF-4AC5-8F6C-98F36B08CF96}" presName="bgRect" presStyleLbl="bgShp" presStyleIdx="1" presStyleCnt="4"/>
      <dgm:spPr/>
    </dgm:pt>
    <dgm:pt modelId="{5E474ACE-7BFC-4484-ACBC-2E2E9FDF345B}" type="pres">
      <dgm:prSet presAssocID="{116573E2-7DEF-4AC5-8F6C-98F36B08CF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CDD50FD7-0C86-444D-8D52-75FBBF2FEA4F}" type="pres">
      <dgm:prSet presAssocID="{116573E2-7DEF-4AC5-8F6C-98F36B08CF96}" presName="spaceRect" presStyleCnt="0"/>
      <dgm:spPr/>
    </dgm:pt>
    <dgm:pt modelId="{0123BCCF-C05F-41CC-821B-8F04F7B74203}" type="pres">
      <dgm:prSet presAssocID="{116573E2-7DEF-4AC5-8F6C-98F36B08CF96}" presName="parTx" presStyleLbl="revTx" presStyleIdx="2" presStyleCnt="8">
        <dgm:presLayoutVars>
          <dgm:chMax val="0"/>
          <dgm:chPref val="0"/>
        </dgm:presLayoutVars>
      </dgm:prSet>
      <dgm:spPr/>
    </dgm:pt>
    <dgm:pt modelId="{D804D930-650B-4326-8CB4-5D0E353777CA}" type="pres">
      <dgm:prSet presAssocID="{116573E2-7DEF-4AC5-8F6C-98F36B08CF96}" presName="desTx" presStyleLbl="revTx" presStyleIdx="3" presStyleCnt="8">
        <dgm:presLayoutVars/>
      </dgm:prSet>
      <dgm:spPr/>
    </dgm:pt>
    <dgm:pt modelId="{6BB6ACEC-77F7-4503-9456-B5785BAE3148}" type="pres">
      <dgm:prSet presAssocID="{144B5CF0-88C4-4784-B7C8-74DF271A66A1}" presName="sibTrans" presStyleCnt="0"/>
      <dgm:spPr/>
    </dgm:pt>
    <dgm:pt modelId="{78B17E22-074B-41E6-B0F6-116F7FF0F8F3}" type="pres">
      <dgm:prSet presAssocID="{2E7BF688-6866-4BB8-B63B-E3CD5080C240}" presName="compNode" presStyleCnt="0"/>
      <dgm:spPr/>
    </dgm:pt>
    <dgm:pt modelId="{552AD73D-B631-4E8E-B944-92717D9BA910}" type="pres">
      <dgm:prSet presAssocID="{2E7BF688-6866-4BB8-B63B-E3CD5080C240}" presName="bgRect" presStyleLbl="bgShp" presStyleIdx="2" presStyleCnt="4"/>
      <dgm:spPr/>
    </dgm:pt>
    <dgm:pt modelId="{55E2212D-2749-4FB6-8F52-69B11F3B4C50}" type="pres">
      <dgm:prSet presAssocID="{2E7BF688-6866-4BB8-B63B-E3CD5080C2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D3C994BA-C115-4A92-9AD2-F226B6E45327}" type="pres">
      <dgm:prSet presAssocID="{2E7BF688-6866-4BB8-B63B-E3CD5080C240}" presName="spaceRect" presStyleCnt="0"/>
      <dgm:spPr/>
    </dgm:pt>
    <dgm:pt modelId="{FDCF549F-2782-4E5B-AB0A-47098918F183}" type="pres">
      <dgm:prSet presAssocID="{2E7BF688-6866-4BB8-B63B-E3CD5080C240}" presName="parTx" presStyleLbl="revTx" presStyleIdx="4" presStyleCnt="8">
        <dgm:presLayoutVars>
          <dgm:chMax val="0"/>
          <dgm:chPref val="0"/>
        </dgm:presLayoutVars>
      </dgm:prSet>
      <dgm:spPr/>
    </dgm:pt>
    <dgm:pt modelId="{C0CD9AB2-3760-451E-9F26-E6729D87C51B}" type="pres">
      <dgm:prSet presAssocID="{2E7BF688-6866-4BB8-B63B-E3CD5080C240}" presName="desTx" presStyleLbl="revTx" presStyleIdx="5" presStyleCnt="8">
        <dgm:presLayoutVars/>
      </dgm:prSet>
      <dgm:spPr/>
    </dgm:pt>
    <dgm:pt modelId="{1BE9E273-4039-4E90-AFC5-9149A5A64E8E}" type="pres">
      <dgm:prSet presAssocID="{EE25DB51-975B-4F6D-B53F-2E8C4672148E}" presName="sibTrans" presStyleCnt="0"/>
      <dgm:spPr/>
    </dgm:pt>
    <dgm:pt modelId="{3C70D808-6570-431E-AD7D-3CE2FF47307C}" type="pres">
      <dgm:prSet presAssocID="{78D5242A-CD05-4019-AB9A-F2779AFC8821}" presName="compNode" presStyleCnt="0"/>
      <dgm:spPr/>
    </dgm:pt>
    <dgm:pt modelId="{B872FCB3-2182-4961-93D4-0E74604FEDF7}" type="pres">
      <dgm:prSet presAssocID="{78D5242A-CD05-4019-AB9A-F2779AFC8821}" presName="bgRect" presStyleLbl="bgShp" presStyleIdx="3" presStyleCnt="4"/>
      <dgm:spPr/>
    </dgm:pt>
    <dgm:pt modelId="{55E11D4A-EBFD-4EFB-9911-B08F50C5A4B3}" type="pres">
      <dgm:prSet presAssocID="{78D5242A-CD05-4019-AB9A-F2779AFC88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C8560AA-B0F4-4684-9256-515BFF00AC7A}" type="pres">
      <dgm:prSet presAssocID="{78D5242A-CD05-4019-AB9A-F2779AFC8821}" presName="spaceRect" presStyleCnt="0"/>
      <dgm:spPr/>
    </dgm:pt>
    <dgm:pt modelId="{44426F2C-9F38-4B68-B280-111231045D05}" type="pres">
      <dgm:prSet presAssocID="{78D5242A-CD05-4019-AB9A-F2779AFC8821}" presName="parTx" presStyleLbl="revTx" presStyleIdx="6" presStyleCnt="8">
        <dgm:presLayoutVars>
          <dgm:chMax val="0"/>
          <dgm:chPref val="0"/>
        </dgm:presLayoutVars>
      </dgm:prSet>
      <dgm:spPr/>
    </dgm:pt>
    <dgm:pt modelId="{56331582-246F-4486-A904-7BB26C0E4E5C}" type="pres">
      <dgm:prSet presAssocID="{78D5242A-CD05-4019-AB9A-F2779AFC8821}" presName="desTx" presStyleLbl="revTx" presStyleIdx="7" presStyleCnt="8">
        <dgm:presLayoutVars/>
      </dgm:prSet>
      <dgm:spPr/>
    </dgm:pt>
  </dgm:ptLst>
  <dgm:cxnLst>
    <dgm:cxn modelId="{63FA2516-D522-492D-BCD6-94517A94DF44}" type="presOf" srcId="{11E4FC8F-E4EB-4C1E-952B-14C6D2502B88}" destId="{C0CD9AB2-3760-451E-9F26-E6729D87C51B}" srcOrd="0" destOrd="0" presId="urn:microsoft.com/office/officeart/2018/2/layout/IconVerticalSolidList"/>
    <dgm:cxn modelId="{6DF8EA25-6C1C-453A-88EA-32331D80A180}" type="presOf" srcId="{116573E2-7DEF-4AC5-8F6C-98F36B08CF96}" destId="{0123BCCF-C05F-41CC-821B-8F04F7B74203}" srcOrd="0" destOrd="0" presId="urn:microsoft.com/office/officeart/2018/2/layout/IconVerticalSolidList"/>
    <dgm:cxn modelId="{250D7631-686A-4078-BB1D-A358D2D836C4}" srcId="{488C66EE-9B47-420C-B959-49BD724BBC19}" destId="{C3D543DF-EB3A-43D9-85EF-06FFDC507D99}" srcOrd="0" destOrd="0" parTransId="{F2E52EE1-37BD-4C66-A52C-B2754FF2181C}" sibTransId="{93F69D8E-920F-429E-A2FF-8F6E61152C2B}"/>
    <dgm:cxn modelId="{4C866E6E-4501-48BC-BA5F-A904EB6B9658}" type="presOf" srcId="{3BFC2BD4-9FDF-45EE-8737-47F16FDE11D9}" destId="{70EDBF59-04D9-4874-ACE4-6FB5BFE732DA}" srcOrd="0" destOrd="0" presId="urn:microsoft.com/office/officeart/2018/2/layout/IconVerticalSolidList"/>
    <dgm:cxn modelId="{B255DD74-6984-4D27-B2B1-F6097BD10129}" srcId="{3BFC2BD4-9FDF-45EE-8737-47F16FDE11D9}" destId="{488C66EE-9B47-420C-B959-49BD724BBC19}" srcOrd="0" destOrd="0" parTransId="{F7657A70-D680-4B8B-8875-4800791A05AC}" sibTransId="{AF51E00A-0B7F-46DB-8783-A4B6DD547BB8}"/>
    <dgm:cxn modelId="{BEDC3475-E1E3-47FB-BD59-BD27116D9D60}" srcId="{3BFC2BD4-9FDF-45EE-8737-47F16FDE11D9}" destId="{116573E2-7DEF-4AC5-8F6C-98F36B08CF96}" srcOrd="1" destOrd="0" parTransId="{884ECCA5-6FE2-478A-BFDB-6BE3EE5B79F1}" sibTransId="{144B5CF0-88C4-4784-B7C8-74DF271A66A1}"/>
    <dgm:cxn modelId="{1AF69381-D484-4EBF-A36D-1272A90FB915}" type="presOf" srcId="{488C66EE-9B47-420C-B959-49BD724BBC19}" destId="{771BC9AB-69E8-4271-8A58-96170DC8D3E4}" srcOrd="0" destOrd="0" presId="urn:microsoft.com/office/officeart/2018/2/layout/IconVerticalSolidList"/>
    <dgm:cxn modelId="{338ECD9B-33BF-47D4-8FAF-132FF3B97858}" type="presOf" srcId="{78D5242A-CD05-4019-AB9A-F2779AFC8821}" destId="{44426F2C-9F38-4B68-B280-111231045D05}" srcOrd="0" destOrd="0" presId="urn:microsoft.com/office/officeart/2018/2/layout/IconVerticalSolidList"/>
    <dgm:cxn modelId="{3ACDF39B-57D5-448A-9584-4D764CC15BBB}" srcId="{78D5242A-CD05-4019-AB9A-F2779AFC8821}" destId="{6417B10D-4A86-42DC-AF92-F23590F4887D}" srcOrd="0" destOrd="0" parTransId="{7B934F55-0397-41B2-AB55-254029F59B17}" sibTransId="{E5A5A62F-E0A2-4CAC-BA88-1D34E34FDCEF}"/>
    <dgm:cxn modelId="{BAF6C9AA-081F-4A3E-B411-10A9C666AE57}" srcId="{3BFC2BD4-9FDF-45EE-8737-47F16FDE11D9}" destId="{2E7BF688-6866-4BB8-B63B-E3CD5080C240}" srcOrd="2" destOrd="0" parTransId="{9D20043B-7A94-430C-AB4C-8D671C88A4D4}" sibTransId="{EE25DB51-975B-4F6D-B53F-2E8C4672148E}"/>
    <dgm:cxn modelId="{131464AF-A603-4397-B373-EAA003F8A292}" type="presOf" srcId="{6417B10D-4A86-42DC-AF92-F23590F4887D}" destId="{56331582-246F-4486-A904-7BB26C0E4E5C}" srcOrd="0" destOrd="0" presId="urn:microsoft.com/office/officeart/2018/2/layout/IconVerticalSolidList"/>
    <dgm:cxn modelId="{12147BBC-72DE-40F4-AB48-5D194AF8B83C}" type="presOf" srcId="{C3D543DF-EB3A-43D9-85EF-06FFDC507D99}" destId="{FF88E995-E251-46B4-9F46-A54F803DBC1D}" srcOrd="0" destOrd="0" presId="urn:microsoft.com/office/officeart/2018/2/layout/IconVerticalSolidList"/>
    <dgm:cxn modelId="{025860C3-2489-434A-8E20-D65286D1B79A}" srcId="{2E7BF688-6866-4BB8-B63B-E3CD5080C240}" destId="{11E4FC8F-E4EB-4C1E-952B-14C6D2502B88}" srcOrd="0" destOrd="0" parTransId="{9F4787EA-0288-4EED-971F-34740090A8C3}" sibTransId="{79AC6B62-2312-49EE-AD67-89CBF8D3787E}"/>
    <dgm:cxn modelId="{A21BDFD5-0AA9-4468-AE0D-9D83D8202818}" srcId="{116573E2-7DEF-4AC5-8F6C-98F36B08CF96}" destId="{A9846750-6EC9-43B1-A1B6-AD6E776A70D4}" srcOrd="0" destOrd="0" parTransId="{325CFA36-6F27-4CCD-B044-F6DFCD5F1A13}" sibTransId="{9621FC9E-BA79-4412-9848-C9552FFC20D9}"/>
    <dgm:cxn modelId="{C3BD29E9-50C4-49C5-90DA-045AB16B2CCF}" type="presOf" srcId="{A9846750-6EC9-43B1-A1B6-AD6E776A70D4}" destId="{D804D930-650B-4326-8CB4-5D0E353777CA}" srcOrd="0" destOrd="0" presId="urn:microsoft.com/office/officeart/2018/2/layout/IconVerticalSolidList"/>
    <dgm:cxn modelId="{603495F1-4F23-461C-8FA8-619A0EAA1B75}" srcId="{3BFC2BD4-9FDF-45EE-8737-47F16FDE11D9}" destId="{78D5242A-CD05-4019-AB9A-F2779AFC8821}" srcOrd="3" destOrd="0" parTransId="{E4F6F511-3F72-46D4-ABB5-15C7EA303BDF}" sibTransId="{169B2D34-620C-435B-B134-F0FC6EB774EF}"/>
    <dgm:cxn modelId="{3EE075F6-1851-443C-B6FD-4945D5AB4FE0}" type="presOf" srcId="{2E7BF688-6866-4BB8-B63B-E3CD5080C240}" destId="{FDCF549F-2782-4E5B-AB0A-47098918F183}" srcOrd="0" destOrd="0" presId="urn:microsoft.com/office/officeart/2018/2/layout/IconVerticalSolidList"/>
    <dgm:cxn modelId="{2FA0A05F-FDAB-4CA3-B0C5-945FC4D0B8EC}" type="presParOf" srcId="{70EDBF59-04D9-4874-ACE4-6FB5BFE732DA}" destId="{9CA915B9-DBF3-458A-B924-9433ADBA5FE4}" srcOrd="0" destOrd="0" presId="urn:microsoft.com/office/officeart/2018/2/layout/IconVerticalSolidList"/>
    <dgm:cxn modelId="{CF774F35-2042-4125-81EE-E5A5A69DF807}" type="presParOf" srcId="{9CA915B9-DBF3-458A-B924-9433ADBA5FE4}" destId="{44F51B9C-E8F6-4BE6-A64A-BE9F73C8F805}" srcOrd="0" destOrd="0" presId="urn:microsoft.com/office/officeart/2018/2/layout/IconVerticalSolidList"/>
    <dgm:cxn modelId="{8C780A9F-1887-4A2A-9CCC-50F44475C26E}" type="presParOf" srcId="{9CA915B9-DBF3-458A-B924-9433ADBA5FE4}" destId="{E9572788-2C1C-4B67-B1F8-8577F9204F84}" srcOrd="1" destOrd="0" presId="urn:microsoft.com/office/officeart/2018/2/layout/IconVerticalSolidList"/>
    <dgm:cxn modelId="{E8BD28FB-0965-4A66-826A-48C399FBFE3A}" type="presParOf" srcId="{9CA915B9-DBF3-458A-B924-9433ADBA5FE4}" destId="{1F8B48DD-D9CD-47BD-8A0E-41EF7A78A9C0}" srcOrd="2" destOrd="0" presId="urn:microsoft.com/office/officeart/2018/2/layout/IconVerticalSolidList"/>
    <dgm:cxn modelId="{D5AE79D7-E319-4D5D-919D-B98F795A6F50}" type="presParOf" srcId="{9CA915B9-DBF3-458A-B924-9433ADBA5FE4}" destId="{771BC9AB-69E8-4271-8A58-96170DC8D3E4}" srcOrd="3" destOrd="0" presId="urn:microsoft.com/office/officeart/2018/2/layout/IconVerticalSolidList"/>
    <dgm:cxn modelId="{20A371ED-3E1C-405E-8631-79389C4F5362}" type="presParOf" srcId="{9CA915B9-DBF3-458A-B924-9433ADBA5FE4}" destId="{FF88E995-E251-46B4-9F46-A54F803DBC1D}" srcOrd="4" destOrd="0" presId="urn:microsoft.com/office/officeart/2018/2/layout/IconVerticalSolidList"/>
    <dgm:cxn modelId="{69DE8BEF-A312-4F54-BFD5-C865D2BFF1A4}" type="presParOf" srcId="{70EDBF59-04D9-4874-ACE4-6FB5BFE732DA}" destId="{8A107FF1-F982-4B2D-82E4-1EB4ADA67755}" srcOrd="1" destOrd="0" presId="urn:microsoft.com/office/officeart/2018/2/layout/IconVerticalSolidList"/>
    <dgm:cxn modelId="{904747B9-A46D-4FDD-BFE9-82B2CB607053}" type="presParOf" srcId="{70EDBF59-04D9-4874-ACE4-6FB5BFE732DA}" destId="{9E7D1B84-0586-481F-B045-10A8AD332FFF}" srcOrd="2" destOrd="0" presId="urn:microsoft.com/office/officeart/2018/2/layout/IconVerticalSolidList"/>
    <dgm:cxn modelId="{622908E5-BF4D-4D0D-85DF-A5F3D598739D}" type="presParOf" srcId="{9E7D1B84-0586-481F-B045-10A8AD332FFF}" destId="{C9E49CE5-BE17-4D10-B672-CAF91C969D99}" srcOrd="0" destOrd="0" presId="urn:microsoft.com/office/officeart/2018/2/layout/IconVerticalSolidList"/>
    <dgm:cxn modelId="{0D4ADD2B-76F9-45BE-8B98-F8B0112A639F}" type="presParOf" srcId="{9E7D1B84-0586-481F-B045-10A8AD332FFF}" destId="{5E474ACE-7BFC-4484-ACBC-2E2E9FDF345B}" srcOrd="1" destOrd="0" presId="urn:microsoft.com/office/officeart/2018/2/layout/IconVerticalSolidList"/>
    <dgm:cxn modelId="{358056AF-8A6A-4ABF-B693-08FC64F31303}" type="presParOf" srcId="{9E7D1B84-0586-481F-B045-10A8AD332FFF}" destId="{CDD50FD7-0C86-444D-8D52-75FBBF2FEA4F}" srcOrd="2" destOrd="0" presId="urn:microsoft.com/office/officeart/2018/2/layout/IconVerticalSolidList"/>
    <dgm:cxn modelId="{5DE79A6F-4D4A-47D0-B0BA-1854A7AD6791}" type="presParOf" srcId="{9E7D1B84-0586-481F-B045-10A8AD332FFF}" destId="{0123BCCF-C05F-41CC-821B-8F04F7B74203}" srcOrd="3" destOrd="0" presId="urn:microsoft.com/office/officeart/2018/2/layout/IconVerticalSolidList"/>
    <dgm:cxn modelId="{ECA1B9F5-6C1B-4ADB-9936-5C7434EA4F33}" type="presParOf" srcId="{9E7D1B84-0586-481F-B045-10A8AD332FFF}" destId="{D804D930-650B-4326-8CB4-5D0E353777CA}" srcOrd="4" destOrd="0" presId="urn:microsoft.com/office/officeart/2018/2/layout/IconVerticalSolidList"/>
    <dgm:cxn modelId="{F3B2605F-E9AD-4272-B6D7-5D263573B498}" type="presParOf" srcId="{70EDBF59-04D9-4874-ACE4-6FB5BFE732DA}" destId="{6BB6ACEC-77F7-4503-9456-B5785BAE3148}" srcOrd="3" destOrd="0" presId="urn:microsoft.com/office/officeart/2018/2/layout/IconVerticalSolidList"/>
    <dgm:cxn modelId="{B875B367-8D97-4FC0-92F5-4AD1CBC60B6A}" type="presParOf" srcId="{70EDBF59-04D9-4874-ACE4-6FB5BFE732DA}" destId="{78B17E22-074B-41E6-B0F6-116F7FF0F8F3}" srcOrd="4" destOrd="0" presId="urn:microsoft.com/office/officeart/2018/2/layout/IconVerticalSolidList"/>
    <dgm:cxn modelId="{850C9596-7541-48F7-8EB1-AD722D559E81}" type="presParOf" srcId="{78B17E22-074B-41E6-B0F6-116F7FF0F8F3}" destId="{552AD73D-B631-4E8E-B944-92717D9BA910}" srcOrd="0" destOrd="0" presId="urn:microsoft.com/office/officeart/2018/2/layout/IconVerticalSolidList"/>
    <dgm:cxn modelId="{8406666A-E2CA-400D-B0CA-A2F43FFB3948}" type="presParOf" srcId="{78B17E22-074B-41E6-B0F6-116F7FF0F8F3}" destId="{55E2212D-2749-4FB6-8F52-69B11F3B4C50}" srcOrd="1" destOrd="0" presId="urn:microsoft.com/office/officeart/2018/2/layout/IconVerticalSolidList"/>
    <dgm:cxn modelId="{4D5706E6-0DE1-4BF9-AD84-ECA43E1AFBB4}" type="presParOf" srcId="{78B17E22-074B-41E6-B0F6-116F7FF0F8F3}" destId="{D3C994BA-C115-4A92-9AD2-F226B6E45327}" srcOrd="2" destOrd="0" presId="urn:microsoft.com/office/officeart/2018/2/layout/IconVerticalSolidList"/>
    <dgm:cxn modelId="{603EB2CB-1002-4760-B215-871419088B75}" type="presParOf" srcId="{78B17E22-074B-41E6-B0F6-116F7FF0F8F3}" destId="{FDCF549F-2782-4E5B-AB0A-47098918F183}" srcOrd="3" destOrd="0" presId="urn:microsoft.com/office/officeart/2018/2/layout/IconVerticalSolidList"/>
    <dgm:cxn modelId="{7DA53981-EFD7-4F5F-AA97-3C6D88DA0FB1}" type="presParOf" srcId="{78B17E22-074B-41E6-B0F6-116F7FF0F8F3}" destId="{C0CD9AB2-3760-451E-9F26-E6729D87C51B}" srcOrd="4" destOrd="0" presId="urn:microsoft.com/office/officeart/2018/2/layout/IconVerticalSolidList"/>
    <dgm:cxn modelId="{6044B648-4254-4000-8ADF-3D27D540EFBB}" type="presParOf" srcId="{70EDBF59-04D9-4874-ACE4-6FB5BFE732DA}" destId="{1BE9E273-4039-4E90-AFC5-9149A5A64E8E}" srcOrd="5" destOrd="0" presId="urn:microsoft.com/office/officeart/2018/2/layout/IconVerticalSolidList"/>
    <dgm:cxn modelId="{65F81BA0-C373-4595-A939-A3272CEB0756}" type="presParOf" srcId="{70EDBF59-04D9-4874-ACE4-6FB5BFE732DA}" destId="{3C70D808-6570-431E-AD7D-3CE2FF47307C}" srcOrd="6" destOrd="0" presId="urn:microsoft.com/office/officeart/2018/2/layout/IconVerticalSolidList"/>
    <dgm:cxn modelId="{1A6B9CE8-6029-42BF-8E3F-46E2AF9A3EAD}" type="presParOf" srcId="{3C70D808-6570-431E-AD7D-3CE2FF47307C}" destId="{B872FCB3-2182-4961-93D4-0E74604FEDF7}" srcOrd="0" destOrd="0" presId="urn:microsoft.com/office/officeart/2018/2/layout/IconVerticalSolidList"/>
    <dgm:cxn modelId="{7496D155-E9D1-4748-8232-562045295A1F}" type="presParOf" srcId="{3C70D808-6570-431E-AD7D-3CE2FF47307C}" destId="{55E11D4A-EBFD-4EFB-9911-B08F50C5A4B3}" srcOrd="1" destOrd="0" presId="urn:microsoft.com/office/officeart/2018/2/layout/IconVerticalSolidList"/>
    <dgm:cxn modelId="{58167A35-5995-445C-8F53-12C73A42DB96}" type="presParOf" srcId="{3C70D808-6570-431E-AD7D-3CE2FF47307C}" destId="{BC8560AA-B0F4-4684-9256-515BFF00AC7A}" srcOrd="2" destOrd="0" presId="urn:microsoft.com/office/officeart/2018/2/layout/IconVerticalSolidList"/>
    <dgm:cxn modelId="{05422047-4E4B-4481-89CB-560531B6A337}" type="presParOf" srcId="{3C70D808-6570-431E-AD7D-3CE2FF47307C}" destId="{44426F2C-9F38-4B68-B280-111231045D05}" srcOrd="3" destOrd="0" presId="urn:microsoft.com/office/officeart/2018/2/layout/IconVerticalSolidList"/>
    <dgm:cxn modelId="{9C88B825-0AD1-4987-8D80-4443F8CF0B5A}" type="presParOf" srcId="{3C70D808-6570-431E-AD7D-3CE2FF47307C}" destId="{56331582-246F-4486-A904-7BB26C0E4E5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BE9378B-D774-4383-905C-802BD02EC4B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1EAA3A2-C57B-4924-8A20-EB09FA04E07D}">
      <dgm:prSet/>
      <dgm:spPr/>
      <dgm:t>
        <a:bodyPr/>
        <a:lstStyle/>
        <a:p>
          <a:r>
            <a:rPr lang="en-US" b="1"/>
            <a:t>Marketing requirements</a:t>
          </a:r>
          <a:endParaRPr lang="en-US"/>
        </a:p>
      </dgm:t>
    </dgm:pt>
    <dgm:pt modelId="{C58E0F2E-5671-46FB-AB6F-5F9827974232}" type="parTrans" cxnId="{E2AD3085-E876-4185-AA70-B3256055FAB7}">
      <dgm:prSet/>
      <dgm:spPr/>
      <dgm:t>
        <a:bodyPr/>
        <a:lstStyle/>
        <a:p>
          <a:endParaRPr lang="en-US"/>
        </a:p>
      </dgm:t>
    </dgm:pt>
    <dgm:pt modelId="{F2A9E690-CD7A-4B00-B172-907B12A2C7D3}" type="sibTrans" cxnId="{E2AD3085-E876-4185-AA70-B3256055FAB7}">
      <dgm:prSet/>
      <dgm:spPr/>
      <dgm:t>
        <a:bodyPr/>
        <a:lstStyle/>
        <a:p>
          <a:endParaRPr lang="en-US"/>
        </a:p>
      </dgm:t>
    </dgm:pt>
    <dgm:pt modelId="{7BDB2816-327E-4A7D-90FC-172F7BA70FC2}">
      <dgm:prSet/>
      <dgm:spPr/>
      <dgm:t>
        <a:bodyPr/>
        <a:lstStyle/>
        <a:p>
          <a:r>
            <a:rPr lang="en-US" b="1"/>
            <a:t>Objective tree</a:t>
          </a:r>
          <a:endParaRPr lang="en-US"/>
        </a:p>
      </dgm:t>
    </dgm:pt>
    <dgm:pt modelId="{6A7A1FDA-2525-4125-A4BE-5F35A69EF752}" type="parTrans" cxnId="{613A6B90-D07B-42BC-B6B6-00A13C078B67}">
      <dgm:prSet/>
      <dgm:spPr/>
      <dgm:t>
        <a:bodyPr/>
        <a:lstStyle/>
        <a:p>
          <a:endParaRPr lang="en-US"/>
        </a:p>
      </dgm:t>
    </dgm:pt>
    <dgm:pt modelId="{88E08881-A5A7-4EF9-A764-E046BAB9BB95}" type="sibTrans" cxnId="{613A6B90-D07B-42BC-B6B6-00A13C078B67}">
      <dgm:prSet/>
      <dgm:spPr/>
      <dgm:t>
        <a:bodyPr/>
        <a:lstStyle/>
        <a:p>
          <a:endParaRPr lang="en-US"/>
        </a:p>
      </dgm:t>
    </dgm:pt>
    <dgm:pt modelId="{B4F2E9CF-416B-473E-8B17-91A6E9021CED}">
      <dgm:prSet/>
      <dgm:spPr/>
      <dgm:t>
        <a:bodyPr/>
        <a:lstStyle/>
        <a:p>
          <a:r>
            <a:rPr lang="en-US" b="1"/>
            <a:t>ranking need using pairwise comparison</a:t>
          </a:r>
          <a:endParaRPr lang="en-US"/>
        </a:p>
      </dgm:t>
    </dgm:pt>
    <dgm:pt modelId="{20C6B4EC-F41A-4571-AA2A-BA0D267729B9}" type="parTrans" cxnId="{4520A3F7-E96F-4134-BA84-24BC350ADB68}">
      <dgm:prSet/>
      <dgm:spPr/>
      <dgm:t>
        <a:bodyPr/>
        <a:lstStyle/>
        <a:p>
          <a:endParaRPr lang="en-US"/>
        </a:p>
      </dgm:t>
    </dgm:pt>
    <dgm:pt modelId="{8D4DEED1-5118-4825-8487-C87CB944D71B}" type="sibTrans" cxnId="{4520A3F7-E96F-4134-BA84-24BC350ADB68}">
      <dgm:prSet/>
      <dgm:spPr/>
      <dgm:t>
        <a:bodyPr/>
        <a:lstStyle/>
        <a:p>
          <a:endParaRPr lang="en-US"/>
        </a:p>
      </dgm:t>
    </dgm:pt>
    <dgm:pt modelId="{23FE0DE5-BFF4-40C7-8C37-A91E7EB7F0F3}">
      <dgm:prSet/>
      <dgm:spPr/>
      <dgm:t>
        <a:bodyPr/>
        <a:lstStyle/>
        <a:p>
          <a:r>
            <a:rPr lang="en-US" b="1"/>
            <a:t>Objective tree with ranking</a:t>
          </a:r>
          <a:endParaRPr lang="en-US"/>
        </a:p>
      </dgm:t>
    </dgm:pt>
    <dgm:pt modelId="{CCEBF6D9-F7A6-4A8B-96F8-C0AB41160FC3}" type="parTrans" cxnId="{14483153-5779-4330-A47F-C12567E1B385}">
      <dgm:prSet/>
      <dgm:spPr/>
      <dgm:t>
        <a:bodyPr/>
        <a:lstStyle/>
        <a:p>
          <a:endParaRPr lang="en-US"/>
        </a:p>
      </dgm:t>
    </dgm:pt>
    <dgm:pt modelId="{6B939410-3EA5-4C1B-9A49-4AB3BA2FCA23}" type="sibTrans" cxnId="{14483153-5779-4330-A47F-C12567E1B385}">
      <dgm:prSet/>
      <dgm:spPr/>
      <dgm:t>
        <a:bodyPr/>
        <a:lstStyle/>
        <a:p>
          <a:endParaRPr lang="en-US"/>
        </a:p>
      </dgm:t>
    </dgm:pt>
    <dgm:pt modelId="{11FF4109-BDC3-4FC4-9E4E-BD1FD89C69CA}" type="pres">
      <dgm:prSet presAssocID="{2BE9378B-D774-4383-905C-802BD02EC4B4}" presName="outerComposite" presStyleCnt="0">
        <dgm:presLayoutVars>
          <dgm:chMax val="5"/>
          <dgm:dir/>
          <dgm:resizeHandles val="exact"/>
        </dgm:presLayoutVars>
      </dgm:prSet>
      <dgm:spPr/>
    </dgm:pt>
    <dgm:pt modelId="{9B801C36-758C-494B-BBBD-069516711CAB}" type="pres">
      <dgm:prSet presAssocID="{2BE9378B-D774-4383-905C-802BD02EC4B4}" presName="dummyMaxCanvas" presStyleCnt="0">
        <dgm:presLayoutVars/>
      </dgm:prSet>
      <dgm:spPr/>
    </dgm:pt>
    <dgm:pt modelId="{30C98BE9-5F15-425D-BFB6-910F55094D60}" type="pres">
      <dgm:prSet presAssocID="{2BE9378B-D774-4383-905C-802BD02EC4B4}" presName="FourNodes_1" presStyleLbl="node1" presStyleIdx="0" presStyleCnt="4">
        <dgm:presLayoutVars>
          <dgm:bulletEnabled val="1"/>
        </dgm:presLayoutVars>
      </dgm:prSet>
      <dgm:spPr/>
    </dgm:pt>
    <dgm:pt modelId="{985E9F46-58F7-4B5A-A3F6-EDB21F8CFA77}" type="pres">
      <dgm:prSet presAssocID="{2BE9378B-D774-4383-905C-802BD02EC4B4}" presName="FourNodes_2" presStyleLbl="node1" presStyleIdx="1" presStyleCnt="4">
        <dgm:presLayoutVars>
          <dgm:bulletEnabled val="1"/>
        </dgm:presLayoutVars>
      </dgm:prSet>
      <dgm:spPr/>
    </dgm:pt>
    <dgm:pt modelId="{28ABCCEF-E3A8-4F44-8714-AE8B49664DA2}" type="pres">
      <dgm:prSet presAssocID="{2BE9378B-D774-4383-905C-802BD02EC4B4}" presName="FourNodes_3" presStyleLbl="node1" presStyleIdx="2" presStyleCnt="4">
        <dgm:presLayoutVars>
          <dgm:bulletEnabled val="1"/>
        </dgm:presLayoutVars>
      </dgm:prSet>
      <dgm:spPr/>
    </dgm:pt>
    <dgm:pt modelId="{BDB419E4-74A4-4E59-92EC-4036231D1C00}" type="pres">
      <dgm:prSet presAssocID="{2BE9378B-D774-4383-905C-802BD02EC4B4}" presName="FourNodes_4" presStyleLbl="node1" presStyleIdx="3" presStyleCnt="4">
        <dgm:presLayoutVars>
          <dgm:bulletEnabled val="1"/>
        </dgm:presLayoutVars>
      </dgm:prSet>
      <dgm:spPr/>
    </dgm:pt>
    <dgm:pt modelId="{07C60BAE-108B-4382-B45E-0DD0C7C158C3}" type="pres">
      <dgm:prSet presAssocID="{2BE9378B-D774-4383-905C-802BD02EC4B4}" presName="FourConn_1-2" presStyleLbl="fgAccFollowNode1" presStyleIdx="0" presStyleCnt="3">
        <dgm:presLayoutVars>
          <dgm:bulletEnabled val="1"/>
        </dgm:presLayoutVars>
      </dgm:prSet>
      <dgm:spPr/>
    </dgm:pt>
    <dgm:pt modelId="{AFE79ACC-E23E-4599-81DC-97D50690303D}" type="pres">
      <dgm:prSet presAssocID="{2BE9378B-D774-4383-905C-802BD02EC4B4}" presName="FourConn_2-3" presStyleLbl="fgAccFollowNode1" presStyleIdx="1" presStyleCnt="3">
        <dgm:presLayoutVars>
          <dgm:bulletEnabled val="1"/>
        </dgm:presLayoutVars>
      </dgm:prSet>
      <dgm:spPr/>
    </dgm:pt>
    <dgm:pt modelId="{01715EBE-CEE0-4B4A-8DBA-605B6501359B}" type="pres">
      <dgm:prSet presAssocID="{2BE9378B-D774-4383-905C-802BD02EC4B4}" presName="FourConn_3-4" presStyleLbl="fgAccFollowNode1" presStyleIdx="2" presStyleCnt="3">
        <dgm:presLayoutVars>
          <dgm:bulletEnabled val="1"/>
        </dgm:presLayoutVars>
      </dgm:prSet>
      <dgm:spPr/>
    </dgm:pt>
    <dgm:pt modelId="{81721F6C-BB84-4069-A2A7-AAE24E2DD83F}" type="pres">
      <dgm:prSet presAssocID="{2BE9378B-D774-4383-905C-802BD02EC4B4}" presName="FourNodes_1_text" presStyleLbl="node1" presStyleIdx="3" presStyleCnt="4">
        <dgm:presLayoutVars>
          <dgm:bulletEnabled val="1"/>
        </dgm:presLayoutVars>
      </dgm:prSet>
      <dgm:spPr/>
    </dgm:pt>
    <dgm:pt modelId="{72DABFDA-4B4E-458B-A9DE-EC002BF8A3CB}" type="pres">
      <dgm:prSet presAssocID="{2BE9378B-D774-4383-905C-802BD02EC4B4}" presName="FourNodes_2_text" presStyleLbl="node1" presStyleIdx="3" presStyleCnt="4">
        <dgm:presLayoutVars>
          <dgm:bulletEnabled val="1"/>
        </dgm:presLayoutVars>
      </dgm:prSet>
      <dgm:spPr/>
    </dgm:pt>
    <dgm:pt modelId="{81A8CF37-680A-4232-8B75-29B8207060C2}" type="pres">
      <dgm:prSet presAssocID="{2BE9378B-D774-4383-905C-802BD02EC4B4}" presName="FourNodes_3_text" presStyleLbl="node1" presStyleIdx="3" presStyleCnt="4">
        <dgm:presLayoutVars>
          <dgm:bulletEnabled val="1"/>
        </dgm:presLayoutVars>
      </dgm:prSet>
      <dgm:spPr/>
    </dgm:pt>
    <dgm:pt modelId="{2F78925F-7CEA-479F-AF62-857382B1E285}" type="pres">
      <dgm:prSet presAssocID="{2BE9378B-D774-4383-905C-802BD02EC4B4}" presName="FourNodes_4_text" presStyleLbl="node1" presStyleIdx="3" presStyleCnt="4">
        <dgm:presLayoutVars>
          <dgm:bulletEnabled val="1"/>
        </dgm:presLayoutVars>
      </dgm:prSet>
      <dgm:spPr/>
    </dgm:pt>
  </dgm:ptLst>
  <dgm:cxnLst>
    <dgm:cxn modelId="{C8205B18-ED0B-4FDB-A82E-B4E489AEB38C}" type="presOf" srcId="{8D4DEED1-5118-4825-8487-C87CB944D71B}" destId="{01715EBE-CEE0-4B4A-8DBA-605B6501359B}" srcOrd="0" destOrd="0" presId="urn:microsoft.com/office/officeart/2005/8/layout/vProcess5"/>
    <dgm:cxn modelId="{977B9A19-6E39-46F2-A822-C821D2DE6512}" type="presOf" srcId="{D1EAA3A2-C57B-4924-8A20-EB09FA04E07D}" destId="{81721F6C-BB84-4069-A2A7-AAE24E2DD83F}" srcOrd="1" destOrd="0" presId="urn:microsoft.com/office/officeart/2005/8/layout/vProcess5"/>
    <dgm:cxn modelId="{6D38DE1B-5160-4DF2-9F64-D4BB5B72B00B}" type="presOf" srcId="{B4F2E9CF-416B-473E-8B17-91A6E9021CED}" destId="{81A8CF37-680A-4232-8B75-29B8207060C2}" srcOrd="1" destOrd="0" presId="urn:microsoft.com/office/officeart/2005/8/layout/vProcess5"/>
    <dgm:cxn modelId="{31AF3830-A347-40A2-88F2-ABFD603A08C9}" type="presOf" srcId="{7BDB2816-327E-4A7D-90FC-172F7BA70FC2}" destId="{72DABFDA-4B4E-458B-A9DE-EC002BF8A3CB}" srcOrd="1" destOrd="0" presId="urn:microsoft.com/office/officeart/2005/8/layout/vProcess5"/>
    <dgm:cxn modelId="{3B56AC65-87DB-4272-A32F-2AF4F2A4932D}" type="presOf" srcId="{F2A9E690-CD7A-4B00-B172-907B12A2C7D3}" destId="{07C60BAE-108B-4382-B45E-0DD0C7C158C3}" srcOrd="0" destOrd="0" presId="urn:microsoft.com/office/officeart/2005/8/layout/vProcess5"/>
    <dgm:cxn modelId="{B6A7F048-522B-4197-8249-A11BD1833435}" type="presOf" srcId="{23FE0DE5-BFF4-40C7-8C37-A91E7EB7F0F3}" destId="{BDB419E4-74A4-4E59-92EC-4036231D1C00}" srcOrd="0" destOrd="0" presId="urn:microsoft.com/office/officeart/2005/8/layout/vProcess5"/>
    <dgm:cxn modelId="{6D198449-5EB6-47AD-955E-3AE9EBF07BEC}" type="presOf" srcId="{B4F2E9CF-416B-473E-8B17-91A6E9021CED}" destId="{28ABCCEF-E3A8-4F44-8714-AE8B49664DA2}" srcOrd="0" destOrd="0" presId="urn:microsoft.com/office/officeart/2005/8/layout/vProcess5"/>
    <dgm:cxn modelId="{FEBB9D4A-56D7-41D8-8B1F-F8B4294E7145}" type="presOf" srcId="{D1EAA3A2-C57B-4924-8A20-EB09FA04E07D}" destId="{30C98BE9-5F15-425D-BFB6-910F55094D60}" srcOrd="0" destOrd="0" presId="urn:microsoft.com/office/officeart/2005/8/layout/vProcess5"/>
    <dgm:cxn modelId="{14483153-5779-4330-A47F-C12567E1B385}" srcId="{2BE9378B-D774-4383-905C-802BD02EC4B4}" destId="{23FE0DE5-BFF4-40C7-8C37-A91E7EB7F0F3}" srcOrd="3" destOrd="0" parTransId="{CCEBF6D9-F7A6-4A8B-96F8-C0AB41160FC3}" sibTransId="{6B939410-3EA5-4C1B-9A49-4AB3BA2FCA23}"/>
    <dgm:cxn modelId="{A9532F55-56AC-498D-AAB7-F91FF347998B}" type="presOf" srcId="{2BE9378B-D774-4383-905C-802BD02EC4B4}" destId="{11FF4109-BDC3-4FC4-9E4E-BD1FD89C69CA}" srcOrd="0" destOrd="0" presId="urn:microsoft.com/office/officeart/2005/8/layout/vProcess5"/>
    <dgm:cxn modelId="{215C4A7F-D9E9-49BB-94B3-D06ED65659A6}" type="presOf" srcId="{88E08881-A5A7-4EF9-A764-E046BAB9BB95}" destId="{AFE79ACC-E23E-4599-81DC-97D50690303D}" srcOrd="0" destOrd="0" presId="urn:microsoft.com/office/officeart/2005/8/layout/vProcess5"/>
    <dgm:cxn modelId="{E2AD3085-E876-4185-AA70-B3256055FAB7}" srcId="{2BE9378B-D774-4383-905C-802BD02EC4B4}" destId="{D1EAA3A2-C57B-4924-8A20-EB09FA04E07D}" srcOrd="0" destOrd="0" parTransId="{C58E0F2E-5671-46FB-AB6F-5F9827974232}" sibTransId="{F2A9E690-CD7A-4B00-B172-907B12A2C7D3}"/>
    <dgm:cxn modelId="{613A6B90-D07B-42BC-B6B6-00A13C078B67}" srcId="{2BE9378B-D774-4383-905C-802BD02EC4B4}" destId="{7BDB2816-327E-4A7D-90FC-172F7BA70FC2}" srcOrd="1" destOrd="0" parTransId="{6A7A1FDA-2525-4125-A4BE-5F35A69EF752}" sibTransId="{88E08881-A5A7-4EF9-A764-E046BAB9BB95}"/>
    <dgm:cxn modelId="{560AD8A5-AE6D-4FE4-B1DA-D333FD717C5C}" type="presOf" srcId="{23FE0DE5-BFF4-40C7-8C37-A91E7EB7F0F3}" destId="{2F78925F-7CEA-479F-AF62-857382B1E285}" srcOrd="1" destOrd="0" presId="urn:microsoft.com/office/officeart/2005/8/layout/vProcess5"/>
    <dgm:cxn modelId="{951F87E8-BFF9-4896-8514-309C570D34F2}" type="presOf" srcId="{7BDB2816-327E-4A7D-90FC-172F7BA70FC2}" destId="{985E9F46-58F7-4B5A-A3F6-EDB21F8CFA77}" srcOrd="0" destOrd="0" presId="urn:microsoft.com/office/officeart/2005/8/layout/vProcess5"/>
    <dgm:cxn modelId="{4520A3F7-E96F-4134-BA84-24BC350ADB68}" srcId="{2BE9378B-D774-4383-905C-802BD02EC4B4}" destId="{B4F2E9CF-416B-473E-8B17-91A6E9021CED}" srcOrd="2" destOrd="0" parTransId="{20C6B4EC-F41A-4571-AA2A-BA0D267729B9}" sibTransId="{8D4DEED1-5118-4825-8487-C87CB944D71B}"/>
    <dgm:cxn modelId="{119E3E72-2BE6-4227-83C1-F5055EDFC159}" type="presParOf" srcId="{11FF4109-BDC3-4FC4-9E4E-BD1FD89C69CA}" destId="{9B801C36-758C-494B-BBBD-069516711CAB}" srcOrd="0" destOrd="0" presId="urn:microsoft.com/office/officeart/2005/8/layout/vProcess5"/>
    <dgm:cxn modelId="{AF779E96-23CA-4B3E-A1D6-3CBE83BA37B0}" type="presParOf" srcId="{11FF4109-BDC3-4FC4-9E4E-BD1FD89C69CA}" destId="{30C98BE9-5F15-425D-BFB6-910F55094D60}" srcOrd="1" destOrd="0" presId="urn:microsoft.com/office/officeart/2005/8/layout/vProcess5"/>
    <dgm:cxn modelId="{F8FAF457-1B92-4678-AB90-DE5E3A2F8C26}" type="presParOf" srcId="{11FF4109-BDC3-4FC4-9E4E-BD1FD89C69CA}" destId="{985E9F46-58F7-4B5A-A3F6-EDB21F8CFA77}" srcOrd="2" destOrd="0" presId="urn:microsoft.com/office/officeart/2005/8/layout/vProcess5"/>
    <dgm:cxn modelId="{CD06FCCE-4948-42CD-9884-2A6CA5F00479}" type="presParOf" srcId="{11FF4109-BDC3-4FC4-9E4E-BD1FD89C69CA}" destId="{28ABCCEF-E3A8-4F44-8714-AE8B49664DA2}" srcOrd="3" destOrd="0" presId="urn:microsoft.com/office/officeart/2005/8/layout/vProcess5"/>
    <dgm:cxn modelId="{EE392BD8-A3FD-4816-8F82-30DED6DE172C}" type="presParOf" srcId="{11FF4109-BDC3-4FC4-9E4E-BD1FD89C69CA}" destId="{BDB419E4-74A4-4E59-92EC-4036231D1C00}" srcOrd="4" destOrd="0" presId="urn:microsoft.com/office/officeart/2005/8/layout/vProcess5"/>
    <dgm:cxn modelId="{B6ACFD26-C5E3-4FC0-A248-9CFDF79D4957}" type="presParOf" srcId="{11FF4109-BDC3-4FC4-9E4E-BD1FD89C69CA}" destId="{07C60BAE-108B-4382-B45E-0DD0C7C158C3}" srcOrd="5" destOrd="0" presId="urn:microsoft.com/office/officeart/2005/8/layout/vProcess5"/>
    <dgm:cxn modelId="{5ED5CBC5-9151-440B-B36B-2E069A6BF92B}" type="presParOf" srcId="{11FF4109-BDC3-4FC4-9E4E-BD1FD89C69CA}" destId="{AFE79ACC-E23E-4599-81DC-97D50690303D}" srcOrd="6" destOrd="0" presId="urn:microsoft.com/office/officeart/2005/8/layout/vProcess5"/>
    <dgm:cxn modelId="{60F885A4-B01A-4614-B9DF-6CF87BD15616}" type="presParOf" srcId="{11FF4109-BDC3-4FC4-9E4E-BD1FD89C69CA}" destId="{01715EBE-CEE0-4B4A-8DBA-605B6501359B}" srcOrd="7" destOrd="0" presId="urn:microsoft.com/office/officeart/2005/8/layout/vProcess5"/>
    <dgm:cxn modelId="{9F678C12-1C9C-42EE-A0D2-DE1055C891DF}" type="presParOf" srcId="{11FF4109-BDC3-4FC4-9E4E-BD1FD89C69CA}" destId="{81721F6C-BB84-4069-A2A7-AAE24E2DD83F}" srcOrd="8" destOrd="0" presId="urn:microsoft.com/office/officeart/2005/8/layout/vProcess5"/>
    <dgm:cxn modelId="{9485D3E0-39D9-4BFF-B84A-8325ABB23256}" type="presParOf" srcId="{11FF4109-BDC3-4FC4-9E4E-BD1FD89C69CA}" destId="{72DABFDA-4B4E-458B-A9DE-EC002BF8A3CB}" srcOrd="9" destOrd="0" presId="urn:microsoft.com/office/officeart/2005/8/layout/vProcess5"/>
    <dgm:cxn modelId="{315023F8-D8D5-4BBC-B7DB-994A5E3643B1}" type="presParOf" srcId="{11FF4109-BDC3-4FC4-9E4E-BD1FD89C69CA}" destId="{81A8CF37-680A-4232-8B75-29B8207060C2}" srcOrd="10" destOrd="0" presId="urn:microsoft.com/office/officeart/2005/8/layout/vProcess5"/>
    <dgm:cxn modelId="{C974118D-D633-49CA-90DD-80350FE954F2}" type="presParOf" srcId="{11FF4109-BDC3-4FC4-9E4E-BD1FD89C69CA}" destId="{2F78925F-7CEA-479F-AF62-857382B1E28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EA2DC91-C8A2-4794-AE9F-E75B18A4EA5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E58F2D3-32D8-43BD-8C93-EDEB648257CD}">
      <dgm:prSet/>
      <dgm:spPr/>
      <dgm:t>
        <a:bodyPr/>
        <a:lstStyle/>
        <a:p>
          <a:r>
            <a:rPr lang="en-US"/>
            <a:t>The system should be Easy to Use.</a:t>
          </a:r>
        </a:p>
      </dgm:t>
    </dgm:pt>
    <dgm:pt modelId="{12D13B12-48E7-437F-AF20-E59164CB47AF}" type="parTrans" cxnId="{5EEF1FBD-5059-4EC9-932C-DAAFE9045AAF}">
      <dgm:prSet/>
      <dgm:spPr/>
      <dgm:t>
        <a:bodyPr/>
        <a:lstStyle/>
        <a:p>
          <a:endParaRPr lang="en-US"/>
        </a:p>
      </dgm:t>
    </dgm:pt>
    <dgm:pt modelId="{38AB3906-38C3-4B28-89A6-1160BE46FAE1}" type="sibTrans" cxnId="{5EEF1FBD-5059-4EC9-932C-DAAFE9045AAF}">
      <dgm:prSet/>
      <dgm:spPr/>
      <dgm:t>
        <a:bodyPr/>
        <a:lstStyle/>
        <a:p>
          <a:endParaRPr lang="en-US"/>
        </a:p>
      </dgm:t>
    </dgm:pt>
    <dgm:pt modelId="{3414BCB4-2DF3-4D21-A414-49C8B12C817A}">
      <dgm:prSet/>
      <dgm:spPr/>
      <dgm:t>
        <a:bodyPr/>
        <a:lstStyle/>
        <a:p>
          <a:r>
            <a:rPr lang="en-US"/>
            <a:t>Long Operating Time</a:t>
          </a:r>
        </a:p>
      </dgm:t>
    </dgm:pt>
    <dgm:pt modelId="{69A54D20-30BE-4F5D-84D6-5B1CC2AB3110}" type="parTrans" cxnId="{634B473A-BC9C-4F3C-BB28-BA521DF1A098}">
      <dgm:prSet/>
      <dgm:spPr/>
      <dgm:t>
        <a:bodyPr/>
        <a:lstStyle/>
        <a:p>
          <a:endParaRPr lang="en-US"/>
        </a:p>
      </dgm:t>
    </dgm:pt>
    <dgm:pt modelId="{AC2410B8-14DA-4280-82D7-42EDA1BABC63}" type="sibTrans" cxnId="{634B473A-BC9C-4F3C-BB28-BA521DF1A098}">
      <dgm:prSet/>
      <dgm:spPr/>
      <dgm:t>
        <a:bodyPr/>
        <a:lstStyle/>
        <a:p>
          <a:endParaRPr lang="en-US"/>
        </a:p>
      </dgm:t>
    </dgm:pt>
    <dgm:pt modelId="{6E164436-9A2D-4A80-93C6-157DBF8F67CB}">
      <dgm:prSet/>
      <dgm:spPr/>
      <dgm:t>
        <a:bodyPr/>
        <a:lstStyle/>
        <a:p>
          <a:r>
            <a:rPr lang="en-US"/>
            <a:t>Multiple Data Formats</a:t>
          </a:r>
        </a:p>
      </dgm:t>
    </dgm:pt>
    <dgm:pt modelId="{8AFDB435-AB68-4E69-9620-0BAA0A08187D}" type="parTrans" cxnId="{83034E7B-EF3A-458E-BD1F-482658576DC5}">
      <dgm:prSet/>
      <dgm:spPr/>
      <dgm:t>
        <a:bodyPr/>
        <a:lstStyle/>
        <a:p>
          <a:endParaRPr lang="en-US"/>
        </a:p>
      </dgm:t>
    </dgm:pt>
    <dgm:pt modelId="{70D01FD7-4093-4B05-957B-FB732B318B9C}" type="sibTrans" cxnId="{83034E7B-EF3A-458E-BD1F-482658576DC5}">
      <dgm:prSet/>
      <dgm:spPr/>
      <dgm:t>
        <a:bodyPr/>
        <a:lstStyle/>
        <a:p>
          <a:endParaRPr lang="en-US"/>
        </a:p>
      </dgm:t>
    </dgm:pt>
    <dgm:pt modelId="{2925AED4-325B-4416-9CB1-C57C0F69AE1B}">
      <dgm:prSet/>
      <dgm:spPr/>
      <dgm:t>
        <a:bodyPr/>
        <a:lstStyle/>
        <a:p>
          <a:r>
            <a:rPr lang="en-US"/>
            <a:t>Limited Controls</a:t>
          </a:r>
        </a:p>
      </dgm:t>
    </dgm:pt>
    <dgm:pt modelId="{3DA27A7A-4D2D-4CD4-B04D-06180ED96A1B}" type="parTrans" cxnId="{09FD4A37-2F9E-4B46-B1CE-90021E47AA99}">
      <dgm:prSet/>
      <dgm:spPr/>
      <dgm:t>
        <a:bodyPr/>
        <a:lstStyle/>
        <a:p>
          <a:endParaRPr lang="en-US"/>
        </a:p>
      </dgm:t>
    </dgm:pt>
    <dgm:pt modelId="{AEE5C288-E6D5-4B6E-A8A0-890A25F3E4F7}" type="sibTrans" cxnId="{09FD4A37-2F9E-4B46-B1CE-90021E47AA99}">
      <dgm:prSet/>
      <dgm:spPr/>
      <dgm:t>
        <a:bodyPr/>
        <a:lstStyle/>
        <a:p>
          <a:endParaRPr lang="en-US"/>
        </a:p>
      </dgm:t>
    </dgm:pt>
    <dgm:pt modelId="{278886C7-B7D5-4DEF-9399-E81381D62DF1}">
      <dgm:prSet/>
      <dgm:spPr/>
      <dgm:t>
        <a:bodyPr/>
        <a:lstStyle/>
        <a:p>
          <a:r>
            <a:rPr lang="en-US"/>
            <a:t>Easy to install </a:t>
          </a:r>
        </a:p>
      </dgm:t>
    </dgm:pt>
    <dgm:pt modelId="{6EA511DA-4C71-4FC3-A284-F4FDA6C7F6B5}" type="parTrans" cxnId="{57F0E136-044F-48F1-97CC-7BF61CF2B25C}">
      <dgm:prSet/>
      <dgm:spPr/>
      <dgm:t>
        <a:bodyPr/>
        <a:lstStyle/>
        <a:p>
          <a:endParaRPr lang="en-US"/>
        </a:p>
      </dgm:t>
    </dgm:pt>
    <dgm:pt modelId="{14EFEB7A-3ED4-4884-A4B4-B656363F2167}" type="sibTrans" cxnId="{57F0E136-044F-48F1-97CC-7BF61CF2B25C}">
      <dgm:prSet/>
      <dgm:spPr/>
      <dgm:t>
        <a:bodyPr/>
        <a:lstStyle/>
        <a:p>
          <a:endParaRPr lang="en-US"/>
        </a:p>
      </dgm:t>
    </dgm:pt>
    <dgm:pt modelId="{F7BFA46D-2A7C-4483-83E7-11465C3A8FC8}">
      <dgm:prSet/>
      <dgm:spPr/>
      <dgm:t>
        <a:bodyPr/>
        <a:lstStyle/>
        <a:p>
          <a:r>
            <a:rPr lang="en-US"/>
            <a:t>The system should Sustain Environmental Conditions.</a:t>
          </a:r>
        </a:p>
      </dgm:t>
    </dgm:pt>
    <dgm:pt modelId="{4EDE9074-7229-43CF-A91E-383A706B8A5D}" type="parTrans" cxnId="{15381570-179F-4FAC-BDE8-AD2DF6B7D5FA}">
      <dgm:prSet/>
      <dgm:spPr/>
      <dgm:t>
        <a:bodyPr/>
        <a:lstStyle/>
        <a:p>
          <a:endParaRPr lang="en-US"/>
        </a:p>
      </dgm:t>
    </dgm:pt>
    <dgm:pt modelId="{CF3740FE-A1E9-4322-AB33-890DD761BB5E}" type="sibTrans" cxnId="{15381570-179F-4FAC-BDE8-AD2DF6B7D5FA}">
      <dgm:prSet/>
      <dgm:spPr/>
      <dgm:t>
        <a:bodyPr/>
        <a:lstStyle/>
        <a:p>
          <a:endParaRPr lang="en-US"/>
        </a:p>
      </dgm:t>
    </dgm:pt>
    <dgm:pt modelId="{481F5438-ED69-453D-AA32-30946DEBEEF1}">
      <dgm:prSet/>
      <dgm:spPr/>
      <dgm:t>
        <a:bodyPr/>
        <a:lstStyle/>
        <a:p>
          <a:r>
            <a:rPr lang="en-US"/>
            <a:t>Water Resistant</a:t>
          </a:r>
        </a:p>
      </dgm:t>
    </dgm:pt>
    <dgm:pt modelId="{EC53BB3D-645E-44DC-A9FC-40B499AA1C7C}" type="parTrans" cxnId="{69D902F9-C835-4ED5-8C21-8C92758393C2}">
      <dgm:prSet/>
      <dgm:spPr/>
      <dgm:t>
        <a:bodyPr/>
        <a:lstStyle/>
        <a:p>
          <a:endParaRPr lang="en-US"/>
        </a:p>
      </dgm:t>
    </dgm:pt>
    <dgm:pt modelId="{C0C24DCF-EA39-49D8-ACEB-99D9AD0F5DAC}" type="sibTrans" cxnId="{69D902F9-C835-4ED5-8C21-8C92758393C2}">
      <dgm:prSet/>
      <dgm:spPr/>
      <dgm:t>
        <a:bodyPr/>
        <a:lstStyle/>
        <a:p>
          <a:endParaRPr lang="en-US"/>
        </a:p>
      </dgm:t>
    </dgm:pt>
    <dgm:pt modelId="{711B2413-5E58-469D-97A2-CB6707FB0F39}">
      <dgm:prSet/>
      <dgm:spPr/>
      <dgm:t>
        <a:bodyPr/>
        <a:lstStyle/>
        <a:p>
          <a:r>
            <a:rPr lang="en-US"/>
            <a:t>Drop Resistant</a:t>
          </a:r>
        </a:p>
      </dgm:t>
    </dgm:pt>
    <dgm:pt modelId="{55D6E149-A81D-412B-B585-BA84F9A8D15A}" type="parTrans" cxnId="{4652CF0C-0AF4-4CA2-841E-F86D1D53D471}">
      <dgm:prSet/>
      <dgm:spPr/>
      <dgm:t>
        <a:bodyPr/>
        <a:lstStyle/>
        <a:p>
          <a:endParaRPr lang="en-US"/>
        </a:p>
      </dgm:t>
    </dgm:pt>
    <dgm:pt modelId="{4598F553-1A40-4558-84F5-A3BDD78E7236}" type="sibTrans" cxnId="{4652CF0C-0AF4-4CA2-841E-F86D1D53D471}">
      <dgm:prSet/>
      <dgm:spPr/>
      <dgm:t>
        <a:bodyPr/>
        <a:lstStyle/>
        <a:p>
          <a:endParaRPr lang="en-US"/>
        </a:p>
      </dgm:t>
    </dgm:pt>
    <dgm:pt modelId="{1002380D-26BB-40E4-AE10-2BEBA19C8168}">
      <dgm:prSet/>
      <dgm:spPr/>
      <dgm:t>
        <a:bodyPr/>
        <a:lstStyle/>
        <a:p>
          <a:r>
            <a:rPr lang="en-US"/>
            <a:t>Outdoor Temperatures</a:t>
          </a:r>
        </a:p>
      </dgm:t>
    </dgm:pt>
    <dgm:pt modelId="{C0478972-53B5-42C7-BD36-291BD9380A96}" type="parTrans" cxnId="{CEF4ED53-996B-4D4C-BB7F-315771759A8C}">
      <dgm:prSet/>
      <dgm:spPr/>
      <dgm:t>
        <a:bodyPr/>
        <a:lstStyle/>
        <a:p>
          <a:endParaRPr lang="en-US"/>
        </a:p>
      </dgm:t>
    </dgm:pt>
    <dgm:pt modelId="{E7CDD2B0-6F2C-4A00-9A28-CD0E3D288EBE}" type="sibTrans" cxnId="{CEF4ED53-996B-4D4C-BB7F-315771759A8C}">
      <dgm:prSet/>
      <dgm:spPr/>
      <dgm:t>
        <a:bodyPr/>
        <a:lstStyle/>
        <a:p>
          <a:endParaRPr lang="en-US"/>
        </a:p>
      </dgm:t>
    </dgm:pt>
    <dgm:pt modelId="{F45D83A4-0994-4A04-8273-444BBE2C98CB}">
      <dgm:prSet/>
      <dgm:spPr/>
      <dgm:t>
        <a:bodyPr/>
        <a:lstStyle/>
        <a:p>
          <a:r>
            <a:rPr lang="en-US"/>
            <a:t>Functionality</a:t>
          </a:r>
        </a:p>
      </dgm:t>
    </dgm:pt>
    <dgm:pt modelId="{40A9B9D0-9A1A-4D7E-B976-B575C7C3C2F2}" type="parTrans" cxnId="{4AF4A9DC-9DFB-4ABF-99C0-44E4C181A216}">
      <dgm:prSet/>
      <dgm:spPr/>
      <dgm:t>
        <a:bodyPr/>
        <a:lstStyle/>
        <a:p>
          <a:endParaRPr lang="en-US"/>
        </a:p>
      </dgm:t>
    </dgm:pt>
    <dgm:pt modelId="{64746E8E-760E-4338-8087-C5DA6A4201F9}" type="sibTrans" cxnId="{4AF4A9DC-9DFB-4ABF-99C0-44E4C181A216}">
      <dgm:prSet/>
      <dgm:spPr/>
      <dgm:t>
        <a:bodyPr/>
        <a:lstStyle/>
        <a:p>
          <a:endParaRPr lang="en-US"/>
        </a:p>
      </dgm:t>
    </dgm:pt>
    <dgm:pt modelId="{280020A5-8DED-4DE7-B631-7064E24E8D8E}">
      <dgm:prSet/>
      <dgm:spPr/>
      <dgm:t>
        <a:bodyPr/>
        <a:lstStyle/>
        <a:p>
          <a:r>
            <a:rPr lang="en-US"/>
            <a:t>The system should be able to detect traffic anomalies </a:t>
          </a:r>
        </a:p>
      </dgm:t>
    </dgm:pt>
    <dgm:pt modelId="{23DA0C42-79F3-4C86-82E9-7D1299F70A7F}" type="parTrans" cxnId="{944854F9-9E44-462D-A805-832B64063E41}">
      <dgm:prSet/>
      <dgm:spPr/>
      <dgm:t>
        <a:bodyPr/>
        <a:lstStyle/>
        <a:p>
          <a:endParaRPr lang="en-US"/>
        </a:p>
      </dgm:t>
    </dgm:pt>
    <dgm:pt modelId="{E70C17F5-E14E-4554-B3E2-8942EA9E6E9D}" type="sibTrans" cxnId="{944854F9-9E44-462D-A805-832B64063E41}">
      <dgm:prSet/>
      <dgm:spPr/>
      <dgm:t>
        <a:bodyPr/>
        <a:lstStyle/>
        <a:p>
          <a:endParaRPr lang="en-US"/>
        </a:p>
      </dgm:t>
    </dgm:pt>
    <dgm:pt modelId="{75CCAC11-FB7C-4A24-BE10-D8B7D063450F}">
      <dgm:prSet/>
      <dgm:spPr/>
      <dgm:t>
        <a:bodyPr/>
        <a:lstStyle/>
        <a:p>
          <a:r>
            <a:rPr lang="en-US"/>
            <a:t>During Day time</a:t>
          </a:r>
        </a:p>
      </dgm:t>
    </dgm:pt>
    <dgm:pt modelId="{CC468697-8DD8-4994-92A6-3199A0421094}" type="parTrans" cxnId="{6F4AF9D4-3E10-4CE0-A4F1-3468E0089F93}">
      <dgm:prSet/>
      <dgm:spPr/>
      <dgm:t>
        <a:bodyPr/>
        <a:lstStyle/>
        <a:p>
          <a:endParaRPr lang="en-US"/>
        </a:p>
      </dgm:t>
    </dgm:pt>
    <dgm:pt modelId="{ABE8EC67-B7FD-4BD6-AC06-B535DDEBF181}" type="sibTrans" cxnId="{6F4AF9D4-3E10-4CE0-A4F1-3468E0089F93}">
      <dgm:prSet/>
      <dgm:spPr/>
      <dgm:t>
        <a:bodyPr/>
        <a:lstStyle/>
        <a:p>
          <a:endParaRPr lang="en-US"/>
        </a:p>
      </dgm:t>
    </dgm:pt>
    <dgm:pt modelId="{D47F802F-CF7E-4DC4-B06F-5C09952C3B37}">
      <dgm:prSet/>
      <dgm:spPr/>
      <dgm:t>
        <a:bodyPr/>
        <a:lstStyle/>
        <a:p>
          <a:r>
            <a:rPr lang="en-US"/>
            <a:t>During Nighttime</a:t>
          </a:r>
        </a:p>
      </dgm:t>
    </dgm:pt>
    <dgm:pt modelId="{3425E027-6170-48DE-9C98-352A9884D771}" type="parTrans" cxnId="{6AD7162B-292B-40F9-BE39-9FEB8AA59315}">
      <dgm:prSet/>
      <dgm:spPr/>
      <dgm:t>
        <a:bodyPr/>
        <a:lstStyle/>
        <a:p>
          <a:endParaRPr lang="en-US"/>
        </a:p>
      </dgm:t>
    </dgm:pt>
    <dgm:pt modelId="{01367CF2-5F2A-4C4A-869C-5324F53AA143}" type="sibTrans" cxnId="{6AD7162B-292B-40F9-BE39-9FEB8AA59315}">
      <dgm:prSet/>
      <dgm:spPr/>
      <dgm:t>
        <a:bodyPr/>
        <a:lstStyle/>
        <a:p>
          <a:endParaRPr lang="en-US"/>
        </a:p>
      </dgm:t>
    </dgm:pt>
    <dgm:pt modelId="{7A56990F-263A-43DF-B088-73F47C29FD12}">
      <dgm:prSet/>
      <dgm:spPr/>
      <dgm:t>
        <a:bodyPr/>
        <a:lstStyle/>
        <a:p>
          <a:r>
            <a:rPr lang="en-US"/>
            <a:t>The system should have High Quality Image.</a:t>
          </a:r>
        </a:p>
      </dgm:t>
    </dgm:pt>
    <dgm:pt modelId="{EE495BA2-871B-4757-8947-9A380790EAFF}" type="parTrans" cxnId="{16458BBF-DD8F-4EA1-8539-E58C3BE024EB}">
      <dgm:prSet/>
      <dgm:spPr/>
      <dgm:t>
        <a:bodyPr/>
        <a:lstStyle/>
        <a:p>
          <a:endParaRPr lang="en-US"/>
        </a:p>
      </dgm:t>
    </dgm:pt>
    <dgm:pt modelId="{C2C621C2-88B6-43C3-ABEF-E72D6C7C2405}" type="sibTrans" cxnId="{16458BBF-DD8F-4EA1-8539-E58C3BE024EB}">
      <dgm:prSet/>
      <dgm:spPr/>
      <dgm:t>
        <a:bodyPr/>
        <a:lstStyle/>
        <a:p>
          <a:endParaRPr lang="en-US"/>
        </a:p>
      </dgm:t>
    </dgm:pt>
    <dgm:pt modelId="{5934DE33-8824-427B-A6E5-0B73211E86F8}">
      <dgm:prSet/>
      <dgm:spPr/>
      <dgm:t>
        <a:bodyPr/>
        <a:lstStyle/>
        <a:p>
          <a:r>
            <a:rPr lang="en-US"/>
            <a:t>Low Distortion</a:t>
          </a:r>
        </a:p>
      </dgm:t>
    </dgm:pt>
    <dgm:pt modelId="{AC3D9B74-7EFD-47C1-892D-91C489DE12EE}" type="parTrans" cxnId="{56055014-E5FE-4A93-85E4-865B9F3FDC8D}">
      <dgm:prSet/>
      <dgm:spPr/>
      <dgm:t>
        <a:bodyPr/>
        <a:lstStyle/>
        <a:p>
          <a:endParaRPr lang="en-US"/>
        </a:p>
      </dgm:t>
    </dgm:pt>
    <dgm:pt modelId="{E05DCDED-2804-4198-B564-2D802984A753}" type="sibTrans" cxnId="{56055014-E5FE-4A93-85E4-865B9F3FDC8D}">
      <dgm:prSet/>
      <dgm:spPr/>
      <dgm:t>
        <a:bodyPr/>
        <a:lstStyle/>
        <a:p>
          <a:endParaRPr lang="en-US"/>
        </a:p>
      </dgm:t>
    </dgm:pt>
    <dgm:pt modelId="{81643709-C7B3-4D48-9CEB-124B8C227D2C}">
      <dgm:prSet/>
      <dgm:spPr/>
      <dgm:t>
        <a:bodyPr/>
        <a:lstStyle/>
        <a:p>
          <a:r>
            <a:rPr lang="en-US"/>
            <a:t>Long Distance</a:t>
          </a:r>
        </a:p>
      </dgm:t>
    </dgm:pt>
    <dgm:pt modelId="{6129CDC6-AC0B-4F3D-97CE-B48159411B70}" type="parTrans" cxnId="{F20A0D46-F514-4872-86E1-DC77E0623F99}">
      <dgm:prSet/>
      <dgm:spPr/>
      <dgm:t>
        <a:bodyPr/>
        <a:lstStyle/>
        <a:p>
          <a:endParaRPr lang="en-US"/>
        </a:p>
      </dgm:t>
    </dgm:pt>
    <dgm:pt modelId="{B434B490-CD9C-4203-A336-66F5C6094C44}" type="sibTrans" cxnId="{F20A0D46-F514-4872-86E1-DC77E0623F99}">
      <dgm:prSet/>
      <dgm:spPr/>
      <dgm:t>
        <a:bodyPr/>
        <a:lstStyle/>
        <a:p>
          <a:endParaRPr lang="en-US"/>
        </a:p>
      </dgm:t>
    </dgm:pt>
    <dgm:pt modelId="{D625F381-3232-4723-B85E-88036BEBE512}">
      <dgm:prSet/>
      <dgm:spPr/>
      <dgm:t>
        <a:bodyPr/>
        <a:lstStyle/>
        <a:p>
          <a:r>
            <a:rPr lang="en-US"/>
            <a:t>The system should be work on real time</a:t>
          </a:r>
        </a:p>
      </dgm:t>
    </dgm:pt>
    <dgm:pt modelId="{E7523E4D-D2D1-4A4D-B7D2-529B76F575F9}" type="parTrans" cxnId="{CF46ED86-CE13-4D9A-B643-BB8E048C93DE}">
      <dgm:prSet/>
      <dgm:spPr/>
      <dgm:t>
        <a:bodyPr/>
        <a:lstStyle/>
        <a:p>
          <a:endParaRPr lang="en-US"/>
        </a:p>
      </dgm:t>
    </dgm:pt>
    <dgm:pt modelId="{CD283C3C-EB7B-4C5F-BF1C-BDF59D793B52}" type="sibTrans" cxnId="{CF46ED86-CE13-4D9A-B643-BB8E048C93DE}">
      <dgm:prSet/>
      <dgm:spPr/>
      <dgm:t>
        <a:bodyPr/>
        <a:lstStyle/>
        <a:p>
          <a:endParaRPr lang="en-US"/>
        </a:p>
      </dgm:t>
    </dgm:pt>
    <dgm:pt modelId="{4573ED0A-9906-48FC-A6D3-80CA72EEB7C0}">
      <dgm:prSet/>
      <dgm:spPr/>
      <dgm:t>
        <a:bodyPr/>
        <a:lstStyle/>
        <a:p>
          <a:r>
            <a:rPr lang="en-US"/>
            <a:t>The system should have high accuracy.</a:t>
          </a:r>
        </a:p>
      </dgm:t>
    </dgm:pt>
    <dgm:pt modelId="{C697134A-3C8B-4268-B324-2F47C70B8E9B}" type="parTrans" cxnId="{62F9616D-19F8-4B4E-8FC0-1390932DE89C}">
      <dgm:prSet/>
      <dgm:spPr/>
      <dgm:t>
        <a:bodyPr/>
        <a:lstStyle/>
        <a:p>
          <a:endParaRPr lang="en-US"/>
        </a:p>
      </dgm:t>
    </dgm:pt>
    <dgm:pt modelId="{289B4492-0B1D-481A-9ECE-E9598C34A97D}" type="sibTrans" cxnId="{62F9616D-19F8-4B4E-8FC0-1390932DE89C}">
      <dgm:prSet/>
      <dgm:spPr/>
      <dgm:t>
        <a:bodyPr/>
        <a:lstStyle/>
        <a:p>
          <a:endParaRPr lang="en-US"/>
        </a:p>
      </dgm:t>
    </dgm:pt>
    <dgm:pt modelId="{8AE4177B-B183-4151-94BD-AC08B0B0613F}">
      <dgm:prSet/>
      <dgm:spPr/>
      <dgm:t>
        <a:bodyPr/>
        <a:lstStyle/>
        <a:p>
          <a:r>
            <a:rPr lang="en-US"/>
            <a:t>The system should be working all time.</a:t>
          </a:r>
        </a:p>
      </dgm:t>
    </dgm:pt>
    <dgm:pt modelId="{1C506C5A-41D5-4248-B18E-0AC151C2F2E6}" type="parTrans" cxnId="{45C98A33-29BD-45DD-9438-77A85AD40709}">
      <dgm:prSet/>
      <dgm:spPr/>
      <dgm:t>
        <a:bodyPr/>
        <a:lstStyle/>
        <a:p>
          <a:endParaRPr lang="en-US"/>
        </a:p>
      </dgm:t>
    </dgm:pt>
    <dgm:pt modelId="{52D0F538-EC2F-4ED5-B697-71AD2542C613}" type="sibTrans" cxnId="{45C98A33-29BD-45DD-9438-77A85AD40709}">
      <dgm:prSet/>
      <dgm:spPr/>
      <dgm:t>
        <a:bodyPr/>
        <a:lstStyle/>
        <a:p>
          <a:endParaRPr lang="en-US"/>
        </a:p>
      </dgm:t>
    </dgm:pt>
    <dgm:pt modelId="{B2F83D63-2435-4EDF-A0B6-AD3001044911}" type="pres">
      <dgm:prSet presAssocID="{1EA2DC91-C8A2-4794-AE9F-E75B18A4EA5C}" presName="linear" presStyleCnt="0">
        <dgm:presLayoutVars>
          <dgm:dir/>
          <dgm:animLvl val="lvl"/>
          <dgm:resizeHandles val="exact"/>
        </dgm:presLayoutVars>
      </dgm:prSet>
      <dgm:spPr/>
    </dgm:pt>
    <dgm:pt modelId="{39C6A9DE-689C-4A31-9D53-1DD1BDC8021F}" type="pres">
      <dgm:prSet presAssocID="{CE58F2D3-32D8-43BD-8C93-EDEB648257CD}" presName="parentLin" presStyleCnt="0"/>
      <dgm:spPr/>
    </dgm:pt>
    <dgm:pt modelId="{E0BF8A99-351A-46FB-ABD0-AD36DE75F4AF}" type="pres">
      <dgm:prSet presAssocID="{CE58F2D3-32D8-43BD-8C93-EDEB648257CD}" presName="parentLeftMargin" presStyleLbl="node1" presStyleIdx="0" presStyleCnt="3"/>
      <dgm:spPr/>
    </dgm:pt>
    <dgm:pt modelId="{CF831DCC-7C15-4B9F-8331-3B6BC377D5FC}" type="pres">
      <dgm:prSet presAssocID="{CE58F2D3-32D8-43BD-8C93-EDEB648257CD}" presName="parentText" presStyleLbl="node1" presStyleIdx="0" presStyleCnt="3">
        <dgm:presLayoutVars>
          <dgm:chMax val="0"/>
          <dgm:bulletEnabled val="1"/>
        </dgm:presLayoutVars>
      </dgm:prSet>
      <dgm:spPr/>
    </dgm:pt>
    <dgm:pt modelId="{B6591089-E83A-4D0A-957E-4AF5D8C20C98}" type="pres">
      <dgm:prSet presAssocID="{CE58F2D3-32D8-43BD-8C93-EDEB648257CD}" presName="negativeSpace" presStyleCnt="0"/>
      <dgm:spPr/>
    </dgm:pt>
    <dgm:pt modelId="{CC5F1DEB-30D4-4C24-9F10-7B17183251A5}" type="pres">
      <dgm:prSet presAssocID="{CE58F2D3-32D8-43BD-8C93-EDEB648257CD}" presName="childText" presStyleLbl="conFgAcc1" presStyleIdx="0" presStyleCnt="3">
        <dgm:presLayoutVars>
          <dgm:bulletEnabled val="1"/>
        </dgm:presLayoutVars>
      </dgm:prSet>
      <dgm:spPr/>
    </dgm:pt>
    <dgm:pt modelId="{1E43BA3B-E3F6-45AE-9A2F-C42FF0C47AEC}" type="pres">
      <dgm:prSet presAssocID="{38AB3906-38C3-4B28-89A6-1160BE46FAE1}" presName="spaceBetweenRectangles" presStyleCnt="0"/>
      <dgm:spPr/>
    </dgm:pt>
    <dgm:pt modelId="{0931BBC4-DCDD-4264-9C35-BB0BADBD6873}" type="pres">
      <dgm:prSet presAssocID="{F7BFA46D-2A7C-4483-83E7-11465C3A8FC8}" presName="parentLin" presStyleCnt="0"/>
      <dgm:spPr/>
    </dgm:pt>
    <dgm:pt modelId="{1CC10AE2-E43C-4874-8C3F-AEED5F908933}" type="pres">
      <dgm:prSet presAssocID="{F7BFA46D-2A7C-4483-83E7-11465C3A8FC8}" presName="parentLeftMargin" presStyleLbl="node1" presStyleIdx="0" presStyleCnt="3"/>
      <dgm:spPr/>
    </dgm:pt>
    <dgm:pt modelId="{E041DEEA-7D42-4772-8F41-8B1C77FA6CC9}" type="pres">
      <dgm:prSet presAssocID="{F7BFA46D-2A7C-4483-83E7-11465C3A8FC8}" presName="parentText" presStyleLbl="node1" presStyleIdx="1" presStyleCnt="3">
        <dgm:presLayoutVars>
          <dgm:chMax val="0"/>
          <dgm:bulletEnabled val="1"/>
        </dgm:presLayoutVars>
      </dgm:prSet>
      <dgm:spPr/>
    </dgm:pt>
    <dgm:pt modelId="{9BAD59C7-FF81-4F19-BFA3-E427820E4F62}" type="pres">
      <dgm:prSet presAssocID="{F7BFA46D-2A7C-4483-83E7-11465C3A8FC8}" presName="negativeSpace" presStyleCnt="0"/>
      <dgm:spPr/>
    </dgm:pt>
    <dgm:pt modelId="{46E620E4-012D-457C-8B61-C96C0B9230FF}" type="pres">
      <dgm:prSet presAssocID="{F7BFA46D-2A7C-4483-83E7-11465C3A8FC8}" presName="childText" presStyleLbl="conFgAcc1" presStyleIdx="1" presStyleCnt="3">
        <dgm:presLayoutVars>
          <dgm:bulletEnabled val="1"/>
        </dgm:presLayoutVars>
      </dgm:prSet>
      <dgm:spPr/>
    </dgm:pt>
    <dgm:pt modelId="{2587E2C0-02CE-4840-BA72-0A4430F57D59}" type="pres">
      <dgm:prSet presAssocID="{CF3740FE-A1E9-4322-AB33-890DD761BB5E}" presName="spaceBetweenRectangles" presStyleCnt="0"/>
      <dgm:spPr/>
    </dgm:pt>
    <dgm:pt modelId="{2EAF272D-F137-44CC-B328-C57F86FF1002}" type="pres">
      <dgm:prSet presAssocID="{F45D83A4-0994-4A04-8273-444BBE2C98CB}" presName="parentLin" presStyleCnt="0"/>
      <dgm:spPr/>
    </dgm:pt>
    <dgm:pt modelId="{0DA251A7-3616-4AAD-B722-C88572CF9549}" type="pres">
      <dgm:prSet presAssocID="{F45D83A4-0994-4A04-8273-444BBE2C98CB}" presName="parentLeftMargin" presStyleLbl="node1" presStyleIdx="1" presStyleCnt="3"/>
      <dgm:spPr/>
    </dgm:pt>
    <dgm:pt modelId="{E8E9749B-54E5-4283-AC9A-1328C008F0E6}" type="pres">
      <dgm:prSet presAssocID="{F45D83A4-0994-4A04-8273-444BBE2C98CB}" presName="parentText" presStyleLbl="node1" presStyleIdx="2" presStyleCnt="3">
        <dgm:presLayoutVars>
          <dgm:chMax val="0"/>
          <dgm:bulletEnabled val="1"/>
        </dgm:presLayoutVars>
      </dgm:prSet>
      <dgm:spPr/>
    </dgm:pt>
    <dgm:pt modelId="{6F25B83C-E91A-446B-A8CE-D7366A3A89FB}" type="pres">
      <dgm:prSet presAssocID="{F45D83A4-0994-4A04-8273-444BBE2C98CB}" presName="negativeSpace" presStyleCnt="0"/>
      <dgm:spPr/>
    </dgm:pt>
    <dgm:pt modelId="{C7EE6A77-6F0C-4396-AB1B-CEE20302FEEB}" type="pres">
      <dgm:prSet presAssocID="{F45D83A4-0994-4A04-8273-444BBE2C98CB}" presName="childText" presStyleLbl="conFgAcc1" presStyleIdx="2" presStyleCnt="3">
        <dgm:presLayoutVars>
          <dgm:bulletEnabled val="1"/>
        </dgm:presLayoutVars>
      </dgm:prSet>
      <dgm:spPr/>
    </dgm:pt>
  </dgm:ptLst>
  <dgm:cxnLst>
    <dgm:cxn modelId="{4652CF0C-0AF4-4CA2-841E-F86D1D53D471}" srcId="{F7BFA46D-2A7C-4483-83E7-11465C3A8FC8}" destId="{711B2413-5E58-469D-97A2-CB6707FB0F39}" srcOrd="1" destOrd="0" parTransId="{55D6E149-A81D-412B-B585-BA84F9A8D15A}" sibTransId="{4598F553-1A40-4558-84F5-A3BDD78E7236}"/>
    <dgm:cxn modelId="{20D36E12-22C5-4AE6-A162-B4CED7B80639}" type="presOf" srcId="{5934DE33-8824-427B-A6E5-0B73211E86F8}" destId="{C7EE6A77-6F0C-4396-AB1B-CEE20302FEEB}" srcOrd="0" destOrd="4" presId="urn:microsoft.com/office/officeart/2005/8/layout/list1"/>
    <dgm:cxn modelId="{56055014-E5FE-4A93-85E4-865B9F3FDC8D}" srcId="{7A56990F-263A-43DF-B088-73F47C29FD12}" destId="{5934DE33-8824-427B-A6E5-0B73211E86F8}" srcOrd="0" destOrd="0" parTransId="{AC3D9B74-7EFD-47C1-892D-91C489DE12EE}" sibTransId="{E05DCDED-2804-4198-B564-2D802984A753}"/>
    <dgm:cxn modelId="{D1F27023-66CA-4616-9C0D-761205DCB99B}" type="presOf" srcId="{CE58F2D3-32D8-43BD-8C93-EDEB648257CD}" destId="{CF831DCC-7C15-4B9F-8331-3B6BC377D5FC}" srcOrd="1" destOrd="0" presId="urn:microsoft.com/office/officeart/2005/8/layout/list1"/>
    <dgm:cxn modelId="{332AEE24-5ADD-4001-894B-415B81C1AE18}" type="presOf" srcId="{CE58F2D3-32D8-43BD-8C93-EDEB648257CD}" destId="{E0BF8A99-351A-46FB-ABD0-AD36DE75F4AF}" srcOrd="0" destOrd="0" presId="urn:microsoft.com/office/officeart/2005/8/layout/list1"/>
    <dgm:cxn modelId="{6AD7162B-292B-40F9-BE39-9FEB8AA59315}" srcId="{280020A5-8DED-4DE7-B631-7064E24E8D8E}" destId="{D47F802F-CF7E-4DC4-B06F-5C09952C3B37}" srcOrd="1" destOrd="0" parTransId="{3425E027-6170-48DE-9C98-352A9884D771}" sibTransId="{01367CF2-5F2A-4C4A-869C-5324F53AA143}"/>
    <dgm:cxn modelId="{7E39CF2F-2F73-428A-AFBE-22A47DE1BC03}" type="presOf" srcId="{7A56990F-263A-43DF-B088-73F47C29FD12}" destId="{C7EE6A77-6F0C-4396-AB1B-CEE20302FEEB}" srcOrd="0" destOrd="3" presId="urn:microsoft.com/office/officeart/2005/8/layout/list1"/>
    <dgm:cxn modelId="{45C98A33-29BD-45DD-9438-77A85AD40709}" srcId="{F45D83A4-0994-4A04-8273-444BBE2C98CB}" destId="{8AE4177B-B183-4151-94BD-AC08B0B0613F}" srcOrd="4" destOrd="0" parTransId="{1C506C5A-41D5-4248-B18E-0AC151C2F2E6}" sibTransId="{52D0F538-EC2F-4ED5-B697-71AD2542C613}"/>
    <dgm:cxn modelId="{57F0E136-044F-48F1-97CC-7BF61CF2B25C}" srcId="{CE58F2D3-32D8-43BD-8C93-EDEB648257CD}" destId="{278886C7-B7D5-4DEF-9399-E81381D62DF1}" srcOrd="3" destOrd="0" parTransId="{6EA511DA-4C71-4FC3-A284-F4FDA6C7F6B5}" sibTransId="{14EFEB7A-3ED4-4884-A4B4-B656363F2167}"/>
    <dgm:cxn modelId="{09FD4A37-2F9E-4B46-B1CE-90021E47AA99}" srcId="{CE58F2D3-32D8-43BD-8C93-EDEB648257CD}" destId="{2925AED4-325B-4416-9CB1-C57C0F69AE1B}" srcOrd="2" destOrd="0" parTransId="{3DA27A7A-4D2D-4CD4-B04D-06180ED96A1B}" sibTransId="{AEE5C288-E6D5-4B6E-A8A0-890A25F3E4F7}"/>
    <dgm:cxn modelId="{634B473A-BC9C-4F3C-BB28-BA521DF1A098}" srcId="{CE58F2D3-32D8-43BD-8C93-EDEB648257CD}" destId="{3414BCB4-2DF3-4D21-A414-49C8B12C817A}" srcOrd="0" destOrd="0" parTransId="{69A54D20-30BE-4F5D-84D6-5B1CC2AB3110}" sibTransId="{AC2410B8-14DA-4280-82D7-42EDA1BABC63}"/>
    <dgm:cxn modelId="{F20A0D46-F514-4872-86E1-DC77E0623F99}" srcId="{7A56990F-263A-43DF-B088-73F47C29FD12}" destId="{81643709-C7B3-4D48-9CEB-124B8C227D2C}" srcOrd="1" destOrd="0" parTransId="{6129CDC6-AC0B-4F3D-97CE-B48159411B70}" sibTransId="{B434B490-CD9C-4203-A336-66F5C6094C44}"/>
    <dgm:cxn modelId="{83214A6A-83C4-4B92-B20F-FB5B837E2BBB}" type="presOf" srcId="{F45D83A4-0994-4A04-8273-444BBE2C98CB}" destId="{E8E9749B-54E5-4283-AC9A-1328C008F0E6}" srcOrd="1" destOrd="0" presId="urn:microsoft.com/office/officeart/2005/8/layout/list1"/>
    <dgm:cxn modelId="{62F9616D-19F8-4B4E-8FC0-1390932DE89C}" srcId="{F45D83A4-0994-4A04-8273-444BBE2C98CB}" destId="{4573ED0A-9906-48FC-A6D3-80CA72EEB7C0}" srcOrd="3" destOrd="0" parTransId="{C697134A-3C8B-4268-B324-2F47C70B8E9B}" sibTransId="{289B4492-0B1D-481A-9ECE-E9598C34A97D}"/>
    <dgm:cxn modelId="{F2035B6E-D4D7-4B9C-BA53-014683ED3620}" type="presOf" srcId="{6E164436-9A2D-4A80-93C6-157DBF8F67CB}" destId="{CC5F1DEB-30D4-4C24-9F10-7B17183251A5}" srcOrd="0" destOrd="1" presId="urn:microsoft.com/office/officeart/2005/8/layout/list1"/>
    <dgm:cxn modelId="{15381570-179F-4FAC-BDE8-AD2DF6B7D5FA}" srcId="{1EA2DC91-C8A2-4794-AE9F-E75B18A4EA5C}" destId="{F7BFA46D-2A7C-4483-83E7-11465C3A8FC8}" srcOrd="1" destOrd="0" parTransId="{4EDE9074-7229-43CF-A91E-383A706B8A5D}" sibTransId="{CF3740FE-A1E9-4322-AB33-890DD761BB5E}"/>
    <dgm:cxn modelId="{98AFC873-D4A3-40E7-8FE4-C6C398B9A9FE}" type="presOf" srcId="{280020A5-8DED-4DE7-B631-7064E24E8D8E}" destId="{C7EE6A77-6F0C-4396-AB1B-CEE20302FEEB}" srcOrd="0" destOrd="0" presId="urn:microsoft.com/office/officeart/2005/8/layout/list1"/>
    <dgm:cxn modelId="{CEF4ED53-996B-4D4C-BB7F-315771759A8C}" srcId="{F7BFA46D-2A7C-4483-83E7-11465C3A8FC8}" destId="{1002380D-26BB-40E4-AE10-2BEBA19C8168}" srcOrd="2" destOrd="0" parTransId="{C0478972-53B5-42C7-BD36-291BD9380A96}" sibTransId="{E7CDD2B0-6F2C-4A00-9A28-CD0E3D288EBE}"/>
    <dgm:cxn modelId="{83034E7B-EF3A-458E-BD1F-482658576DC5}" srcId="{CE58F2D3-32D8-43BD-8C93-EDEB648257CD}" destId="{6E164436-9A2D-4A80-93C6-157DBF8F67CB}" srcOrd="1" destOrd="0" parTransId="{8AFDB435-AB68-4E69-9620-0BAA0A08187D}" sibTransId="{70D01FD7-4093-4B05-957B-FB732B318B9C}"/>
    <dgm:cxn modelId="{BDC8E57C-7405-4F7A-ABD5-193FEA7CE53D}" type="presOf" srcId="{2925AED4-325B-4416-9CB1-C57C0F69AE1B}" destId="{CC5F1DEB-30D4-4C24-9F10-7B17183251A5}" srcOrd="0" destOrd="2" presId="urn:microsoft.com/office/officeart/2005/8/layout/list1"/>
    <dgm:cxn modelId="{CF46ED86-CE13-4D9A-B643-BB8E048C93DE}" srcId="{F45D83A4-0994-4A04-8273-444BBE2C98CB}" destId="{D625F381-3232-4723-B85E-88036BEBE512}" srcOrd="2" destOrd="0" parTransId="{E7523E4D-D2D1-4A4D-B7D2-529B76F575F9}" sibTransId="{CD283C3C-EB7B-4C5F-BF1C-BDF59D793B52}"/>
    <dgm:cxn modelId="{E3DDB887-51E2-4578-890D-F8EA1BBA684D}" type="presOf" srcId="{4573ED0A-9906-48FC-A6D3-80CA72EEB7C0}" destId="{C7EE6A77-6F0C-4396-AB1B-CEE20302FEEB}" srcOrd="0" destOrd="7" presId="urn:microsoft.com/office/officeart/2005/8/layout/list1"/>
    <dgm:cxn modelId="{91822B8F-3F66-414F-B5D9-B12B60DDA666}" type="presOf" srcId="{81643709-C7B3-4D48-9CEB-124B8C227D2C}" destId="{C7EE6A77-6F0C-4396-AB1B-CEE20302FEEB}" srcOrd="0" destOrd="5" presId="urn:microsoft.com/office/officeart/2005/8/layout/list1"/>
    <dgm:cxn modelId="{E526A090-6EEF-4E03-BF33-B434175513CF}" type="presOf" srcId="{F7BFA46D-2A7C-4483-83E7-11465C3A8FC8}" destId="{1CC10AE2-E43C-4874-8C3F-AEED5F908933}" srcOrd="0" destOrd="0" presId="urn:microsoft.com/office/officeart/2005/8/layout/list1"/>
    <dgm:cxn modelId="{7F7CE197-DE1A-423D-8576-ECC24B34AE90}" type="presOf" srcId="{D625F381-3232-4723-B85E-88036BEBE512}" destId="{C7EE6A77-6F0C-4396-AB1B-CEE20302FEEB}" srcOrd="0" destOrd="6" presId="urn:microsoft.com/office/officeart/2005/8/layout/list1"/>
    <dgm:cxn modelId="{178895A2-AA0F-43B9-BDCB-901ABD0A0ECC}" type="presOf" srcId="{F7BFA46D-2A7C-4483-83E7-11465C3A8FC8}" destId="{E041DEEA-7D42-4772-8F41-8B1C77FA6CC9}" srcOrd="1" destOrd="0" presId="urn:microsoft.com/office/officeart/2005/8/layout/list1"/>
    <dgm:cxn modelId="{F7EB70B9-EFB5-42C5-8828-968DD8D7C228}" type="presOf" srcId="{8AE4177B-B183-4151-94BD-AC08B0B0613F}" destId="{C7EE6A77-6F0C-4396-AB1B-CEE20302FEEB}" srcOrd="0" destOrd="8" presId="urn:microsoft.com/office/officeart/2005/8/layout/list1"/>
    <dgm:cxn modelId="{5EEF1FBD-5059-4EC9-932C-DAAFE9045AAF}" srcId="{1EA2DC91-C8A2-4794-AE9F-E75B18A4EA5C}" destId="{CE58F2D3-32D8-43BD-8C93-EDEB648257CD}" srcOrd="0" destOrd="0" parTransId="{12D13B12-48E7-437F-AF20-E59164CB47AF}" sibTransId="{38AB3906-38C3-4B28-89A6-1160BE46FAE1}"/>
    <dgm:cxn modelId="{16458BBF-DD8F-4EA1-8539-E58C3BE024EB}" srcId="{F45D83A4-0994-4A04-8273-444BBE2C98CB}" destId="{7A56990F-263A-43DF-B088-73F47C29FD12}" srcOrd="1" destOrd="0" parTransId="{EE495BA2-871B-4757-8947-9A380790EAFF}" sibTransId="{C2C621C2-88B6-43C3-ABEF-E72D6C7C2405}"/>
    <dgm:cxn modelId="{99F0ECC4-8528-4339-B3C1-89C6A93CB9BC}" type="presOf" srcId="{481F5438-ED69-453D-AA32-30946DEBEEF1}" destId="{46E620E4-012D-457C-8B61-C96C0B9230FF}" srcOrd="0" destOrd="0" presId="urn:microsoft.com/office/officeart/2005/8/layout/list1"/>
    <dgm:cxn modelId="{6F4AF9D4-3E10-4CE0-A4F1-3468E0089F93}" srcId="{280020A5-8DED-4DE7-B631-7064E24E8D8E}" destId="{75CCAC11-FB7C-4A24-BE10-D8B7D063450F}" srcOrd="0" destOrd="0" parTransId="{CC468697-8DD8-4994-92A6-3199A0421094}" sibTransId="{ABE8EC67-B7FD-4BD6-AC06-B535DDEBF181}"/>
    <dgm:cxn modelId="{D8DD64DA-60A4-4157-92CC-ACBE057F0341}" type="presOf" srcId="{711B2413-5E58-469D-97A2-CB6707FB0F39}" destId="{46E620E4-012D-457C-8B61-C96C0B9230FF}" srcOrd="0" destOrd="1" presId="urn:microsoft.com/office/officeart/2005/8/layout/list1"/>
    <dgm:cxn modelId="{4AF4A9DC-9DFB-4ABF-99C0-44E4C181A216}" srcId="{1EA2DC91-C8A2-4794-AE9F-E75B18A4EA5C}" destId="{F45D83A4-0994-4A04-8273-444BBE2C98CB}" srcOrd="2" destOrd="0" parTransId="{40A9B9D0-9A1A-4D7E-B976-B575C7C3C2F2}" sibTransId="{64746E8E-760E-4338-8087-C5DA6A4201F9}"/>
    <dgm:cxn modelId="{1D326FE6-6D9F-4FC2-A19D-60E1B6D2E0AB}" type="presOf" srcId="{1EA2DC91-C8A2-4794-AE9F-E75B18A4EA5C}" destId="{B2F83D63-2435-4EDF-A0B6-AD3001044911}" srcOrd="0" destOrd="0" presId="urn:microsoft.com/office/officeart/2005/8/layout/list1"/>
    <dgm:cxn modelId="{439DD5EA-2F00-429E-894E-C7E58B49BB09}" type="presOf" srcId="{D47F802F-CF7E-4DC4-B06F-5C09952C3B37}" destId="{C7EE6A77-6F0C-4396-AB1B-CEE20302FEEB}" srcOrd="0" destOrd="2" presId="urn:microsoft.com/office/officeart/2005/8/layout/list1"/>
    <dgm:cxn modelId="{BA0DADEB-0A7E-423F-B9AD-F50D558752F6}" type="presOf" srcId="{278886C7-B7D5-4DEF-9399-E81381D62DF1}" destId="{CC5F1DEB-30D4-4C24-9F10-7B17183251A5}" srcOrd="0" destOrd="3" presId="urn:microsoft.com/office/officeart/2005/8/layout/list1"/>
    <dgm:cxn modelId="{69D902F9-C835-4ED5-8C21-8C92758393C2}" srcId="{F7BFA46D-2A7C-4483-83E7-11465C3A8FC8}" destId="{481F5438-ED69-453D-AA32-30946DEBEEF1}" srcOrd="0" destOrd="0" parTransId="{EC53BB3D-645E-44DC-A9FC-40B499AA1C7C}" sibTransId="{C0C24DCF-EA39-49D8-ACEB-99D9AD0F5DAC}"/>
    <dgm:cxn modelId="{01375CF9-534A-4553-8853-F1BCB32EBA93}" type="presOf" srcId="{3414BCB4-2DF3-4D21-A414-49C8B12C817A}" destId="{CC5F1DEB-30D4-4C24-9F10-7B17183251A5}" srcOrd="0" destOrd="0" presId="urn:microsoft.com/office/officeart/2005/8/layout/list1"/>
    <dgm:cxn modelId="{944854F9-9E44-462D-A805-832B64063E41}" srcId="{F45D83A4-0994-4A04-8273-444BBE2C98CB}" destId="{280020A5-8DED-4DE7-B631-7064E24E8D8E}" srcOrd="0" destOrd="0" parTransId="{23DA0C42-79F3-4C86-82E9-7D1299F70A7F}" sibTransId="{E70C17F5-E14E-4554-B3E2-8942EA9E6E9D}"/>
    <dgm:cxn modelId="{0F08DAFB-4AC4-4273-B69F-1CB98C3D60D4}" type="presOf" srcId="{1002380D-26BB-40E4-AE10-2BEBA19C8168}" destId="{46E620E4-012D-457C-8B61-C96C0B9230FF}" srcOrd="0" destOrd="2" presId="urn:microsoft.com/office/officeart/2005/8/layout/list1"/>
    <dgm:cxn modelId="{619C9AFC-465B-4ADB-94FB-24B07340A940}" type="presOf" srcId="{F45D83A4-0994-4A04-8273-444BBE2C98CB}" destId="{0DA251A7-3616-4AAD-B722-C88572CF9549}" srcOrd="0" destOrd="0" presId="urn:microsoft.com/office/officeart/2005/8/layout/list1"/>
    <dgm:cxn modelId="{4870A7FE-F3C0-433C-8300-B90441C162A2}" type="presOf" srcId="{75CCAC11-FB7C-4A24-BE10-D8B7D063450F}" destId="{C7EE6A77-6F0C-4396-AB1B-CEE20302FEEB}" srcOrd="0" destOrd="1" presId="urn:microsoft.com/office/officeart/2005/8/layout/list1"/>
    <dgm:cxn modelId="{E13A101A-46B4-4E4A-B0DB-BDCEAD3E151C}" type="presParOf" srcId="{B2F83D63-2435-4EDF-A0B6-AD3001044911}" destId="{39C6A9DE-689C-4A31-9D53-1DD1BDC8021F}" srcOrd="0" destOrd="0" presId="urn:microsoft.com/office/officeart/2005/8/layout/list1"/>
    <dgm:cxn modelId="{D291BEE5-238F-4378-B5A2-B26A82C04F3C}" type="presParOf" srcId="{39C6A9DE-689C-4A31-9D53-1DD1BDC8021F}" destId="{E0BF8A99-351A-46FB-ABD0-AD36DE75F4AF}" srcOrd="0" destOrd="0" presId="urn:microsoft.com/office/officeart/2005/8/layout/list1"/>
    <dgm:cxn modelId="{5C5E0F76-999F-4BFC-8412-1A24203E3492}" type="presParOf" srcId="{39C6A9DE-689C-4A31-9D53-1DD1BDC8021F}" destId="{CF831DCC-7C15-4B9F-8331-3B6BC377D5FC}" srcOrd="1" destOrd="0" presId="urn:microsoft.com/office/officeart/2005/8/layout/list1"/>
    <dgm:cxn modelId="{B4D59A1F-DE4A-4F27-A6EB-D7021014BF87}" type="presParOf" srcId="{B2F83D63-2435-4EDF-A0B6-AD3001044911}" destId="{B6591089-E83A-4D0A-957E-4AF5D8C20C98}" srcOrd="1" destOrd="0" presId="urn:microsoft.com/office/officeart/2005/8/layout/list1"/>
    <dgm:cxn modelId="{A2460E80-F268-4803-A1AD-0A70122259A7}" type="presParOf" srcId="{B2F83D63-2435-4EDF-A0B6-AD3001044911}" destId="{CC5F1DEB-30D4-4C24-9F10-7B17183251A5}" srcOrd="2" destOrd="0" presId="urn:microsoft.com/office/officeart/2005/8/layout/list1"/>
    <dgm:cxn modelId="{83454095-AF0F-4438-B120-C30C09DDA295}" type="presParOf" srcId="{B2F83D63-2435-4EDF-A0B6-AD3001044911}" destId="{1E43BA3B-E3F6-45AE-9A2F-C42FF0C47AEC}" srcOrd="3" destOrd="0" presId="urn:microsoft.com/office/officeart/2005/8/layout/list1"/>
    <dgm:cxn modelId="{74C96801-BE9D-43E1-91BD-6C18E217EA1F}" type="presParOf" srcId="{B2F83D63-2435-4EDF-A0B6-AD3001044911}" destId="{0931BBC4-DCDD-4264-9C35-BB0BADBD6873}" srcOrd="4" destOrd="0" presId="urn:microsoft.com/office/officeart/2005/8/layout/list1"/>
    <dgm:cxn modelId="{57F70F72-7F48-4B32-A667-51BB675261C4}" type="presParOf" srcId="{0931BBC4-DCDD-4264-9C35-BB0BADBD6873}" destId="{1CC10AE2-E43C-4874-8C3F-AEED5F908933}" srcOrd="0" destOrd="0" presId="urn:microsoft.com/office/officeart/2005/8/layout/list1"/>
    <dgm:cxn modelId="{AC7EB157-87D2-4723-8EF3-32775E120B52}" type="presParOf" srcId="{0931BBC4-DCDD-4264-9C35-BB0BADBD6873}" destId="{E041DEEA-7D42-4772-8F41-8B1C77FA6CC9}" srcOrd="1" destOrd="0" presId="urn:microsoft.com/office/officeart/2005/8/layout/list1"/>
    <dgm:cxn modelId="{221A8B5D-AFEC-456B-BF7B-A27D351C6B7C}" type="presParOf" srcId="{B2F83D63-2435-4EDF-A0B6-AD3001044911}" destId="{9BAD59C7-FF81-4F19-BFA3-E427820E4F62}" srcOrd="5" destOrd="0" presId="urn:microsoft.com/office/officeart/2005/8/layout/list1"/>
    <dgm:cxn modelId="{ACC37985-2BBE-4074-9AB4-21DA00991513}" type="presParOf" srcId="{B2F83D63-2435-4EDF-A0B6-AD3001044911}" destId="{46E620E4-012D-457C-8B61-C96C0B9230FF}" srcOrd="6" destOrd="0" presId="urn:microsoft.com/office/officeart/2005/8/layout/list1"/>
    <dgm:cxn modelId="{E4C7B789-29A0-4CBD-9D04-3663C24167E6}" type="presParOf" srcId="{B2F83D63-2435-4EDF-A0B6-AD3001044911}" destId="{2587E2C0-02CE-4840-BA72-0A4430F57D59}" srcOrd="7" destOrd="0" presId="urn:microsoft.com/office/officeart/2005/8/layout/list1"/>
    <dgm:cxn modelId="{8A582DD7-D010-4E7F-891A-974ADC3B0769}" type="presParOf" srcId="{B2F83D63-2435-4EDF-A0B6-AD3001044911}" destId="{2EAF272D-F137-44CC-B328-C57F86FF1002}" srcOrd="8" destOrd="0" presId="urn:microsoft.com/office/officeart/2005/8/layout/list1"/>
    <dgm:cxn modelId="{68A42C7F-3A8E-4BAB-A9BE-5A44AE414E00}" type="presParOf" srcId="{2EAF272D-F137-44CC-B328-C57F86FF1002}" destId="{0DA251A7-3616-4AAD-B722-C88572CF9549}" srcOrd="0" destOrd="0" presId="urn:microsoft.com/office/officeart/2005/8/layout/list1"/>
    <dgm:cxn modelId="{19E41426-277B-4879-95DB-406A520B45F6}" type="presParOf" srcId="{2EAF272D-F137-44CC-B328-C57F86FF1002}" destId="{E8E9749B-54E5-4283-AC9A-1328C008F0E6}" srcOrd="1" destOrd="0" presId="urn:microsoft.com/office/officeart/2005/8/layout/list1"/>
    <dgm:cxn modelId="{3570459E-A2FF-476B-91A0-DB58AF4E7136}" type="presParOf" srcId="{B2F83D63-2435-4EDF-A0B6-AD3001044911}" destId="{6F25B83C-E91A-446B-A8CE-D7366A3A89FB}" srcOrd="9" destOrd="0" presId="urn:microsoft.com/office/officeart/2005/8/layout/list1"/>
    <dgm:cxn modelId="{CD148D06-67C4-47D4-9F1F-DD6963667FDE}" type="presParOf" srcId="{B2F83D63-2435-4EDF-A0B6-AD3001044911}" destId="{C7EE6A77-6F0C-4396-AB1B-CEE20302FEE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E98673A-7F4E-4BF2-9EEF-4F12DD2C172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B223C0FC-71E6-45F9-9D92-18AFEC6EEBDD}">
      <dgm:prSet/>
      <dgm:spPr/>
      <dgm:t>
        <a:bodyPr/>
        <a:lstStyle/>
        <a:p>
          <a:pPr>
            <a:lnSpc>
              <a:spcPct val="100000"/>
            </a:lnSpc>
          </a:pPr>
          <a:r>
            <a:rPr lang="en-US">
              <a:latin typeface="Calibri Light" panose="020F0302020204030204"/>
            </a:rPr>
            <a:t>1.1.What</a:t>
          </a:r>
          <a:r>
            <a:rPr lang="en-US"/>
            <a:t> is Project planning?</a:t>
          </a:r>
        </a:p>
      </dgm:t>
    </dgm:pt>
    <dgm:pt modelId="{95A3DEDC-C1CC-4437-B01C-D2873F2E0451}" type="parTrans" cxnId="{6CA7CCA9-CCC3-47D4-865D-DF6A0B4DE2A9}">
      <dgm:prSet/>
      <dgm:spPr/>
      <dgm:t>
        <a:bodyPr/>
        <a:lstStyle/>
        <a:p>
          <a:endParaRPr lang="en-US"/>
        </a:p>
      </dgm:t>
    </dgm:pt>
    <dgm:pt modelId="{06AD07E7-9C4E-43B4-8B30-D7843F18F469}" type="sibTrans" cxnId="{6CA7CCA9-CCC3-47D4-865D-DF6A0B4DE2A9}">
      <dgm:prSet/>
      <dgm:spPr/>
      <dgm:t>
        <a:bodyPr/>
        <a:lstStyle/>
        <a:p>
          <a:endParaRPr lang="en-US"/>
        </a:p>
      </dgm:t>
    </dgm:pt>
    <dgm:pt modelId="{7832F5D3-BA32-4ADC-8A11-73EE3BA2B6F5}">
      <dgm:prSet/>
      <dgm:spPr/>
      <dgm:t>
        <a:bodyPr/>
        <a:lstStyle/>
        <a:p>
          <a:pPr>
            <a:lnSpc>
              <a:spcPct val="100000"/>
            </a:lnSpc>
          </a:pPr>
          <a:r>
            <a:rPr lang="en-US">
              <a:latin typeface="Calibri Light" panose="020F0302020204030204"/>
            </a:rPr>
            <a:t>1.2.Why</a:t>
          </a:r>
          <a:r>
            <a:rPr lang="en-US"/>
            <a:t> Project planning is important?</a:t>
          </a:r>
        </a:p>
      </dgm:t>
    </dgm:pt>
    <dgm:pt modelId="{CA158513-B6DC-4994-A2E1-B2EF5C4C5848}" type="parTrans" cxnId="{BCF6C148-A5AF-449F-A05E-E397A2C09DC7}">
      <dgm:prSet/>
      <dgm:spPr/>
      <dgm:t>
        <a:bodyPr/>
        <a:lstStyle/>
        <a:p>
          <a:endParaRPr lang="en-US"/>
        </a:p>
      </dgm:t>
    </dgm:pt>
    <dgm:pt modelId="{2EE07AED-0DA7-483D-AE80-9AF732443CEE}" type="sibTrans" cxnId="{BCF6C148-A5AF-449F-A05E-E397A2C09DC7}">
      <dgm:prSet/>
      <dgm:spPr/>
      <dgm:t>
        <a:bodyPr/>
        <a:lstStyle/>
        <a:p>
          <a:endParaRPr lang="en-US"/>
        </a:p>
      </dgm:t>
    </dgm:pt>
    <dgm:pt modelId="{8CA1E3AF-CD6D-45A9-AF5D-E53CE2E63EF8}">
      <dgm:prSet/>
      <dgm:spPr/>
      <dgm:t>
        <a:bodyPr/>
        <a:lstStyle/>
        <a:p>
          <a:pPr>
            <a:lnSpc>
              <a:spcPct val="100000"/>
            </a:lnSpc>
          </a:pPr>
          <a:r>
            <a:rPr lang="en-US">
              <a:latin typeface="Calibri Light" panose="020F0302020204030204"/>
            </a:rPr>
            <a:t>1.3.How</a:t>
          </a:r>
          <a:r>
            <a:rPr lang="en-US"/>
            <a:t> Project planning is done?</a:t>
          </a:r>
        </a:p>
      </dgm:t>
    </dgm:pt>
    <dgm:pt modelId="{55DE5954-47CB-49BD-97E8-87F0E3B7A123}" type="parTrans" cxnId="{766F1B54-1C11-4076-9465-70E9051AFAA2}">
      <dgm:prSet/>
      <dgm:spPr/>
      <dgm:t>
        <a:bodyPr/>
        <a:lstStyle/>
        <a:p>
          <a:endParaRPr lang="en-US"/>
        </a:p>
      </dgm:t>
    </dgm:pt>
    <dgm:pt modelId="{D438ACA7-65A5-43AD-B039-FDC0F2A0F20D}" type="sibTrans" cxnId="{766F1B54-1C11-4076-9465-70E9051AFAA2}">
      <dgm:prSet/>
      <dgm:spPr/>
      <dgm:t>
        <a:bodyPr/>
        <a:lstStyle/>
        <a:p>
          <a:endParaRPr lang="en-US"/>
        </a:p>
      </dgm:t>
    </dgm:pt>
    <dgm:pt modelId="{6A1399B1-88BD-4F1C-AAE0-0E42DEA1AB73}" type="pres">
      <dgm:prSet presAssocID="{EE98673A-7F4E-4BF2-9EEF-4F12DD2C1721}" presName="root" presStyleCnt="0">
        <dgm:presLayoutVars>
          <dgm:dir/>
          <dgm:resizeHandles val="exact"/>
        </dgm:presLayoutVars>
      </dgm:prSet>
      <dgm:spPr/>
    </dgm:pt>
    <dgm:pt modelId="{2E77311B-DE91-4F36-9377-0D471184982B}" type="pres">
      <dgm:prSet presAssocID="{B223C0FC-71E6-45F9-9D92-18AFEC6EEBDD}" presName="compNode" presStyleCnt="0"/>
      <dgm:spPr/>
    </dgm:pt>
    <dgm:pt modelId="{6F59E33C-D4FF-4E97-AA85-021F385FBC41}" type="pres">
      <dgm:prSet presAssocID="{B223C0FC-71E6-45F9-9D92-18AFEC6EEBD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كتاب سجل مباريات"/>
        </a:ext>
      </dgm:extLst>
    </dgm:pt>
    <dgm:pt modelId="{AA9E3D9A-2A9C-45DA-9ECA-E7511D485300}" type="pres">
      <dgm:prSet presAssocID="{B223C0FC-71E6-45F9-9D92-18AFEC6EEBDD}" presName="spaceRect" presStyleCnt="0"/>
      <dgm:spPr/>
    </dgm:pt>
    <dgm:pt modelId="{B806C7CB-2FA6-49C8-A91E-73F08FA9045B}" type="pres">
      <dgm:prSet presAssocID="{B223C0FC-71E6-45F9-9D92-18AFEC6EEBDD}" presName="textRect" presStyleLbl="revTx" presStyleIdx="0" presStyleCnt="3">
        <dgm:presLayoutVars>
          <dgm:chMax val="1"/>
          <dgm:chPref val="1"/>
        </dgm:presLayoutVars>
      </dgm:prSet>
      <dgm:spPr/>
    </dgm:pt>
    <dgm:pt modelId="{72479F09-8267-4BC4-81F9-DF713DDFD183}" type="pres">
      <dgm:prSet presAssocID="{06AD07E7-9C4E-43B4-8B30-D7843F18F469}" presName="sibTrans" presStyleCnt="0"/>
      <dgm:spPr/>
    </dgm:pt>
    <dgm:pt modelId="{D0B77AE3-A7F1-43A1-B1D2-ABDD27F60643}" type="pres">
      <dgm:prSet presAssocID="{7832F5D3-BA32-4ADC-8A11-73EE3BA2B6F5}" presName="compNode" presStyleCnt="0"/>
      <dgm:spPr/>
    </dgm:pt>
    <dgm:pt modelId="{51267C66-87D5-4517-B7FF-C0AE3485008F}" type="pres">
      <dgm:prSet presAssocID="{7832F5D3-BA32-4ADC-8A11-73EE3BA2B6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D949BC9F-7078-41C6-A197-4AD2AC171254}" type="pres">
      <dgm:prSet presAssocID="{7832F5D3-BA32-4ADC-8A11-73EE3BA2B6F5}" presName="spaceRect" presStyleCnt="0"/>
      <dgm:spPr/>
    </dgm:pt>
    <dgm:pt modelId="{FF6F085A-AAF3-4DFC-98F4-E551658CFA49}" type="pres">
      <dgm:prSet presAssocID="{7832F5D3-BA32-4ADC-8A11-73EE3BA2B6F5}" presName="textRect" presStyleLbl="revTx" presStyleIdx="1" presStyleCnt="3">
        <dgm:presLayoutVars>
          <dgm:chMax val="1"/>
          <dgm:chPref val="1"/>
        </dgm:presLayoutVars>
      </dgm:prSet>
      <dgm:spPr/>
    </dgm:pt>
    <dgm:pt modelId="{19E16345-C618-4E4E-9F3F-D1114EC33262}" type="pres">
      <dgm:prSet presAssocID="{2EE07AED-0DA7-483D-AE80-9AF732443CEE}" presName="sibTrans" presStyleCnt="0"/>
      <dgm:spPr/>
    </dgm:pt>
    <dgm:pt modelId="{8734450E-7688-4BE4-865F-39C98DCF8F62}" type="pres">
      <dgm:prSet presAssocID="{8CA1E3AF-CD6D-45A9-AF5D-E53CE2E63EF8}" presName="compNode" presStyleCnt="0"/>
      <dgm:spPr/>
    </dgm:pt>
    <dgm:pt modelId="{CBBA6FE1-618A-44D7-8E0D-FC0BB493B61E}" type="pres">
      <dgm:prSet presAssocID="{8CA1E3AF-CD6D-45A9-AF5D-E53CE2E63E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أجزاء أحجية"/>
        </a:ext>
      </dgm:extLst>
    </dgm:pt>
    <dgm:pt modelId="{65E73770-86E9-4438-AE8D-5438011E5667}" type="pres">
      <dgm:prSet presAssocID="{8CA1E3AF-CD6D-45A9-AF5D-E53CE2E63EF8}" presName="spaceRect" presStyleCnt="0"/>
      <dgm:spPr/>
    </dgm:pt>
    <dgm:pt modelId="{E7347958-CBA8-4DA1-8B0B-74516185872E}" type="pres">
      <dgm:prSet presAssocID="{8CA1E3AF-CD6D-45A9-AF5D-E53CE2E63EF8}" presName="textRect" presStyleLbl="revTx" presStyleIdx="2" presStyleCnt="3">
        <dgm:presLayoutVars>
          <dgm:chMax val="1"/>
          <dgm:chPref val="1"/>
        </dgm:presLayoutVars>
      </dgm:prSet>
      <dgm:spPr/>
    </dgm:pt>
  </dgm:ptLst>
  <dgm:cxnLst>
    <dgm:cxn modelId="{41DEC609-AA57-4E3F-9357-790FEA808645}" type="presOf" srcId="{7832F5D3-BA32-4ADC-8A11-73EE3BA2B6F5}" destId="{FF6F085A-AAF3-4DFC-98F4-E551658CFA49}" srcOrd="0" destOrd="0" presId="urn:microsoft.com/office/officeart/2018/2/layout/IconLabelList"/>
    <dgm:cxn modelId="{A795752E-1CF4-4860-BFB0-3713F3B37E80}" type="presOf" srcId="{B223C0FC-71E6-45F9-9D92-18AFEC6EEBDD}" destId="{B806C7CB-2FA6-49C8-A91E-73F08FA9045B}" srcOrd="0" destOrd="0" presId="urn:microsoft.com/office/officeart/2018/2/layout/IconLabelList"/>
    <dgm:cxn modelId="{D6707E3E-9CEA-47F1-8070-F145F1BAC665}" type="presOf" srcId="{8CA1E3AF-CD6D-45A9-AF5D-E53CE2E63EF8}" destId="{E7347958-CBA8-4DA1-8B0B-74516185872E}" srcOrd="0" destOrd="0" presId="urn:microsoft.com/office/officeart/2018/2/layout/IconLabelList"/>
    <dgm:cxn modelId="{BCF6C148-A5AF-449F-A05E-E397A2C09DC7}" srcId="{EE98673A-7F4E-4BF2-9EEF-4F12DD2C1721}" destId="{7832F5D3-BA32-4ADC-8A11-73EE3BA2B6F5}" srcOrd="1" destOrd="0" parTransId="{CA158513-B6DC-4994-A2E1-B2EF5C4C5848}" sibTransId="{2EE07AED-0DA7-483D-AE80-9AF732443CEE}"/>
    <dgm:cxn modelId="{766F1B54-1C11-4076-9465-70E9051AFAA2}" srcId="{EE98673A-7F4E-4BF2-9EEF-4F12DD2C1721}" destId="{8CA1E3AF-CD6D-45A9-AF5D-E53CE2E63EF8}" srcOrd="2" destOrd="0" parTransId="{55DE5954-47CB-49BD-97E8-87F0E3B7A123}" sibTransId="{D438ACA7-65A5-43AD-B039-FDC0F2A0F20D}"/>
    <dgm:cxn modelId="{6CA7CCA9-CCC3-47D4-865D-DF6A0B4DE2A9}" srcId="{EE98673A-7F4E-4BF2-9EEF-4F12DD2C1721}" destId="{B223C0FC-71E6-45F9-9D92-18AFEC6EEBDD}" srcOrd="0" destOrd="0" parTransId="{95A3DEDC-C1CC-4437-B01C-D2873F2E0451}" sibTransId="{06AD07E7-9C4E-43B4-8B30-D7843F18F469}"/>
    <dgm:cxn modelId="{5AB926ED-3BB0-4632-B6E5-88C81DD06E2F}" type="presOf" srcId="{EE98673A-7F4E-4BF2-9EEF-4F12DD2C1721}" destId="{6A1399B1-88BD-4F1C-AAE0-0E42DEA1AB73}" srcOrd="0" destOrd="0" presId="urn:microsoft.com/office/officeart/2018/2/layout/IconLabelList"/>
    <dgm:cxn modelId="{B9B3F139-8819-4D56-8BE7-2EBABFC14A62}" type="presParOf" srcId="{6A1399B1-88BD-4F1C-AAE0-0E42DEA1AB73}" destId="{2E77311B-DE91-4F36-9377-0D471184982B}" srcOrd="0" destOrd="0" presId="urn:microsoft.com/office/officeart/2018/2/layout/IconLabelList"/>
    <dgm:cxn modelId="{6DA5B7BD-B330-4E92-B725-7382FE5304CB}" type="presParOf" srcId="{2E77311B-DE91-4F36-9377-0D471184982B}" destId="{6F59E33C-D4FF-4E97-AA85-021F385FBC41}" srcOrd="0" destOrd="0" presId="urn:microsoft.com/office/officeart/2018/2/layout/IconLabelList"/>
    <dgm:cxn modelId="{E6906BD5-ED8E-4470-BC02-DCD041595BCC}" type="presParOf" srcId="{2E77311B-DE91-4F36-9377-0D471184982B}" destId="{AA9E3D9A-2A9C-45DA-9ECA-E7511D485300}" srcOrd="1" destOrd="0" presId="urn:microsoft.com/office/officeart/2018/2/layout/IconLabelList"/>
    <dgm:cxn modelId="{2BF2D7D0-04B0-4A13-AC74-4E374D63AD57}" type="presParOf" srcId="{2E77311B-DE91-4F36-9377-0D471184982B}" destId="{B806C7CB-2FA6-49C8-A91E-73F08FA9045B}" srcOrd="2" destOrd="0" presId="urn:microsoft.com/office/officeart/2018/2/layout/IconLabelList"/>
    <dgm:cxn modelId="{D2903CDA-6A80-4C27-9185-85138A28D2FD}" type="presParOf" srcId="{6A1399B1-88BD-4F1C-AAE0-0E42DEA1AB73}" destId="{72479F09-8267-4BC4-81F9-DF713DDFD183}" srcOrd="1" destOrd="0" presId="urn:microsoft.com/office/officeart/2018/2/layout/IconLabelList"/>
    <dgm:cxn modelId="{76E522BE-2DCE-4D23-98EE-37FDE653A4C5}" type="presParOf" srcId="{6A1399B1-88BD-4F1C-AAE0-0E42DEA1AB73}" destId="{D0B77AE3-A7F1-43A1-B1D2-ABDD27F60643}" srcOrd="2" destOrd="0" presId="urn:microsoft.com/office/officeart/2018/2/layout/IconLabelList"/>
    <dgm:cxn modelId="{11E27358-BDD0-4152-BA50-859A4FB73412}" type="presParOf" srcId="{D0B77AE3-A7F1-43A1-B1D2-ABDD27F60643}" destId="{51267C66-87D5-4517-B7FF-C0AE3485008F}" srcOrd="0" destOrd="0" presId="urn:microsoft.com/office/officeart/2018/2/layout/IconLabelList"/>
    <dgm:cxn modelId="{4566A575-69A6-4395-B6E5-CA72DA2C2872}" type="presParOf" srcId="{D0B77AE3-A7F1-43A1-B1D2-ABDD27F60643}" destId="{D949BC9F-7078-41C6-A197-4AD2AC171254}" srcOrd="1" destOrd="0" presId="urn:microsoft.com/office/officeart/2018/2/layout/IconLabelList"/>
    <dgm:cxn modelId="{47771F47-E87E-4E1B-910A-8A9D07189459}" type="presParOf" srcId="{D0B77AE3-A7F1-43A1-B1D2-ABDD27F60643}" destId="{FF6F085A-AAF3-4DFC-98F4-E551658CFA49}" srcOrd="2" destOrd="0" presId="urn:microsoft.com/office/officeart/2018/2/layout/IconLabelList"/>
    <dgm:cxn modelId="{606F4754-114F-4F4F-B117-5F4A11CC8FEC}" type="presParOf" srcId="{6A1399B1-88BD-4F1C-AAE0-0E42DEA1AB73}" destId="{19E16345-C618-4E4E-9F3F-D1114EC33262}" srcOrd="3" destOrd="0" presId="urn:microsoft.com/office/officeart/2018/2/layout/IconLabelList"/>
    <dgm:cxn modelId="{1D9EB8CE-EA37-4CD5-ADCF-B1D73D54C979}" type="presParOf" srcId="{6A1399B1-88BD-4F1C-AAE0-0E42DEA1AB73}" destId="{8734450E-7688-4BE4-865F-39C98DCF8F62}" srcOrd="4" destOrd="0" presId="urn:microsoft.com/office/officeart/2018/2/layout/IconLabelList"/>
    <dgm:cxn modelId="{92C5D792-5383-46BD-B0C1-4C9A2DF54AA0}" type="presParOf" srcId="{8734450E-7688-4BE4-865F-39C98DCF8F62}" destId="{CBBA6FE1-618A-44D7-8E0D-FC0BB493B61E}" srcOrd="0" destOrd="0" presId="urn:microsoft.com/office/officeart/2018/2/layout/IconLabelList"/>
    <dgm:cxn modelId="{E0692660-6163-4E1F-ACAB-25617AE557D4}" type="presParOf" srcId="{8734450E-7688-4BE4-865F-39C98DCF8F62}" destId="{65E73770-86E9-4438-AE8D-5438011E5667}" srcOrd="1" destOrd="0" presId="urn:microsoft.com/office/officeart/2018/2/layout/IconLabelList"/>
    <dgm:cxn modelId="{99B0CF35-C77B-4AC1-9F7F-76E7B7E6B171}" type="presParOf" srcId="{8734450E-7688-4BE4-865F-39C98DCF8F62}" destId="{E7347958-CBA8-4DA1-8B0B-74516185872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787BB-626B-4433-BD17-C73B629A9C5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6BD30E7-8B1B-454B-A22C-1314D07EE43E}">
      <dgm:prSet/>
      <dgm:spPr/>
      <dgm:t>
        <a:bodyPr/>
        <a:lstStyle/>
        <a:p>
          <a:pPr>
            <a:lnSpc>
              <a:spcPct val="100000"/>
            </a:lnSpc>
          </a:pPr>
          <a:r>
            <a:rPr lang="en-US">
              <a:latin typeface="Times New Roman"/>
              <a:cs typeface="Times New Roman"/>
            </a:rPr>
            <a:t>The expert member who clearly know the exact problem, he can solve problems in his filed</a:t>
          </a:r>
          <a:endParaRPr lang="en-US" b="0" i="0" u="none" strike="noStrike" cap="none" baseline="0" noProof="0">
            <a:solidFill>
              <a:srgbClr val="010000"/>
            </a:solidFill>
            <a:latin typeface="Times New Roman"/>
            <a:cs typeface="Times New Roman"/>
          </a:endParaRPr>
        </a:p>
      </dgm:t>
    </dgm:pt>
    <dgm:pt modelId="{EA999182-ED91-4763-B234-7EFFE687B057}" type="parTrans" cxnId="{ED5B1152-5E76-493F-A5C0-103C613B5F4F}">
      <dgm:prSet/>
      <dgm:spPr/>
      <dgm:t>
        <a:bodyPr/>
        <a:lstStyle/>
        <a:p>
          <a:endParaRPr lang="en-US"/>
        </a:p>
      </dgm:t>
    </dgm:pt>
    <dgm:pt modelId="{B0AE4CF2-9318-42C1-8F9A-F6C87B33B8B3}" type="sibTrans" cxnId="{ED5B1152-5E76-493F-A5C0-103C613B5F4F}">
      <dgm:prSet/>
      <dgm:spPr/>
      <dgm:t>
        <a:bodyPr/>
        <a:lstStyle/>
        <a:p>
          <a:endParaRPr lang="en-US"/>
        </a:p>
      </dgm:t>
    </dgm:pt>
    <dgm:pt modelId="{0AE4939E-B488-4292-B26D-773BD3091FDB}">
      <dgm:prSet/>
      <dgm:spPr/>
      <dgm:t>
        <a:bodyPr/>
        <a:lstStyle/>
        <a:p>
          <a:pPr rtl="0">
            <a:lnSpc>
              <a:spcPct val="100000"/>
            </a:lnSpc>
          </a:pPr>
          <a:r>
            <a:rPr lang="en-US">
              <a:latin typeface="Times New Roman"/>
              <a:cs typeface="Times New Roman"/>
            </a:rPr>
            <a:t>If one of the members didn’t agree with his idea, then the majority decides </a:t>
          </a:r>
        </a:p>
      </dgm:t>
    </dgm:pt>
    <dgm:pt modelId="{92CB78AF-6039-44CE-A371-414C51256789}" type="parTrans" cxnId="{7C5A9E66-89F8-4872-9262-82A3B6D3BC8D}">
      <dgm:prSet/>
      <dgm:spPr/>
      <dgm:t>
        <a:bodyPr/>
        <a:lstStyle/>
        <a:p>
          <a:endParaRPr lang="en-US"/>
        </a:p>
      </dgm:t>
    </dgm:pt>
    <dgm:pt modelId="{0FB0A515-4C47-404F-BF57-7EF96BBCD616}" type="sibTrans" cxnId="{7C5A9E66-89F8-4872-9262-82A3B6D3BC8D}">
      <dgm:prSet/>
      <dgm:spPr/>
      <dgm:t>
        <a:bodyPr/>
        <a:lstStyle/>
        <a:p>
          <a:endParaRPr lang="en-US"/>
        </a:p>
      </dgm:t>
    </dgm:pt>
    <dgm:pt modelId="{0A25B062-EB10-47F6-990A-91F73B105F3F}" type="pres">
      <dgm:prSet presAssocID="{0ED787BB-626B-4433-BD17-C73B629A9C52}" presName="root" presStyleCnt="0">
        <dgm:presLayoutVars>
          <dgm:dir/>
          <dgm:resizeHandles val="exact"/>
        </dgm:presLayoutVars>
      </dgm:prSet>
      <dgm:spPr/>
    </dgm:pt>
    <dgm:pt modelId="{8CAB6391-923A-42B1-8AD4-AD326BF75093}" type="pres">
      <dgm:prSet presAssocID="{F6BD30E7-8B1B-454B-A22C-1314D07EE43E}" presName="compNode" presStyleCnt="0"/>
      <dgm:spPr/>
    </dgm:pt>
    <dgm:pt modelId="{1112DC54-41ED-485D-8632-6EC32ABF55B8}" type="pres">
      <dgm:prSet presAssocID="{F6BD30E7-8B1B-454B-A22C-1314D07EE43E}" presName="bgRect" presStyleLbl="bgShp" presStyleIdx="0" presStyleCnt="2"/>
      <dgm:spPr/>
    </dgm:pt>
    <dgm:pt modelId="{266D0AFC-0E9D-44CE-B32E-E82A8E1BBCDD}" type="pres">
      <dgm:prSet presAssocID="{F6BD30E7-8B1B-454B-A22C-1314D07EE4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icroscope"/>
        </a:ext>
      </dgm:extLst>
    </dgm:pt>
    <dgm:pt modelId="{8DF57F25-F426-49B9-86CE-AC2914165057}" type="pres">
      <dgm:prSet presAssocID="{F6BD30E7-8B1B-454B-A22C-1314D07EE43E}" presName="spaceRect" presStyleCnt="0"/>
      <dgm:spPr/>
    </dgm:pt>
    <dgm:pt modelId="{39E2C9D8-F5BE-49AE-B5A9-1043A602EB0A}" type="pres">
      <dgm:prSet presAssocID="{F6BD30E7-8B1B-454B-A22C-1314D07EE43E}" presName="parTx" presStyleLbl="revTx" presStyleIdx="0" presStyleCnt="2">
        <dgm:presLayoutVars>
          <dgm:chMax val="0"/>
          <dgm:chPref val="0"/>
        </dgm:presLayoutVars>
      </dgm:prSet>
      <dgm:spPr/>
    </dgm:pt>
    <dgm:pt modelId="{5F8E7E6C-3329-493D-80CA-4A4109F59383}" type="pres">
      <dgm:prSet presAssocID="{B0AE4CF2-9318-42C1-8F9A-F6C87B33B8B3}" presName="sibTrans" presStyleCnt="0"/>
      <dgm:spPr/>
    </dgm:pt>
    <dgm:pt modelId="{614DB5CA-C54D-4A9B-8801-71B7ED2F03B4}" type="pres">
      <dgm:prSet presAssocID="{0AE4939E-B488-4292-B26D-773BD3091FDB}" presName="compNode" presStyleCnt="0"/>
      <dgm:spPr/>
    </dgm:pt>
    <dgm:pt modelId="{CF912BCC-C4C4-4976-AEE2-6561EB253AE5}" type="pres">
      <dgm:prSet presAssocID="{0AE4939E-B488-4292-B26D-773BD3091FDB}" presName="bgRect" presStyleLbl="bgShp" presStyleIdx="1" presStyleCnt="2"/>
      <dgm:spPr/>
    </dgm:pt>
    <dgm:pt modelId="{17C0EEB9-C6F6-4E68-9AA8-78F83BB36CDA}" type="pres">
      <dgm:prSet presAssocID="{0AE4939E-B488-4292-B26D-773BD3091F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fused face with no fill"/>
        </a:ext>
      </dgm:extLst>
    </dgm:pt>
    <dgm:pt modelId="{E15D2E1F-5038-4EB4-9838-6A2334F3BBF8}" type="pres">
      <dgm:prSet presAssocID="{0AE4939E-B488-4292-B26D-773BD3091FDB}" presName="spaceRect" presStyleCnt="0"/>
      <dgm:spPr/>
    </dgm:pt>
    <dgm:pt modelId="{0BDD5BB5-5B01-48FB-8AEC-D22110A413EC}" type="pres">
      <dgm:prSet presAssocID="{0AE4939E-B488-4292-B26D-773BD3091FDB}" presName="parTx" presStyleLbl="revTx" presStyleIdx="1" presStyleCnt="2">
        <dgm:presLayoutVars>
          <dgm:chMax val="0"/>
          <dgm:chPref val="0"/>
        </dgm:presLayoutVars>
      </dgm:prSet>
      <dgm:spPr/>
    </dgm:pt>
  </dgm:ptLst>
  <dgm:cxnLst>
    <dgm:cxn modelId="{3B1F5008-7631-4C36-85E2-63D17A43D11E}" type="presOf" srcId="{0ED787BB-626B-4433-BD17-C73B629A9C52}" destId="{0A25B062-EB10-47F6-990A-91F73B105F3F}" srcOrd="0" destOrd="0" presId="urn:microsoft.com/office/officeart/2018/2/layout/IconVerticalSolidList"/>
    <dgm:cxn modelId="{7C5A9E66-89F8-4872-9262-82A3B6D3BC8D}" srcId="{0ED787BB-626B-4433-BD17-C73B629A9C52}" destId="{0AE4939E-B488-4292-B26D-773BD3091FDB}" srcOrd="1" destOrd="0" parTransId="{92CB78AF-6039-44CE-A371-414C51256789}" sibTransId="{0FB0A515-4C47-404F-BF57-7EF96BBCD616}"/>
    <dgm:cxn modelId="{18F8D168-5E7C-421F-A200-C7AD345B2A34}" type="presOf" srcId="{F6BD30E7-8B1B-454B-A22C-1314D07EE43E}" destId="{39E2C9D8-F5BE-49AE-B5A9-1043A602EB0A}" srcOrd="0" destOrd="0" presId="urn:microsoft.com/office/officeart/2018/2/layout/IconVerticalSolidList"/>
    <dgm:cxn modelId="{2ABD226E-9D93-49CA-9D66-4224F55E8E14}" type="presOf" srcId="{0AE4939E-B488-4292-B26D-773BD3091FDB}" destId="{0BDD5BB5-5B01-48FB-8AEC-D22110A413EC}" srcOrd="0" destOrd="0" presId="urn:microsoft.com/office/officeart/2018/2/layout/IconVerticalSolidList"/>
    <dgm:cxn modelId="{ED5B1152-5E76-493F-A5C0-103C613B5F4F}" srcId="{0ED787BB-626B-4433-BD17-C73B629A9C52}" destId="{F6BD30E7-8B1B-454B-A22C-1314D07EE43E}" srcOrd="0" destOrd="0" parTransId="{EA999182-ED91-4763-B234-7EFFE687B057}" sibTransId="{B0AE4CF2-9318-42C1-8F9A-F6C87B33B8B3}"/>
    <dgm:cxn modelId="{00730B92-2F7F-448A-BC07-ADAE7B176CEF}" type="presParOf" srcId="{0A25B062-EB10-47F6-990A-91F73B105F3F}" destId="{8CAB6391-923A-42B1-8AD4-AD326BF75093}" srcOrd="0" destOrd="0" presId="urn:microsoft.com/office/officeart/2018/2/layout/IconVerticalSolidList"/>
    <dgm:cxn modelId="{C8346E05-4222-43A1-85F6-384A17D7BA81}" type="presParOf" srcId="{8CAB6391-923A-42B1-8AD4-AD326BF75093}" destId="{1112DC54-41ED-485D-8632-6EC32ABF55B8}" srcOrd="0" destOrd="0" presId="urn:microsoft.com/office/officeart/2018/2/layout/IconVerticalSolidList"/>
    <dgm:cxn modelId="{C91BB628-9A22-4D03-8053-D0C661770B9A}" type="presParOf" srcId="{8CAB6391-923A-42B1-8AD4-AD326BF75093}" destId="{266D0AFC-0E9D-44CE-B32E-E82A8E1BBCDD}" srcOrd="1" destOrd="0" presId="urn:microsoft.com/office/officeart/2018/2/layout/IconVerticalSolidList"/>
    <dgm:cxn modelId="{832CC7FF-E660-46DD-8E35-26F6E80F89C7}" type="presParOf" srcId="{8CAB6391-923A-42B1-8AD4-AD326BF75093}" destId="{8DF57F25-F426-49B9-86CE-AC2914165057}" srcOrd="2" destOrd="0" presId="urn:microsoft.com/office/officeart/2018/2/layout/IconVerticalSolidList"/>
    <dgm:cxn modelId="{21DFE476-C5D1-4854-B4EF-BFB44954DBE0}" type="presParOf" srcId="{8CAB6391-923A-42B1-8AD4-AD326BF75093}" destId="{39E2C9D8-F5BE-49AE-B5A9-1043A602EB0A}" srcOrd="3" destOrd="0" presId="urn:microsoft.com/office/officeart/2018/2/layout/IconVerticalSolidList"/>
    <dgm:cxn modelId="{92659ACD-5A99-4658-8ACC-19345825CAE1}" type="presParOf" srcId="{0A25B062-EB10-47F6-990A-91F73B105F3F}" destId="{5F8E7E6C-3329-493D-80CA-4A4109F59383}" srcOrd="1" destOrd="0" presId="urn:microsoft.com/office/officeart/2018/2/layout/IconVerticalSolidList"/>
    <dgm:cxn modelId="{F0D105E7-33D7-46AA-9037-1213DE3C8B97}" type="presParOf" srcId="{0A25B062-EB10-47F6-990A-91F73B105F3F}" destId="{614DB5CA-C54D-4A9B-8801-71B7ED2F03B4}" srcOrd="2" destOrd="0" presId="urn:microsoft.com/office/officeart/2018/2/layout/IconVerticalSolidList"/>
    <dgm:cxn modelId="{8209C772-E314-4E61-942D-A4B586A22589}" type="presParOf" srcId="{614DB5CA-C54D-4A9B-8801-71B7ED2F03B4}" destId="{CF912BCC-C4C4-4976-AEE2-6561EB253AE5}" srcOrd="0" destOrd="0" presId="urn:microsoft.com/office/officeart/2018/2/layout/IconVerticalSolidList"/>
    <dgm:cxn modelId="{FB162F48-1E96-4A1E-95A5-10B9D484ABCC}" type="presParOf" srcId="{614DB5CA-C54D-4A9B-8801-71B7ED2F03B4}" destId="{17C0EEB9-C6F6-4E68-9AA8-78F83BB36CDA}" srcOrd="1" destOrd="0" presId="urn:microsoft.com/office/officeart/2018/2/layout/IconVerticalSolidList"/>
    <dgm:cxn modelId="{7F5DB48E-B67B-442E-A36C-30274E5CD9BB}" type="presParOf" srcId="{614DB5CA-C54D-4A9B-8801-71B7ED2F03B4}" destId="{E15D2E1F-5038-4EB4-9838-6A2334F3BBF8}" srcOrd="2" destOrd="0" presId="urn:microsoft.com/office/officeart/2018/2/layout/IconVerticalSolidList"/>
    <dgm:cxn modelId="{3E6F9418-AB6C-452F-BE09-B34BE8C1D9F1}" type="presParOf" srcId="{614DB5CA-C54D-4A9B-8801-71B7ED2F03B4}" destId="{0BDD5BB5-5B01-48FB-8AEC-D22110A413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A651FF2-696B-4685-83A4-0028AF374F2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9D0BDE-46A8-41FD-9408-E5A088325E71}">
      <dgm:prSet/>
      <dgm:spPr/>
      <dgm:t>
        <a:bodyPr/>
        <a:lstStyle/>
        <a:p>
          <a:pPr>
            <a:lnSpc>
              <a:spcPct val="100000"/>
            </a:lnSpc>
            <a:defRPr cap="all"/>
          </a:pPr>
          <a:r>
            <a:rPr lang="en-US"/>
            <a:t>What is Time Management</a:t>
          </a:r>
        </a:p>
      </dgm:t>
    </dgm:pt>
    <dgm:pt modelId="{BEAF09B2-1E6A-4A29-A4ED-420119D6E3BB}" type="parTrans" cxnId="{A8BD0161-E497-42C0-A732-B609A71FF0CE}">
      <dgm:prSet/>
      <dgm:spPr/>
      <dgm:t>
        <a:bodyPr/>
        <a:lstStyle/>
        <a:p>
          <a:endParaRPr lang="en-US"/>
        </a:p>
      </dgm:t>
    </dgm:pt>
    <dgm:pt modelId="{401F9A4D-A502-4001-B761-ED4B152509BA}" type="sibTrans" cxnId="{A8BD0161-E497-42C0-A732-B609A71FF0CE}">
      <dgm:prSet/>
      <dgm:spPr/>
      <dgm:t>
        <a:bodyPr/>
        <a:lstStyle/>
        <a:p>
          <a:endParaRPr lang="en-US"/>
        </a:p>
      </dgm:t>
    </dgm:pt>
    <dgm:pt modelId="{F57A2D58-82C0-4C36-A846-9839708977A5}">
      <dgm:prSet/>
      <dgm:spPr/>
      <dgm:t>
        <a:bodyPr/>
        <a:lstStyle/>
        <a:p>
          <a:pPr>
            <a:lnSpc>
              <a:spcPct val="100000"/>
            </a:lnSpc>
            <a:defRPr cap="all"/>
          </a:pPr>
          <a:r>
            <a:rPr lang="en-US"/>
            <a:t>Why Time Management is Important</a:t>
          </a:r>
        </a:p>
      </dgm:t>
    </dgm:pt>
    <dgm:pt modelId="{F35F4051-141B-4B5E-92CB-D801B7AB5CB5}" type="parTrans" cxnId="{695D9728-1D75-4A7E-B934-0F9F88137768}">
      <dgm:prSet/>
      <dgm:spPr/>
      <dgm:t>
        <a:bodyPr/>
        <a:lstStyle/>
        <a:p>
          <a:endParaRPr lang="en-US"/>
        </a:p>
      </dgm:t>
    </dgm:pt>
    <dgm:pt modelId="{2D77CE21-B596-46B6-A75A-1C7949B71828}" type="sibTrans" cxnId="{695D9728-1D75-4A7E-B934-0F9F88137768}">
      <dgm:prSet/>
      <dgm:spPr/>
      <dgm:t>
        <a:bodyPr/>
        <a:lstStyle/>
        <a:p>
          <a:endParaRPr lang="en-US"/>
        </a:p>
      </dgm:t>
    </dgm:pt>
    <dgm:pt modelId="{A7F0C585-406D-471E-958A-7C9AC20F800A}">
      <dgm:prSet/>
      <dgm:spPr/>
      <dgm:t>
        <a:bodyPr/>
        <a:lstStyle/>
        <a:p>
          <a:pPr>
            <a:lnSpc>
              <a:spcPct val="100000"/>
            </a:lnSpc>
            <a:defRPr cap="all"/>
          </a:pPr>
          <a:r>
            <a:rPr lang="en-US"/>
            <a:t>How Time Management is Done</a:t>
          </a:r>
        </a:p>
      </dgm:t>
    </dgm:pt>
    <dgm:pt modelId="{81959776-8EC8-4F9A-9070-5E977DFF72C3}" type="parTrans" cxnId="{1987FFB9-B8DA-4308-BA5D-806787A87E57}">
      <dgm:prSet/>
      <dgm:spPr/>
      <dgm:t>
        <a:bodyPr/>
        <a:lstStyle/>
        <a:p>
          <a:endParaRPr lang="en-US"/>
        </a:p>
      </dgm:t>
    </dgm:pt>
    <dgm:pt modelId="{2B49FC6E-1D74-4504-AD43-F2A17C20EB79}" type="sibTrans" cxnId="{1987FFB9-B8DA-4308-BA5D-806787A87E57}">
      <dgm:prSet/>
      <dgm:spPr/>
      <dgm:t>
        <a:bodyPr/>
        <a:lstStyle/>
        <a:p>
          <a:endParaRPr lang="en-US"/>
        </a:p>
      </dgm:t>
    </dgm:pt>
    <dgm:pt modelId="{604DDC75-8DE3-40B5-8969-5467C57C1C64}" type="pres">
      <dgm:prSet presAssocID="{7A651FF2-696B-4685-83A4-0028AF374F20}" presName="root" presStyleCnt="0">
        <dgm:presLayoutVars>
          <dgm:dir/>
          <dgm:resizeHandles val="exact"/>
        </dgm:presLayoutVars>
      </dgm:prSet>
      <dgm:spPr/>
    </dgm:pt>
    <dgm:pt modelId="{DF5219CE-B089-480F-B780-54E9B7B068EB}" type="pres">
      <dgm:prSet presAssocID="{929D0BDE-46A8-41FD-9408-E5A088325E71}" presName="compNode" presStyleCnt="0"/>
      <dgm:spPr/>
    </dgm:pt>
    <dgm:pt modelId="{9BA039BB-3D93-4DA9-9EFF-1A99B1F1BDCB}" type="pres">
      <dgm:prSet presAssocID="{929D0BDE-46A8-41FD-9408-E5A088325E71}" presName="iconBgRect" presStyleLbl="bgShp" presStyleIdx="0" presStyleCnt="3"/>
      <dgm:spPr/>
    </dgm:pt>
    <dgm:pt modelId="{FBBDE62E-3656-4ECA-B51C-10DC7BCA85A0}" type="pres">
      <dgm:prSet presAssocID="{929D0BDE-46A8-41FD-9408-E5A088325E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E86B548-BE7A-4FC4-A10A-4BEF84B4B4B5}" type="pres">
      <dgm:prSet presAssocID="{929D0BDE-46A8-41FD-9408-E5A088325E71}" presName="spaceRect" presStyleCnt="0"/>
      <dgm:spPr/>
    </dgm:pt>
    <dgm:pt modelId="{48D519FF-488E-4E57-ADEF-D6C16F678783}" type="pres">
      <dgm:prSet presAssocID="{929D0BDE-46A8-41FD-9408-E5A088325E71}" presName="textRect" presStyleLbl="revTx" presStyleIdx="0" presStyleCnt="3">
        <dgm:presLayoutVars>
          <dgm:chMax val="1"/>
          <dgm:chPref val="1"/>
        </dgm:presLayoutVars>
      </dgm:prSet>
      <dgm:spPr/>
    </dgm:pt>
    <dgm:pt modelId="{07D48AF3-6846-4248-8638-07DC7BE4DDC4}" type="pres">
      <dgm:prSet presAssocID="{401F9A4D-A502-4001-B761-ED4B152509BA}" presName="sibTrans" presStyleCnt="0"/>
      <dgm:spPr/>
    </dgm:pt>
    <dgm:pt modelId="{A59E8960-60FE-4687-AE9E-D1E960E9DD97}" type="pres">
      <dgm:prSet presAssocID="{F57A2D58-82C0-4C36-A846-9839708977A5}" presName="compNode" presStyleCnt="0"/>
      <dgm:spPr/>
    </dgm:pt>
    <dgm:pt modelId="{51CD011A-E06F-49F1-B855-09EBADC1BF5A}" type="pres">
      <dgm:prSet presAssocID="{F57A2D58-82C0-4C36-A846-9839708977A5}" presName="iconBgRect" presStyleLbl="bgShp" presStyleIdx="1" presStyleCnt="3"/>
      <dgm:spPr/>
    </dgm:pt>
    <dgm:pt modelId="{BC357DAF-E465-4987-9BD2-DBEACCCA5219}" type="pres">
      <dgm:prSet presAssocID="{F57A2D58-82C0-4C36-A846-9839708977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C71B592D-E324-4C54-A3D6-44ACD43DEEDB}" type="pres">
      <dgm:prSet presAssocID="{F57A2D58-82C0-4C36-A846-9839708977A5}" presName="spaceRect" presStyleCnt="0"/>
      <dgm:spPr/>
    </dgm:pt>
    <dgm:pt modelId="{36B98347-6ADE-4993-83F5-8024DA87F6A7}" type="pres">
      <dgm:prSet presAssocID="{F57A2D58-82C0-4C36-A846-9839708977A5}" presName="textRect" presStyleLbl="revTx" presStyleIdx="1" presStyleCnt="3">
        <dgm:presLayoutVars>
          <dgm:chMax val="1"/>
          <dgm:chPref val="1"/>
        </dgm:presLayoutVars>
      </dgm:prSet>
      <dgm:spPr/>
    </dgm:pt>
    <dgm:pt modelId="{64A59BBE-54D5-4DC1-893A-C3B5C6AA0628}" type="pres">
      <dgm:prSet presAssocID="{2D77CE21-B596-46B6-A75A-1C7949B71828}" presName="sibTrans" presStyleCnt="0"/>
      <dgm:spPr/>
    </dgm:pt>
    <dgm:pt modelId="{A41A2C52-B32D-4234-AA8A-2535FFFF8BA1}" type="pres">
      <dgm:prSet presAssocID="{A7F0C585-406D-471E-958A-7C9AC20F800A}" presName="compNode" presStyleCnt="0"/>
      <dgm:spPr/>
    </dgm:pt>
    <dgm:pt modelId="{8B2AABBF-CA34-44F0-97DD-91A7E5E8A078}" type="pres">
      <dgm:prSet presAssocID="{A7F0C585-406D-471E-958A-7C9AC20F800A}" presName="iconBgRect" presStyleLbl="bgShp" presStyleIdx="2" presStyleCnt="3"/>
      <dgm:spPr/>
    </dgm:pt>
    <dgm:pt modelId="{C6431350-9C4C-4F90-A59D-294478B96CC9}" type="pres">
      <dgm:prSet presAssocID="{A7F0C585-406D-471E-958A-7C9AC20F80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8F3C08A4-E815-432F-93F4-CD62292D9A84}" type="pres">
      <dgm:prSet presAssocID="{A7F0C585-406D-471E-958A-7C9AC20F800A}" presName="spaceRect" presStyleCnt="0"/>
      <dgm:spPr/>
    </dgm:pt>
    <dgm:pt modelId="{01D60D73-364F-443F-AE34-7DD2192777A6}" type="pres">
      <dgm:prSet presAssocID="{A7F0C585-406D-471E-958A-7C9AC20F800A}" presName="textRect" presStyleLbl="revTx" presStyleIdx="2" presStyleCnt="3">
        <dgm:presLayoutVars>
          <dgm:chMax val="1"/>
          <dgm:chPref val="1"/>
        </dgm:presLayoutVars>
      </dgm:prSet>
      <dgm:spPr/>
    </dgm:pt>
  </dgm:ptLst>
  <dgm:cxnLst>
    <dgm:cxn modelId="{695D9728-1D75-4A7E-B934-0F9F88137768}" srcId="{7A651FF2-696B-4685-83A4-0028AF374F20}" destId="{F57A2D58-82C0-4C36-A846-9839708977A5}" srcOrd="1" destOrd="0" parTransId="{F35F4051-141B-4B5E-92CB-D801B7AB5CB5}" sibTransId="{2D77CE21-B596-46B6-A75A-1C7949B71828}"/>
    <dgm:cxn modelId="{A8BD0161-E497-42C0-A732-B609A71FF0CE}" srcId="{7A651FF2-696B-4685-83A4-0028AF374F20}" destId="{929D0BDE-46A8-41FD-9408-E5A088325E71}" srcOrd="0" destOrd="0" parTransId="{BEAF09B2-1E6A-4A29-A4ED-420119D6E3BB}" sibTransId="{401F9A4D-A502-4001-B761-ED4B152509BA}"/>
    <dgm:cxn modelId="{F4DA3450-DFA1-429A-88AC-B6DB0EE02C5E}" type="presOf" srcId="{A7F0C585-406D-471E-958A-7C9AC20F800A}" destId="{01D60D73-364F-443F-AE34-7DD2192777A6}" srcOrd="0" destOrd="0" presId="urn:microsoft.com/office/officeart/2018/5/layout/IconCircleLabelList"/>
    <dgm:cxn modelId="{129DC353-7D20-4F18-B41A-70D4E4AB6359}" type="presOf" srcId="{7A651FF2-696B-4685-83A4-0028AF374F20}" destId="{604DDC75-8DE3-40B5-8969-5467C57C1C64}" srcOrd="0" destOrd="0" presId="urn:microsoft.com/office/officeart/2018/5/layout/IconCircleLabelList"/>
    <dgm:cxn modelId="{D5E4E0A1-CA66-483B-B72B-1F29B08ED636}" type="presOf" srcId="{F57A2D58-82C0-4C36-A846-9839708977A5}" destId="{36B98347-6ADE-4993-83F5-8024DA87F6A7}" srcOrd="0" destOrd="0" presId="urn:microsoft.com/office/officeart/2018/5/layout/IconCircleLabelList"/>
    <dgm:cxn modelId="{422A72B6-477C-4532-BD08-CA58BFCFF6B1}" type="presOf" srcId="{929D0BDE-46A8-41FD-9408-E5A088325E71}" destId="{48D519FF-488E-4E57-ADEF-D6C16F678783}" srcOrd="0" destOrd="0" presId="urn:microsoft.com/office/officeart/2018/5/layout/IconCircleLabelList"/>
    <dgm:cxn modelId="{1987FFB9-B8DA-4308-BA5D-806787A87E57}" srcId="{7A651FF2-696B-4685-83A4-0028AF374F20}" destId="{A7F0C585-406D-471E-958A-7C9AC20F800A}" srcOrd="2" destOrd="0" parTransId="{81959776-8EC8-4F9A-9070-5E977DFF72C3}" sibTransId="{2B49FC6E-1D74-4504-AD43-F2A17C20EB79}"/>
    <dgm:cxn modelId="{437FC4AA-AEE9-4FE1-BF33-52CD21978135}" type="presParOf" srcId="{604DDC75-8DE3-40B5-8969-5467C57C1C64}" destId="{DF5219CE-B089-480F-B780-54E9B7B068EB}" srcOrd="0" destOrd="0" presId="urn:microsoft.com/office/officeart/2018/5/layout/IconCircleLabelList"/>
    <dgm:cxn modelId="{AFEA538C-9F13-4062-BF82-7A3CA56D8BBD}" type="presParOf" srcId="{DF5219CE-B089-480F-B780-54E9B7B068EB}" destId="{9BA039BB-3D93-4DA9-9EFF-1A99B1F1BDCB}" srcOrd="0" destOrd="0" presId="urn:microsoft.com/office/officeart/2018/5/layout/IconCircleLabelList"/>
    <dgm:cxn modelId="{F99CCAE1-3F04-4B6B-ACB6-35E23744D236}" type="presParOf" srcId="{DF5219CE-B089-480F-B780-54E9B7B068EB}" destId="{FBBDE62E-3656-4ECA-B51C-10DC7BCA85A0}" srcOrd="1" destOrd="0" presId="urn:microsoft.com/office/officeart/2018/5/layout/IconCircleLabelList"/>
    <dgm:cxn modelId="{4CFA2D29-B678-497F-B18F-EAD64CBC95B2}" type="presParOf" srcId="{DF5219CE-B089-480F-B780-54E9B7B068EB}" destId="{6E86B548-BE7A-4FC4-A10A-4BEF84B4B4B5}" srcOrd="2" destOrd="0" presId="urn:microsoft.com/office/officeart/2018/5/layout/IconCircleLabelList"/>
    <dgm:cxn modelId="{CCC66615-2C67-41BC-83E4-0C8E81B298C8}" type="presParOf" srcId="{DF5219CE-B089-480F-B780-54E9B7B068EB}" destId="{48D519FF-488E-4E57-ADEF-D6C16F678783}" srcOrd="3" destOrd="0" presId="urn:microsoft.com/office/officeart/2018/5/layout/IconCircleLabelList"/>
    <dgm:cxn modelId="{D8BB77F2-0E69-4347-9369-C6AF433223AA}" type="presParOf" srcId="{604DDC75-8DE3-40B5-8969-5467C57C1C64}" destId="{07D48AF3-6846-4248-8638-07DC7BE4DDC4}" srcOrd="1" destOrd="0" presId="urn:microsoft.com/office/officeart/2018/5/layout/IconCircleLabelList"/>
    <dgm:cxn modelId="{EC68D4AB-D1E5-4E3B-8C6E-B1700EE5E4B0}" type="presParOf" srcId="{604DDC75-8DE3-40B5-8969-5467C57C1C64}" destId="{A59E8960-60FE-4687-AE9E-D1E960E9DD97}" srcOrd="2" destOrd="0" presId="urn:microsoft.com/office/officeart/2018/5/layout/IconCircleLabelList"/>
    <dgm:cxn modelId="{E074DAE4-A01F-4A39-85EF-5BEA3E01EA95}" type="presParOf" srcId="{A59E8960-60FE-4687-AE9E-D1E960E9DD97}" destId="{51CD011A-E06F-49F1-B855-09EBADC1BF5A}" srcOrd="0" destOrd="0" presId="urn:microsoft.com/office/officeart/2018/5/layout/IconCircleLabelList"/>
    <dgm:cxn modelId="{D964A2A0-D58F-48A8-8851-8B37D9BF7AD4}" type="presParOf" srcId="{A59E8960-60FE-4687-AE9E-D1E960E9DD97}" destId="{BC357DAF-E465-4987-9BD2-DBEACCCA5219}" srcOrd="1" destOrd="0" presId="urn:microsoft.com/office/officeart/2018/5/layout/IconCircleLabelList"/>
    <dgm:cxn modelId="{38DA68B2-1881-479D-9CC1-3ED2C139622C}" type="presParOf" srcId="{A59E8960-60FE-4687-AE9E-D1E960E9DD97}" destId="{C71B592D-E324-4C54-A3D6-44ACD43DEEDB}" srcOrd="2" destOrd="0" presId="urn:microsoft.com/office/officeart/2018/5/layout/IconCircleLabelList"/>
    <dgm:cxn modelId="{93FF61FD-364C-43AD-BFFC-87E6EAA9D423}" type="presParOf" srcId="{A59E8960-60FE-4687-AE9E-D1E960E9DD97}" destId="{36B98347-6ADE-4993-83F5-8024DA87F6A7}" srcOrd="3" destOrd="0" presId="urn:microsoft.com/office/officeart/2018/5/layout/IconCircleLabelList"/>
    <dgm:cxn modelId="{CD4C989A-D67D-4E7C-8B85-FC1BDDBE557D}" type="presParOf" srcId="{604DDC75-8DE3-40B5-8969-5467C57C1C64}" destId="{64A59BBE-54D5-4DC1-893A-C3B5C6AA0628}" srcOrd="3" destOrd="0" presId="urn:microsoft.com/office/officeart/2018/5/layout/IconCircleLabelList"/>
    <dgm:cxn modelId="{9185A961-83E8-4C06-A726-6EB3052DF3C2}" type="presParOf" srcId="{604DDC75-8DE3-40B5-8969-5467C57C1C64}" destId="{A41A2C52-B32D-4234-AA8A-2535FFFF8BA1}" srcOrd="4" destOrd="0" presId="urn:microsoft.com/office/officeart/2018/5/layout/IconCircleLabelList"/>
    <dgm:cxn modelId="{D5A4E56D-3081-4F53-9EED-966A375E3F16}" type="presParOf" srcId="{A41A2C52-B32D-4234-AA8A-2535FFFF8BA1}" destId="{8B2AABBF-CA34-44F0-97DD-91A7E5E8A078}" srcOrd="0" destOrd="0" presId="urn:microsoft.com/office/officeart/2018/5/layout/IconCircleLabelList"/>
    <dgm:cxn modelId="{8F171BF6-F93F-4B24-B2CA-0971C1B8C6EE}" type="presParOf" srcId="{A41A2C52-B32D-4234-AA8A-2535FFFF8BA1}" destId="{C6431350-9C4C-4F90-A59D-294478B96CC9}" srcOrd="1" destOrd="0" presId="urn:microsoft.com/office/officeart/2018/5/layout/IconCircleLabelList"/>
    <dgm:cxn modelId="{A4940BEB-4415-4D6A-94A3-5193E5EAF884}" type="presParOf" srcId="{A41A2C52-B32D-4234-AA8A-2535FFFF8BA1}" destId="{8F3C08A4-E815-432F-93F4-CD62292D9A84}" srcOrd="2" destOrd="0" presId="urn:microsoft.com/office/officeart/2018/5/layout/IconCircleLabelList"/>
    <dgm:cxn modelId="{7BF39063-2E46-4165-904E-989390FF0AE5}" type="presParOf" srcId="{A41A2C52-B32D-4234-AA8A-2535FFFF8BA1}" destId="{01D60D73-364F-443F-AE34-7DD2192777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70A1A0E-DCFE-408B-98B0-F77DC9A3C48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3C11859-7A30-4E68-96EC-8195267AE256}">
      <dgm:prSet/>
      <dgm:spPr/>
      <dgm:t>
        <a:bodyPr/>
        <a:lstStyle/>
        <a:p>
          <a:pPr rtl="0"/>
          <a:r>
            <a:rPr lang="en-US">
              <a:latin typeface="Calibri Light" panose="020F0302020204030204"/>
            </a:rPr>
            <a:t>2.2.1.1 What</a:t>
          </a:r>
          <a:r>
            <a:rPr lang="en-US"/>
            <a:t> is Work Breakdown structure?</a:t>
          </a:r>
        </a:p>
      </dgm:t>
    </dgm:pt>
    <dgm:pt modelId="{A225A724-362D-4136-8936-A940EC9E2256}" type="parTrans" cxnId="{1940EAED-E9BC-477B-BD96-C3A99E3A35AA}">
      <dgm:prSet/>
      <dgm:spPr/>
      <dgm:t>
        <a:bodyPr/>
        <a:lstStyle/>
        <a:p>
          <a:endParaRPr lang="en-US"/>
        </a:p>
      </dgm:t>
    </dgm:pt>
    <dgm:pt modelId="{6F2C068B-A21A-47E9-9DF9-66E405AD1468}" type="sibTrans" cxnId="{1940EAED-E9BC-477B-BD96-C3A99E3A35AA}">
      <dgm:prSet/>
      <dgm:spPr/>
      <dgm:t>
        <a:bodyPr/>
        <a:lstStyle/>
        <a:p>
          <a:endParaRPr lang="en-US"/>
        </a:p>
      </dgm:t>
    </dgm:pt>
    <dgm:pt modelId="{704EA070-912B-460D-8EB7-1AC8EE53ED5B}">
      <dgm:prSet/>
      <dgm:spPr/>
      <dgm:t>
        <a:bodyPr/>
        <a:lstStyle/>
        <a:p>
          <a:pPr rtl="0"/>
          <a:r>
            <a:rPr lang="en-US">
              <a:latin typeface="Calibri Light" panose="020F0302020204030204"/>
            </a:rPr>
            <a:t>2.2.1.2 Why</a:t>
          </a:r>
          <a:r>
            <a:rPr lang="en-US"/>
            <a:t> Work Breakdown Structure is important?</a:t>
          </a:r>
        </a:p>
      </dgm:t>
    </dgm:pt>
    <dgm:pt modelId="{3C0B9951-F2B4-498C-919F-6F7BC78BF63D}" type="parTrans" cxnId="{C659F062-03A8-49FF-AA16-F42E612AAC9D}">
      <dgm:prSet/>
      <dgm:spPr/>
      <dgm:t>
        <a:bodyPr/>
        <a:lstStyle/>
        <a:p>
          <a:endParaRPr lang="en-US"/>
        </a:p>
      </dgm:t>
    </dgm:pt>
    <dgm:pt modelId="{281B349B-EA1B-470F-B54B-66AF5E153415}" type="sibTrans" cxnId="{C659F062-03A8-49FF-AA16-F42E612AAC9D}">
      <dgm:prSet/>
      <dgm:spPr/>
      <dgm:t>
        <a:bodyPr/>
        <a:lstStyle/>
        <a:p>
          <a:endParaRPr lang="en-US"/>
        </a:p>
      </dgm:t>
    </dgm:pt>
    <dgm:pt modelId="{00BA84CD-1E5F-4E1B-A056-E4E7289AC90B}">
      <dgm:prSet/>
      <dgm:spPr/>
      <dgm:t>
        <a:bodyPr/>
        <a:lstStyle/>
        <a:p>
          <a:pPr rtl="0"/>
          <a:r>
            <a:rPr lang="en-US">
              <a:latin typeface="Calibri Light" panose="020F0302020204030204"/>
            </a:rPr>
            <a:t>2.2.1.3 How</a:t>
          </a:r>
          <a:r>
            <a:rPr lang="en-US"/>
            <a:t> Work Breakdown Structure is done?</a:t>
          </a:r>
        </a:p>
      </dgm:t>
    </dgm:pt>
    <dgm:pt modelId="{B18687B0-200B-4179-8C2D-2E6158078EA5}" type="parTrans" cxnId="{7AA9C647-CAC0-4BA6-A0D6-FC5AFDBD2B6C}">
      <dgm:prSet/>
      <dgm:spPr/>
      <dgm:t>
        <a:bodyPr/>
        <a:lstStyle/>
        <a:p>
          <a:endParaRPr lang="en-US"/>
        </a:p>
      </dgm:t>
    </dgm:pt>
    <dgm:pt modelId="{ACE6F100-3E97-4BE7-B79E-3F3585320E7B}" type="sibTrans" cxnId="{7AA9C647-CAC0-4BA6-A0D6-FC5AFDBD2B6C}">
      <dgm:prSet/>
      <dgm:spPr/>
      <dgm:t>
        <a:bodyPr/>
        <a:lstStyle/>
        <a:p>
          <a:endParaRPr lang="en-US"/>
        </a:p>
      </dgm:t>
    </dgm:pt>
    <dgm:pt modelId="{40364386-EEBD-472F-BAE7-ED398A45B791}" type="pres">
      <dgm:prSet presAssocID="{670A1A0E-DCFE-408B-98B0-F77DC9A3C48A}" presName="outerComposite" presStyleCnt="0">
        <dgm:presLayoutVars>
          <dgm:chMax val="5"/>
          <dgm:dir/>
          <dgm:resizeHandles val="exact"/>
        </dgm:presLayoutVars>
      </dgm:prSet>
      <dgm:spPr/>
    </dgm:pt>
    <dgm:pt modelId="{500BEDAC-9239-45BD-BE9D-99E0F0675B41}" type="pres">
      <dgm:prSet presAssocID="{670A1A0E-DCFE-408B-98B0-F77DC9A3C48A}" presName="dummyMaxCanvas" presStyleCnt="0">
        <dgm:presLayoutVars/>
      </dgm:prSet>
      <dgm:spPr/>
    </dgm:pt>
    <dgm:pt modelId="{711428FF-9595-415C-B192-9D7455EC80CB}" type="pres">
      <dgm:prSet presAssocID="{670A1A0E-DCFE-408B-98B0-F77DC9A3C48A}" presName="ThreeNodes_1" presStyleLbl="node1" presStyleIdx="0" presStyleCnt="3">
        <dgm:presLayoutVars>
          <dgm:bulletEnabled val="1"/>
        </dgm:presLayoutVars>
      </dgm:prSet>
      <dgm:spPr/>
    </dgm:pt>
    <dgm:pt modelId="{67B5A256-CAF1-4040-9F13-439981ACA5E4}" type="pres">
      <dgm:prSet presAssocID="{670A1A0E-DCFE-408B-98B0-F77DC9A3C48A}" presName="ThreeNodes_2" presStyleLbl="node1" presStyleIdx="1" presStyleCnt="3">
        <dgm:presLayoutVars>
          <dgm:bulletEnabled val="1"/>
        </dgm:presLayoutVars>
      </dgm:prSet>
      <dgm:spPr/>
    </dgm:pt>
    <dgm:pt modelId="{C81D03A9-CD32-4B6A-A0DF-8AC5F6A43A31}" type="pres">
      <dgm:prSet presAssocID="{670A1A0E-DCFE-408B-98B0-F77DC9A3C48A}" presName="ThreeNodes_3" presStyleLbl="node1" presStyleIdx="2" presStyleCnt="3">
        <dgm:presLayoutVars>
          <dgm:bulletEnabled val="1"/>
        </dgm:presLayoutVars>
      </dgm:prSet>
      <dgm:spPr/>
    </dgm:pt>
    <dgm:pt modelId="{4043A258-1252-4A28-A0B5-88B83DC88E8A}" type="pres">
      <dgm:prSet presAssocID="{670A1A0E-DCFE-408B-98B0-F77DC9A3C48A}" presName="ThreeConn_1-2" presStyleLbl="fgAccFollowNode1" presStyleIdx="0" presStyleCnt="2">
        <dgm:presLayoutVars>
          <dgm:bulletEnabled val="1"/>
        </dgm:presLayoutVars>
      </dgm:prSet>
      <dgm:spPr/>
    </dgm:pt>
    <dgm:pt modelId="{1D590BF5-BBDF-409D-810F-A3D9F5DA89FC}" type="pres">
      <dgm:prSet presAssocID="{670A1A0E-DCFE-408B-98B0-F77DC9A3C48A}" presName="ThreeConn_2-3" presStyleLbl="fgAccFollowNode1" presStyleIdx="1" presStyleCnt="2">
        <dgm:presLayoutVars>
          <dgm:bulletEnabled val="1"/>
        </dgm:presLayoutVars>
      </dgm:prSet>
      <dgm:spPr/>
    </dgm:pt>
    <dgm:pt modelId="{607D1690-0698-442D-95A7-94F483AD9353}" type="pres">
      <dgm:prSet presAssocID="{670A1A0E-DCFE-408B-98B0-F77DC9A3C48A}" presName="ThreeNodes_1_text" presStyleLbl="node1" presStyleIdx="2" presStyleCnt="3">
        <dgm:presLayoutVars>
          <dgm:bulletEnabled val="1"/>
        </dgm:presLayoutVars>
      </dgm:prSet>
      <dgm:spPr/>
    </dgm:pt>
    <dgm:pt modelId="{68B22C23-8701-4FBC-A15F-5EA8FAF59E1C}" type="pres">
      <dgm:prSet presAssocID="{670A1A0E-DCFE-408B-98B0-F77DC9A3C48A}" presName="ThreeNodes_2_text" presStyleLbl="node1" presStyleIdx="2" presStyleCnt="3">
        <dgm:presLayoutVars>
          <dgm:bulletEnabled val="1"/>
        </dgm:presLayoutVars>
      </dgm:prSet>
      <dgm:spPr/>
    </dgm:pt>
    <dgm:pt modelId="{7A521306-9E60-4365-817C-961905BC4915}" type="pres">
      <dgm:prSet presAssocID="{670A1A0E-DCFE-408B-98B0-F77DC9A3C48A}" presName="ThreeNodes_3_text" presStyleLbl="node1" presStyleIdx="2" presStyleCnt="3">
        <dgm:presLayoutVars>
          <dgm:bulletEnabled val="1"/>
        </dgm:presLayoutVars>
      </dgm:prSet>
      <dgm:spPr/>
    </dgm:pt>
  </dgm:ptLst>
  <dgm:cxnLst>
    <dgm:cxn modelId="{C659F062-03A8-49FF-AA16-F42E612AAC9D}" srcId="{670A1A0E-DCFE-408B-98B0-F77DC9A3C48A}" destId="{704EA070-912B-460D-8EB7-1AC8EE53ED5B}" srcOrd="1" destOrd="0" parTransId="{3C0B9951-F2B4-498C-919F-6F7BC78BF63D}" sibTransId="{281B349B-EA1B-470F-B54B-66AF5E153415}"/>
    <dgm:cxn modelId="{7AA9C647-CAC0-4BA6-A0D6-FC5AFDBD2B6C}" srcId="{670A1A0E-DCFE-408B-98B0-F77DC9A3C48A}" destId="{00BA84CD-1E5F-4E1B-A056-E4E7289AC90B}" srcOrd="2" destOrd="0" parTransId="{B18687B0-200B-4179-8C2D-2E6158078EA5}" sibTransId="{ACE6F100-3E97-4BE7-B79E-3F3585320E7B}"/>
    <dgm:cxn modelId="{DA95E847-3674-473B-93D2-7E97CFB15978}" type="presOf" srcId="{6F2C068B-A21A-47E9-9DF9-66E405AD1468}" destId="{4043A258-1252-4A28-A0B5-88B83DC88E8A}" srcOrd="0" destOrd="0" presId="urn:microsoft.com/office/officeart/2005/8/layout/vProcess5"/>
    <dgm:cxn modelId="{2E5A154A-DF86-4F98-91BC-27C0467F79F3}" type="presOf" srcId="{281B349B-EA1B-470F-B54B-66AF5E153415}" destId="{1D590BF5-BBDF-409D-810F-A3D9F5DA89FC}" srcOrd="0" destOrd="0" presId="urn:microsoft.com/office/officeart/2005/8/layout/vProcess5"/>
    <dgm:cxn modelId="{63FC7E52-4A68-4F91-A612-F72B83634765}" type="presOf" srcId="{83C11859-7A30-4E68-96EC-8195267AE256}" destId="{711428FF-9595-415C-B192-9D7455EC80CB}" srcOrd="0" destOrd="0" presId="urn:microsoft.com/office/officeart/2005/8/layout/vProcess5"/>
    <dgm:cxn modelId="{4178E075-A843-4EC8-98EF-F468862A1279}" type="presOf" srcId="{704EA070-912B-460D-8EB7-1AC8EE53ED5B}" destId="{68B22C23-8701-4FBC-A15F-5EA8FAF59E1C}" srcOrd="1" destOrd="0" presId="urn:microsoft.com/office/officeart/2005/8/layout/vProcess5"/>
    <dgm:cxn modelId="{2C78628B-F6CF-4E53-B0FC-DDD0872BFBE8}" type="presOf" srcId="{83C11859-7A30-4E68-96EC-8195267AE256}" destId="{607D1690-0698-442D-95A7-94F483AD9353}" srcOrd="1" destOrd="0" presId="urn:microsoft.com/office/officeart/2005/8/layout/vProcess5"/>
    <dgm:cxn modelId="{1D961D8F-BBC9-42FB-BDB6-D716999C1594}" type="presOf" srcId="{00BA84CD-1E5F-4E1B-A056-E4E7289AC90B}" destId="{C81D03A9-CD32-4B6A-A0DF-8AC5F6A43A31}" srcOrd="0" destOrd="0" presId="urn:microsoft.com/office/officeart/2005/8/layout/vProcess5"/>
    <dgm:cxn modelId="{420C07B0-5A81-4BAF-9C3C-525A9139B911}" type="presOf" srcId="{00BA84CD-1E5F-4E1B-A056-E4E7289AC90B}" destId="{7A521306-9E60-4365-817C-961905BC4915}" srcOrd="1" destOrd="0" presId="urn:microsoft.com/office/officeart/2005/8/layout/vProcess5"/>
    <dgm:cxn modelId="{041279D3-D890-4BC6-BB98-4D959C6B9C47}" type="presOf" srcId="{704EA070-912B-460D-8EB7-1AC8EE53ED5B}" destId="{67B5A256-CAF1-4040-9F13-439981ACA5E4}" srcOrd="0" destOrd="0" presId="urn:microsoft.com/office/officeart/2005/8/layout/vProcess5"/>
    <dgm:cxn modelId="{430F08E5-317A-448E-BACD-53289BC5E2DA}" type="presOf" srcId="{670A1A0E-DCFE-408B-98B0-F77DC9A3C48A}" destId="{40364386-EEBD-472F-BAE7-ED398A45B791}" srcOrd="0" destOrd="0" presId="urn:microsoft.com/office/officeart/2005/8/layout/vProcess5"/>
    <dgm:cxn modelId="{1940EAED-E9BC-477B-BD96-C3A99E3A35AA}" srcId="{670A1A0E-DCFE-408B-98B0-F77DC9A3C48A}" destId="{83C11859-7A30-4E68-96EC-8195267AE256}" srcOrd="0" destOrd="0" parTransId="{A225A724-362D-4136-8936-A940EC9E2256}" sibTransId="{6F2C068B-A21A-47E9-9DF9-66E405AD1468}"/>
    <dgm:cxn modelId="{DCB07503-332F-4B81-8A28-4EE468755421}" type="presParOf" srcId="{40364386-EEBD-472F-BAE7-ED398A45B791}" destId="{500BEDAC-9239-45BD-BE9D-99E0F0675B41}" srcOrd="0" destOrd="0" presId="urn:microsoft.com/office/officeart/2005/8/layout/vProcess5"/>
    <dgm:cxn modelId="{57186544-E98D-4339-973D-FC1ECB6B50ED}" type="presParOf" srcId="{40364386-EEBD-472F-BAE7-ED398A45B791}" destId="{711428FF-9595-415C-B192-9D7455EC80CB}" srcOrd="1" destOrd="0" presId="urn:microsoft.com/office/officeart/2005/8/layout/vProcess5"/>
    <dgm:cxn modelId="{62A65252-64E7-487B-9368-7A4A862B5CEA}" type="presParOf" srcId="{40364386-EEBD-472F-BAE7-ED398A45B791}" destId="{67B5A256-CAF1-4040-9F13-439981ACA5E4}" srcOrd="2" destOrd="0" presId="urn:microsoft.com/office/officeart/2005/8/layout/vProcess5"/>
    <dgm:cxn modelId="{29D353BD-DBA1-499A-BE30-6993CC0D020A}" type="presParOf" srcId="{40364386-EEBD-472F-BAE7-ED398A45B791}" destId="{C81D03A9-CD32-4B6A-A0DF-8AC5F6A43A31}" srcOrd="3" destOrd="0" presId="urn:microsoft.com/office/officeart/2005/8/layout/vProcess5"/>
    <dgm:cxn modelId="{3C2FD683-CCCD-4452-A696-8D7CCB730985}" type="presParOf" srcId="{40364386-EEBD-472F-BAE7-ED398A45B791}" destId="{4043A258-1252-4A28-A0B5-88B83DC88E8A}" srcOrd="4" destOrd="0" presId="urn:microsoft.com/office/officeart/2005/8/layout/vProcess5"/>
    <dgm:cxn modelId="{0551E591-920D-497A-AB9C-63F336843BD6}" type="presParOf" srcId="{40364386-EEBD-472F-BAE7-ED398A45B791}" destId="{1D590BF5-BBDF-409D-810F-A3D9F5DA89FC}" srcOrd="5" destOrd="0" presId="urn:microsoft.com/office/officeart/2005/8/layout/vProcess5"/>
    <dgm:cxn modelId="{A03930D1-5569-453B-A287-BEFA2EA5BBDE}" type="presParOf" srcId="{40364386-EEBD-472F-BAE7-ED398A45B791}" destId="{607D1690-0698-442D-95A7-94F483AD9353}" srcOrd="6" destOrd="0" presId="urn:microsoft.com/office/officeart/2005/8/layout/vProcess5"/>
    <dgm:cxn modelId="{18955DBB-175D-4B86-A376-F6CA04D47F14}" type="presParOf" srcId="{40364386-EEBD-472F-BAE7-ED398A45B791}" destId="{68B22C23-8701-4FBC-A15F-5EA8FAF59E1C}" srcOrd="7" destOrd="0" presId="urn:microsoft.com/office/officeart/2005/8/layout/vProcess5"/>
    <dgm:cxn modelId="{5C028D75-5716-429C-8D08-C579C0F785D4}" type="presParOf" srcId="{40364386-EEBD-472F-BAE7-ED398A45B791}" destId="{7A521306-9E60-4365-817C-961905BC491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3485E80-7E56-4DAF-8A02-51BF5B6B25C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EE12AFD-FD93-4176-BFF6-9818654C0876}">
      <dgm:prSet/>
      <dgm:spPr/>
      <dgm:t>
        <a:bodyPr/>
        <a:lstStyle/>
        <a:p>
          <a:r>
            <a:rPr lang="en-US">
              <a:latin typeface="Times New Roman"/>
              <a:cs typeface="Times New Roman"/>
            </a:rPr>
            <a:t>P1 = {1.1, 1.2, 2.2, 2.3, 3.1, 3.2}, this the first path with total 102 days. </a:t>
          </a:r>
          <a:endParaRPr lang="en-US" b="0" i="0" u="none" strike="noStrike" cap="none" baseline="0" noProof="0">
            <a:solidFill>
              <a:srgbClr val="010000"/>
            </a:solidFill>
            <a:latin typeface="Times New Roman"/>
            <a:cs typeface="Times New Roman"/>
          </a:endParaRPr>
        </a:p>
      </dgm:t>
    </dgm:pt>
    <dgm:pt modelId="{15129843-88AE-4A4C-B511-1FD7FAA09C90}" type="parTrans" cxnId="{B6DA6D65-6849-4C2A-8EA9-9275EB97D9DB}">
      <dgm:prSet/>
      <dgm:spPr/>
      <dgm:t>
        <a:bodyPr/>
        <a:lstStyle/>
        <a:p>
          <a:endParaRPr lang="en-US"/>
        </a:p>
      </dgm:t>
    </dgm:pt>
    <dgm:pt modelId="{DD48ECEA-1BA8-4E6F-88FB-DB7E61DBB877}" type="sibTrans" cxnId="{B6DA6D65-6849-4C2A-8EA9-9275EB97D9DB}">
      <dgm:prSet/>
      <dgm:spPr/>
      <dgm:t>
        <a:bodyPr/>
        <a:lstStyle/>
        <a:p>
          <a:endParaRPr lang="en-US"/>
        </a:p>
      </dgm:t>
    </dgm:pt>
    <dgm:pt modelId="{3738EDBB-FD54-456E-BEED-3956AD85035C}">
      <dgm:prSet/>
      <dgm:spPr/>
      <dgm:t>
        <a:bodyPr/>
        <a:lstStyle/>
        <a:p>
          <a:r>
            <a:rPr lang="en-US">
              <a:latin typeface="Times New Roman"/>
              <a:cs typeface="Times New Roman"/>
            </a:rPr>
            <a:t>P2 = {1.1, 1.2, 2.2, 2.3, 3.1, 4.1}, this the second path with total 70 days. </a:t>
          </a:r>
        </a:p>
      </dgm:t>
    </dgm:pt>
    <dgm:pt modelId="{A585B46A-297E-430C-A674-FE864AB6993E}" type="parTrans" cxnId="{4DCABD70-CAFE-40FA-8D78-FB606DCDD533}">
      <dgm:prSet/>
      <dgm:spPr/>
      <dgm:t>
        <a:bodyPr/>
        <a:lstStyle/>
        <a:p>
          <a:endParaRPr lang="en-US"/>
        </a:p>
      </dgm:t>
    </dgm:pt>
    <dgm:pt modelId="{A60E726C-ECAA-4105-B88C-E0057AB9F6EC}" type="sibTrans" cxnId="{4DCABD70-CAFE-40FA-8D78-FB606DCDD533}">
      <dgm:prSet/>
      <dgm:spPr/>
      <dgm:t>
        <a:bodyPr/>
        <a:lstStyle/>
        <a:p>
          <a:endParaRPr lang="en-US"/>
        </a:p>
      </dgm:t>
    </dgm:pt>
    <dgm:pt modelId="{82968C26-0FE5-4EBE-A3C3-8551578B152D}">
      <dgm:prSet/>
      <dgm:spPr/>
      <dgm:t>
        <a:bodyPr/>
        <a:lstStyle/>
        <a:p>
          <a:r>
            <a:rPr lang="en-US">
              <a:latin typeface="Times New Roman"/>
              <a:cs typeface="Times New Roman"/>
            </a:rPr>
            <a:t>P3 = {1.1, 1.2, 2.2, 2.3, 3.1, 4.2}, this the third path with total 70 days. </a:t>
          </a:r>
        </a:p>
      </dgm:t>
    </dgm:pt>
    <dgm:pt modelId="{1CC6DC28-C31C-4305-9604-E5E9B9562601}" type="parTrans" cxnId="{158BD040-682C-498E-BFC3-ED1BE7DB74C3}">
      <dgm:prSet/>
      <dgm:spPr/>
      <dgm:t>
        <a:bodyPr/>
        <a:lstStyle/>
        <a:p>
          <a:endParaRPr lang="en-US"/>
        </a:p>
      </dgm:t>
    </dgm:pt>
    <dgm:pt modelId="{85C71EC8-1147-41A7-97B6-C5DA69A50775}" type="sibTrans" cxnId="{158BD040-682C-498E-BFC3-ED1BE7DB74C3}">
      <dgm:prSet/>
      <dgm:spPr/>
      <dgm:t>
        <a:bodyPr/>
        <a:lstStyle/>
        <a:p>
          <a:endParaRPr lang="en-US"/>
        </a:p>
      </dgm:t>
    </dgm:pt>
    <dgm:pt modelId="{74EF203D-8F7F-46E1-AE26-7998E1EF96BC}">
      <dgm:prSet/>
      <dgm:spPr/>
      <dgm:t>
        <a:bodyPr/>
        <a:lstStyle/>
        <a:p>
          <a:r>
            <a:rPr lang="en-US">
              <a:latin typeface="Times New Roman"/>
              <a:cs typeface="Times New Roman"/>
            </a:rPr>
            <a:t>P4 = {1.1, 2.1, 2.3, 3.1, 3.2}, this the fourth path with total 102 days. </a:t>
          </a:r>
        </a:p>
      </dgm:t>
    </dgm:pt>
    <dgm:pt modelId="{F8AA6DC6-816E-4A60-B5A1-8B67B0C22ED0}" type="parTrans" cxnId="{64F30B62-794E-4757-80D1-3A9B0B75F76A}">
      <dgm:prSet/>
      <dgm:spPr/>
      <dgm:t>
        <a:bodyPr/>
        <a:lstStyle/>
        <a:p>
          <a:endParaRPr lang="en-US"/>
        </a:p>
      </dgm:t>
    </dgm:pt>
    <dgm:pt modelId="{09E37466-2441-4723-9B17-8FE22796EEFA}" type="sibTrans" cxnId="{64F30B62-794E-4757-80D1-3A9B0B75F76A}">
      <dgm:prSet/>
      <dgm:spPr/>
      <dgm:t>
        <a:bodyPr/>
        <a:lstStyle/>
        <a:p>
          <a:endParaRPr lang="en-US"/>
        </a:p>
      </dgm:t>
    </dgm:pt>
    <dgm:pt modelId="{60020DFA-467D-4944-900F-64813D81D65B}">
      <dgm:prSet/>
      <dgm:spPr/>
      <dgm:t>
        <a:bodyPr/>
        <a:lstStyle/>
        <a:p>
          <a:r>
            <a:rPr lang="en-US">
              <a:latin typeface="Times New Roman"/>
              <a:cs typeface="Times New Roman"/>
            </a:rPr>
            <a:t>P5 = {1.1, 2.1, 2.3, 3.1, 4.1}, this the fifth path with total 70 days. </a:t>
          </a:r>
        </a:p>
      </dgm:t>
    </dgm:pt>
    <dgm:pt modelId="{34951236-5643-45FA-9DDD-9A212D811B14}" type="parTrans" cxnId="{BCB88BCE-486C-4C59-9A82-F1C1825C7C9D}">
      <dgm:prSet/>
      <dgm:spPr/>
      <dgm:t>
        <a:bodyPr/>
        <a:lstStyle/>
        <a:p>
          <a:endParaRPr lang="en-US"/>
        </a:p>
      </dgm:t>
    </dgm:pt>
    <dgm:pt modelId="{4D65D30A-3DA2-4418-8556-A7D80CE9DAE5}" type="sibTrans" cxnId="{BCB88BCE-486C-4C59-9A82-F1C1825C7C9D}">
      <dgm:prSet/>
      <dgm:spPr/>
      <dgm:t>
        <a:bodyPr/>
        <a:lstStyle/>
        <a:p>
          <a:endParaRPr lang="en-US"/>
        </a:p>
      </dgm:t>
    </dgm:pt>
    <dgm:pt modelId="{26A30963-ECE6-4A47-9701-4D8039F69A37}">
      <dgm:prSet/>
      <dgm:spPr/>
      <dgm:t>
        <a:bodyPr/>
        <a:lstStyle/>
        <a:p>
          <a:r>
            <a:rPr lang="en-US">
              <a:latin typeface="Times New Roman"/>
              <a:cs typeface="Times New Roman"/>
            </a:rPr>
            <a:t>P6 = {1.1, 2.1, 2.3, 3.1, 4.2}, this the sixth path with total 70 days. </a:t>
          </a:r>
        </a:p>
      </dgm:t>
    </dgm:pt>
    <dgm:pt modelId="{14DF3FDC-CCDA-4C53-9101-75773FA2A97A}" type="parTrans" cxnId="{52F52D77-865B-4BE0-AB56-98640864F3DD}">
      <dgm:prSet/>
      <dgm:spPr/>
      <dgm:t>
        <a:bodyPr/>
        <a:lstStyle/>
        <a:p>
          <a:endParaRPr lang="en-US"/>
        </a:p>
      </dgm:t>
    </dgm:pt>
    <dgm:pt modelId="{F4D29196-8876-4341-ADBA-16B3EFE87999}" type="sibTrans" cxnId="{52F52D77-865B-4BE0-AB56-98640864F3DD}">
      <dgm:prSet/>
      <dgm:spPr/>
      <dgm:t>
        <a:bodyPr/>
        <a:lstStyle/>
        <a:p>
          <a:endParaRPr lang="en-US"/>
        </a:p>
      </dgm:t>
    </dgm:pt>
    <dgm:pt modelId="{AC1AE0C9-9EC3-4293-B5FA-9AA2158C5650}">
      <dgm:prSet/>
      <dgm:spPr/>
      <dgm:t>
        <a:bodyPr/>
        <a:lstStyle/>
        <a:p>
          <a:r>
            <a:rPr lang="en-US">
              <a:latin typeface="Times New Roman"/>
              <a:cs typeface="Times New Roman"/>
            </a:rPr>
            <a:t>P7 = {1.3, 2.1, 2.3, 3.1, 3.2}, this the seventh path with total 87 days. </a:t>
          </a:r>
        </a:p>
      </dgm:t>
    </dgm:pt>
    <dgm:pt modelId="{D2D36588-1F9F-4A9B-8268-74A2ACA14245}" type="parTrans" cxnId="{79FF3049-8B0A-4F6E-8A12-74D7C58D52F8}">
      <dgm:prSet/>
      <dgm:spPr/>
      <dgm:t>
        <a:bodyPr/>
        <a:lstStyle/>
        <a:p>
          <a:endParaRPr lang="en-US"/>
        </a:p>
      </dgm:t>
    </dgm:pt>
    <dgm:pt modelId="{B5E9C7BD-6207-4556-B13A-CBD226385218}" type="sibTrans" cxnId="{79FF3049-8B0A-4F6E-8A12-74D7C58D52F8}">
      <dgm:prSet/>
      <dgm:spPr/>
      <dgm:t>
        <a:bodyPr/>
        <a:lstStyle/>
        <a:p>
          <a:endParaRPr lang="en-US"/>
        </a:p>
      </dgm:t>
    </dgm:pt>
    <dgm:pt modelId="{7776A3B8-BD86-48A2-B29B-87654269F8E5}">
      <dgm:prSet/>
      <dgm:spPr/>
      <dgm:t>
        <a:bodyPr/>
        <a:lstStyle/>
        <a:p>
          <a:r>
            <a:rPr lang="en-US">
              <a:latin typeface="Times New Roman"/>
              <a:cs typeface="Times New Roman"/>
            </a:rPr>
            <a:t>P8 = {1.3, 2.1, 2.3, 3.1, 4.1}, this the eighth path with total 55 days. </a:t>
          </a:r>
        </a:p>
      </dgm:t>
    </dgm:pt>
    <dgm:pt modelId="{ECE8C742-A19C-4198-ADEE-4E49175164C8}" type="parTrans" cxnId="{74CB3DCE-5D46-4B13-9AAC-6745BCCDC9E1}">
      <dgm:prSet/>
      <dgm:spPr/>
      <dgm:t>
        <a:bodyPr/>
        <a:lstStyle/>
        <a:p>
          <a:endParaRPr lang="en-US"/>
        </a:p>
      </dgm:t>
    </dgm:pt>
    <dgm:pt modelId="{942ADD87-975A-4054-947D-41E0D2C7ADFB}" type="sibTrans" cxnId="{74CB3DCE-5D46-4B13-9AAC-6745BCCDC9E1}">
      <dgm:prSet/>
      <dgm:spPr/>
      <dgm:t>
        <a:bodyPr/>
        <a:lstStyle/>
        <a:p>
          <a:endParaRPr lang="en-US"/>
        </a:p>
      </dgm:t>
    </dgm:pt>
    <dgm:pt modelId="{3DAB2AC3-C1FB-4FD5-A6A9-0A6EA03F0514}">
      <dgm:prSet/>
      <dgm:spPr/>
      <dgm:t>
        <a:bodyPr/>
        <a:lstStyle/>
        <a:p>
          <a:r>
            <a:rPr lang="en-US">
              <a:latin typeface="Times New Roman"/>
              <a:cs typeface="Times New Roman"/>
            </a:rPr>
            <a:t>P9 = {1.3, 2.1, 2.3, 3.1, 4.2}, this the ninth path with total 55 days. </a:t>
          </a:r>
        </a:p>
      </dgm:t>
    </dgm:pt>
    <dgm:pt modelId="{F3D125B8-3FB5-475C-8C8B-C06ABDB16561}" type="parTrans" cxnId="{5589F051-8573-4A79-8757-D69626861B49}">
      <dgm:prSet/>
      <dgm:spPr/>
      <dgm:t>
        <a:bodyPr/>
        <a:lstStyle/>
        <a:p>
          <a:endParaRPr lang="en-US"/>
        </a:p>
      </dgm:t>
    </dgm:pt>
    <dgm:pt modelId="{2272F95C-6A10-4C61-A1C6-EAEBF964FD9E}" type="sibTrans" cxnId="{5589F051-8573-4A79-8757-D69626861B49}">
      <dgm:prSet/>
      <dgm:spPr/>
      <dgm:t>
        <a:bodyPr/>
        <a:lstStyle/>
        <a:p>
          <a:endParaRPr lang="en-US"/>
        </a:p>
      </dgm:t>
    </dgm:pt>
    <dgm:pt modelId="{6CF14EE5-67F4-43AC-B6BA-28E7BB620D12}" type="pres">
      <dgm:prSet presAssocID="{13485E80-7E56-4DAF-8A02-51BF5B6B25CE}" presName="diagram" presStyleCnt="0">
        <dgm:presLayoutVars>
          <dgm:dir/>
          <dgm:resizeHandles val="exact"/>
        </dgm:presLayoutVars>
      </dgm:prSet>
      <dgm:spPr/>
    </dgm:pt>
    <dgm:pt modelId="{D510F4AF-E59D-4574-8ED1-77B4D5CE9ECD}" type="pres">
      <dgm:prSet presAssocID="{5EE12AFD-FD93-4176-BFF6-9818654C0876}" presName="node" presStyleLbl="node1" presStyleIdx="0" presStyleCnt="9">
        <dgm:presLayoutVars>
          <dgm:bulletEnabled val="1"/>
        </dgm:presLayoutVars>
      </dgm:prSet>
      <dgm:spPr/>
    </dgm:pt>
    <dgm:pt modelId="{73B39C29-1EEC-4508-B017-8E2ABE471925}" type="pres">
      <dgm:prSet presAssocID="{DD48ECEA-1BA8-4E6F-88FB-DB7E61DBB877}" presName="sibTrans" presStyleCnt="0"/>
      <dgm:spPr/>
    </dgm:pt>
    <dgm:pt modelId="{4BE361E0-1C19-4A56-9C85-D167D1CB6CBD}" type="pres">
      <dgm:prSet presAssocID="{3738EDBB-FD54-456E-BEED-3956AD85035C}" presName="node" presStyleLbl="node1" presStyleIdx="1" presStyleCnt="9">
        <dgm:presLayoutVars>
          <dgm:bulletEnabled val="1"/>
        </dgm:presLayoutVars>
      </dgm:prSet>
      <dgm:spPr/>
    </dgm:pt>
    <dgm:pt modelId="{FFA78CD4-0B81-456B-84A8-252CB28DE1DE}" type="pres">
      <dgm:prSet presAssocID="{A60E726C-ECAA-4105-B88C-E0057AB9F6EC}" presName="sibTrans" presStyleCnt="0"/>
      <dgm:spPr/>
    </dgm:pt>
    <dgm:pt modelId="{CE5EACB3-EF5A-4910-B04D-6F5F746140FE}" type="pres">
      <dgm:prSet presAssocID="{82968C26-0FE5-4EBE-A3C3-8551578B152D}" presName="node" presStyleLbl="node1" presStyleIdx="2" presStyleCnt="9">
        <dgm:presLayoutVars>
          <dgm:bulletEnabled val="1"/>
        </dgm:presLayoutVars>
      </dgm:prSet>
      <dgm:spPr/>
    </dgm:pt>
    <dgm:pt modelId="{9CCFBEAA-8BDC-4F0E-992C-BA7FF91E53BD}" type="pres">
      <dgm:prSet presAssocID="{85C71EC8-1147-41A7-97B6-C5DA69A50775}" presName="sibTrans" presStyleCnt="0"/>
      <dgm:spPr/>
    </dgm:pt>
    <dgm:pt modelId="{CCE990E3-ACFF-4522-B357-638EDA06BAAC}" type="pres">
      <dgm:prSet presAssocID="{74EF203D-8F7F-46E1-AE26-7998E1EF96BC}" presName="node" presStyleLbl="node1" presStyleIdx="3" presStyleCnt="9">
        <dgm:presLayoutVars>
          <dgm:bulletEnabled val="1"/>
        </dgm:presLayoutVars>
      </dgm:prSet>
      <dgm:spPr/>
    </dgm:pt>
    <dgm:pt modelId="{75CADD21-49E6-4258-8128-E431C09B30D3}" type="pres">
      <dgm:prSet presAssocID="{09E37466-2441-4723-9B17-8FE22796EEFA}" presName="sibTrans" presStyleCnt="0"/>
      <dgm:spPr/>
    </dgm:pt>
    <dgm:pt modelId="{DFA9EFB9-458D-4B7C-B6FF-7570D7162AA7}" type="pres">
      <dgm:prSet presAssocID="{60020DFA-467D-4944-900F-64813D81D65B}" presName="node" presStyleLbl="node1" presStyleIdx="4" presStyleCnt="9">
        <dgm:presLayoutVars>
          <dgm:bulletEnabled val="1"/>
        </dgm:presLayoutVars>
      </dgm:prSet>
      <dgm:spPr/>
    </dgm:pt>
    <dgm:pt modelId="{9AD0B05D-07AC-4E63-B769-34FCC9DB877C}" type="pres">
      <dgm:prSet presAssocID="{4D65D30A-3DA2-4418-8556-A7D80CE9DAE5}" presName="sibTrans" presStyleCnt="0"/>
      <dgm:spPr/>
    </dgm:pt>
    <dgm:pt modelId="{205485BA-02E5-4BC1-A7B4-5B17F29C0729}" type="pres">
      <dgm:prSet presAssocID="{26A30963-ECE6-4A47-9701-4D8039F69A37}" presName="node" presStyleLbl="node1" presStyleIdx="5" presStyleCnt="9">
        <dgm:presLayoutVars>
          <dgm:bulletEnabled val="1"/>
        </dgm:presLayoutVars>
      </dgm:prSet>
      <dgm:spPr/>
    </dgm:pt>
    <dgm:pt modelId="{58C38AEA-8332-45E6-A788-CB476E7A0C1C}" type="pres">
      <dgm:prSet presAssocID="{F4D29196-8876-4341-ADBA-16B3EFE87999}" presName="sibTrans" presStyleCnt="0"/>
      <dgm:spPr/>
    </dgm:pt>
    <dgm:pt modelId="{57F2814A-D7CA-4554-8ED8-E2DA0A20F2A4}" type="pres">
      <dgm:prSet presAssocID="{AC1AE0C9-9EC3-4293-B5FA-9AA2158C5650}" presName="node" presStyleLbl="node1" presStyleIdx="6" presStyleCnt="9">
        <dgm:presLayoutVars>
          <dgm:bulletEnabled val="1"/>
        </dgm:presLayoutVars>
      </dgm:prSet>
      <dgm:spPr/>
    </dgm:pt>
    <dgm:pt modelId="{E95FA1B7-04D0-44A1-B9B4-CBDB126AED1B}" type="pres">
      <dgm:prSet presAssocID="{B5E9C7BD-6207-4556-B13A-CBD226385218}" presName="sibTrans" presStyleCnt="0"/>
      <dgm:spPr/>
    </dgm:pt>
    <dgm:pt modelId="{83F52629-A0DA-4FB2-932F-2F2AB4A1AE84}" type="pres">
      <dgm:prSet presAssocID="{7776A3B8-BD86-48A2-B29B-87654269F8E5}" presName="node" presStyleLbl="node1" presStyleIdx="7" presStyleCnt="9">
        <dgm:presLayoutVars>
          <dgm:bulletEnabled val="1"/>
        </dgm:presLayoutVars>
      </dgm:prSet>
      <dgm:spPr/>
    </dgm:pt>
    <dgm:pt modelId="{3A471EEE-B967-41B7-BC90-EE1C9DD48A79}" type="pres">
      <dgm:prSet presAssocID="{942ADD87-975A-4054-947D-41E0D2C7ADFB}" presName="sibTrans" presStyleCnt="0"/>
      <dgm:spPr/>
    </dgm:pt>
    <dgm:pt modelId="{7CA503C1-EFD0-4E0B-93E1-11B8F930817E}" type="pres">
      <dgm:prSet presAssocID="{3DAB2AC3-C1FB-4FD5-A6A9-0A6EA03F0514}" presName="node" presStyleLbl="node1" presStyleIdx="8" presStyleCnt="9">
        <dgm:presLayoutVars>
          <dgm:bulletEnabled val="1"/>
        </dgm:presLayoutVars>
      </dgm:prSet>
      <dgm:spPr/>
    </dgm:pt>
  </dgm:ptLst>
  <dgm:cxnLst>
    <dgm:cxn modelId="{327D6925-5459-448B-AE55-7F7A139EDED4}" type="presOf" srcId="{74EF203D-8F7F-46E1-AE26-7998E1EF96BC}" destId="{CCE990E3-ACFF-4522-B357-638EDA06BAAC}" srcOrd="0" destOrd="0" presId="urn:microsoft.com/office/officeart/2005/8/layout/default"/>
    <dgm:cxn modelId="{16AF5434-E3E0-40CF-9F66-44E5A3CF66E0}" type="presOf" srcId="{5EE12AFD-FD93-4176-BFF6-9818654C0876}" destId="{D510F4AF-E59D-4574-8ED1-77B4D5CE9ECD}" srcOrd="0" destOrd="0" presId="urn:microsoft.com/office/officeart/2005/8/layout/default"/>
    <dgm:cxn modelId="{158BD040-682C-498E-BFC3-ED1BE7DB74C3}" srcId="{13485E80-7E56-4DAF-8A02-51BF5B6B25CE}" destId="{82968C26-0FE5-4EBE-A3C3-8551578B152D}" srcOrd="2" destOrd="0" parTransId="{1CC6DC28-C31C-4305-9604-E5E9B9562601}" sibTransId="{85C71EC8-1147-41A7-97B6-C5DA69A50775}"/>
    <dgm:cxn modelId="{64F30B62-794E-4757-80D1-3A9B0B75F76A}" srcId="{13485E80-7E56-4DAF-8A02-51BF5B6B25CE}" destId="{74EF203D-8F7F-46E1-AE26-7998E1EF96BC}" srcOrd="3" destOrd="0" parTransId="{F8AA6DC6-816E-4A60-B5A1-8B67B0C22ED0}" sibTransId="{09E37466-2441-4723-9B17-8FE22796EEFA}"/>
    <dgm:cxn modelId="{B6DA6D65-6849-4C2A-8EA9-9275EB97D9DB}" srcId="{13485E80-7E56-4DAF-8A02-51BF5B6B25CE}" destId="{5EE12AFD-FD93-4176-BFF6-9818654C0876}" srcOrd="0" destOrd="0" parTransId="{15129843-88AE-4A4C-B511-1FD7FAA09C90}" sibTransId="{DD48ECEA-1BA8-4E6F-88FB-DB7E61DBB877}"/>
    <dgm:cxn modelId="{79FF3049-8B0A-4F6E-8A12-74D7C58D52F8}" srcId="{13485E80-7E56-4DAF-8A02-51BF5B6B25CE}" destId="{AC1AE0C9-9EC3-4293-B5FA-9AA2158C5650}" srcOrd="6" destOrd="0" parTransId="{D2D36588-1F9F-4A9B-8268-74A2ACA14245}" sibTransId="{B5E9C7BD-6207-4556-B13A-CBD226385218}"/>
    <dgm:cxn modelId="{36148149-14D0-496F-B3D3-16A57798914C}" type="presOf" srcId="{82968C26-0FE5-4EBE-A3C3-8551578B152D}" destId="{CE5EACB3-EF5A-4910-B04D-6F5F746140FE}" srcOrd="0" destOrd="0" presId="urn:microsoft.com/office/officeart/2005/8/layout/default"/>
    <dgm:cxn modelId="{18A91A6D-5681-424D-9E81-0EE8F9DD0FC7}" type="presOf" srcId="{3DAB2AC3-C1FB-4FD5-A6A9-0A6EA03F0514}" destId="{7CA503C1-EFD0-4E0B-93E1-11B8F930817E}" srcOrd="0" destOrd="0" presId="urn:microsoft.com/office/officeart/2005/8/layout/default"/>
    <dgm:cxn modelId="{4DCABD70-CAFE-40FA-8D78-FB606DCDD533}" srcId="{13485E80-7E56-4DAF-8A02-51BF5B6B25CE}" destId="{3738EDBB-FD54-456E-BEED-3956AD85035C}" srcOrd="1" destOrd="0" parTransId="{A585B46A-297E-430C-A674-FE864AB6993E}" sibTransId="{A60E726C-ECAA-4105-B88C-E0057AB9F6EC}"/>
    <dgm:cxn modelId="{5589F051-8573-4A79-8757-D69626861B49}" srcId="{13485E80-7E56-4DAF-8A02-51BF5B6B25CE}" destId="{3DAB2AC3-C1FB-4FD5-A6A9-0A6EA03F0514}" srcOrd="8" destOrd="0" parTransId="{F3D125B8-3FB5-475C-8C8B-C06ABDB16561}" sibTransId="{2272F95C-6A10-4C61-A1C6-EAEBF964FD9E}"/>
    <dgm:cxn modelId="{6EFFF054-35B3-426A-B532-B126E2EE634E}" type="presOf" srcId="{3738EDBB-FD54-456E-BEED-3956AD85035C}" destId="{4BE361E0-1C19-4A56-9C85-D167D1CB6CBD}" srcOrd="0" destOrd="0" presId="urn:microsoft.com/office/officeart/2005/8/layout/default"/>
    <dgm:cxn modelId="{52F52D77-865B-4BE0-AB56-98640864F3DD}" srcId="{13485E80-7E56-4DAF-8A02-51BF5B6B25CE}" destId="{26A30963-ECE6-4A47-9701-4D8039F69A37}" srcOrd="5" destOrd="0" parTransId="{14DF3FDC-CCDA-4C53-9101-75773FA2A97A}" sibTransId="{F4D29196-8876-4341-ADBA-16B3EFE87999}"/>
    <dgm:cxn modelId="{191B827A-B827-4341-984D-D562209EE854}" type="presOf" srcId="{60020DFA-467D-4944-900F-64813D81D65B}" destId="{DFA9EFB9-458D-4B7C-B6FF-7570D7162AA7}" srcOrd="0" destOrd="0" presId="urn:microsoft.com/office/officeart/2005/8/layout/default"/>
    <dgm:cxn modelId="{B7C8DE94-369D-4340-9660-9E3070E5DA56}" type="presOf" srcId="{AC1AE0C9-9EC3-4293-B5FA-9AA2158C5650}" destId="{57F2814A-D7CA-4554-8ED8-E2DA0A20F2A4}" srcOrd="0" destOrd="0" presId="urn:microsoft.com/office/officeart/2005/8/layout/default"/>
    <dgm:cxn modelId="{70D0B2BD-63BF-4086-ABB7-EBD77A497244}" type="presOf" srcId="{13485E80-7E56-4DAF-8A02-51BF5B6B25CE}" destId="{6CF14EE5-67F4-43AC-B6BA-28E7BB620D12}" srcOrd="0" destOrd="0" presId="urn:microsoft.com/office/officeart/2005/8/layout/default"/>
    <dgm:cxn modelId="{74CB3DCE-5D46-4B13-9AAC-6745BCCDC9E1}" srcId="{13485E80-7E56-4DAF-8A02-51BF5B6B25CE}" destId="{7776A3B8-BD86-48A2-B29B-87654269F8E5}" srcOrd="7" destOrd="0" parTransId="{ECE8C742-A19C-4198-ADEE-4E49175164C8}" sibTransId="{942ADD87-975A-4054-947D-41E0D2C7ADFB}"/>
    <dgm:cxn modelId="{BCB88BCE-486C-4C59-9A82-F1C1825C7C9D}" srcId="{13485E80-7E56-4DAF-8A02-51BF5B6B25CE}" destId="{60020DFA-467D-4944-900F-64813D81D65B}" srcOrd="4" destOrd="0" parTransId="{34951236-5643-45FA-9DDD-9A212D811B14}" sibTransId="{4D65D30A-3DA2-4418-8556-A7D80CE9DAE5}"/>
    <dgm:cxn modelId="{8C8AF0CF-A7D7-470D-AD35-1F5A21C5FCC0}" type="presOf" srcId="{7776A3B8-BD86-48A2-B29B-87654269F8E5}" destId="{83F52629-A0DA-4FB2-932F-2F2AB4A1AE84}" srcOrd="0" destOrd="0" presId="urn:microsoft.com/office/officeart/2005/8/layout/default"/>
    <dgm:cxn modelId="{EEA8B2E2-9335-4E75-B463-E3D2A77FF809}" type="presOf" srcId="{26A30963-ECE6-4A47-9701-4D8039F69A37}" destId="{205485BA-02E5-4BC1-A7B4-5B17F29C0729}" srcOrd="0" destOrd="0" presId="urn:microsoft.com/office/officeart/2005/8/layout/default"/>
    <dgm:cxn modelId="{5D97156C-E0D7-41BA-9E23-F520986203B2}" type="presParOf" srcId="{6CF14EE5-67F4-43AC-B6BA-28E7BB620D12}" destId="{D510F4AF-E59D-4574-8ED1-77B4D5CE9ECD}" srcOrd="0" destOrd="0" presId="urn:microsoft.com/office/officeart/2005/8/layout/default"/>
    <dgm:cxn modelId="{29F144A3-8FBB-42C1-921E-9D13FE156720}" type="presParOf" srcId="{6CF14EE5-67F4-43AC-B6BA-28E7BB620D12}" destId="{73B39C29-1EEC-4508-B017-8E2ABE471925}" srcOrd="1" destOrd="0" presId="urn:microsoft.com/office/officeart/2005/8/layout/default"/>
    <dgm:cxn modelId="{9A14B4EE-A18B-4B36-807A-5BF3224488BE}" type="presParOf" srcId="{6CF14EE5-67F4-43AC-B6BA-28E7BB620D12}" destId="{4BE361E0-1C19-4A56-9C85-D167D1CB6CBD}" srcOrd="2" destOrd="0" presId="urn:microsoft.com/office/officeart/2005/8/layout/default"/>
    <dgm:cxn modelId="{9D3F9B82-BC44-440F-80E2-3E383F87762B}" type="presParOf" srcId="{6CF14EE5-67F4-43AC-B6BA-28E7BB620D12}" destId="{FFA78CD4-0B81-456B-84A8-252CB28DE1DE}" srcOrd="3" destOrd="0" presId="urn:microsoft.com/office/officeart/2005/8/layout/default"/>
    <dgm:cxn modelId="{8282CDD8-6914-4D6F-9551-B799B7DF400E}" type="presParOf" srcId="{6CF14EE5-67F4-43AC-B6BA-28E7BB620D12}" destId="{CE5EACB3-EF5A-4910-B04D-6F5F746140FE}" srcOrd="4" destOrd="0" presId="urn:microsoft.com/office/officeart/2005/8/layout/default"/>
    <dgm:cxn modelId="{C57E730A-FF05-4A7B-A9B4-30499D3264B5}" type="presParOf" srcId="{6CF14EE5-67F4-43AC-B6BA-28E7BB620D12}" destId="{9CCFBEAA-8BDC-4F0E-992C-BA7FF91E53BD}" srcOrd="5" destOrd="0" presId="urn:microsoft.com/office/officeart/2005/8/layout/default"/>
    <dgm:cxn modelId="{B998862B-97FF-4E2B-940A-DE2F351E394A}" type="presParOf" srcId="{6CF14EE5-67F4-43AC-B6BA-28E7BB620D12}" destId="{CCE990E3-ACFF-4522-B357-638EDA06BAAC}" srcOrd="6" destOrd="0" presId="urn:microsoft.com/office/officeart/2005/8/layout/default"/>
    <dgm:cxn modelId="{F8976095-A05E-461C-9FBE-6B3FCA336937}" type="presParOf" srcId="{6CF14EE5-67F4-43AC-B6BA-28E7BB620D12}" destId="{75CADD21-49E6-4258-8128-E431C09B30D3}" srcOrd="7" destOrd="0" presId="urn:microsoft.com/office/officeart/2005/8/layout/default"/>
    <dgm:cxn modelId="{6B0A6DBE-57E8-495F-818C-8070F9442601}" type="presParOf" srcId="{6CF14EE5-67F4-43AC-B6BA-28E7BB620D12}" destId="{DFA9EFB9-458D-4B7C-B6FF-7570D7162AA7}" srcOrd="8" destOrd="0" presId="urn:microsoft.com/office/officeart/2005/8/layout/default"/>
    <dgm:cxn modelId="{40BFFB8A-9153-43E3-887D-E96F45178495}" type="presParOf" srcId="{6CF14EE5-67F4-43AC-B6BA-28E7BB620D12}" destId="{9AD0B05D-07AC-4E63-B769-34FCC9DB877C}" srcOrd="9" destOrd="0" presId="urn:microsoft.com/office/officeart/2005/8/layout/default"/>
    <dgm:cxn modelId="{67A15272-5351-4837-81A2-C39B17096668}" type="presParOf" srcId="{6CF14EE5-67F4-43AC-B6BA-28E7BB620D12}" destId="{205485BA-02E5-4BC1-A7B4-5B17F29C0729}" srcOrd="10" destOrd="0" presId="urn:microsoft.com/office/officeart/2005/8/layout/default"/>
    <dgm:cxn modelId="{58655CBB-8B9F-4535-8889-B49CE4DE4E47}" type="presParOf" srcId="{6CF14EE5-67F4-43AC-B6BA-28E7BB620D12}" destId="{58C38AEA-8332-45E6-A788-CB476E7A0C1C}" srcOrd="11" destOrd="0" presId="urn:microsoft.com/office/officeart/2005/8/layout/default"/>
    <dgm:cxn modelId="{064F24B0-054F-4D1E-ADA3-5B45CDF4B1A8}" type="presParOf" srcId="{6CF14EE5-67F4-43AC-B6BA-28E7BB620D12}" destId="{57F2814A-D7CA-4554-8ED8-E2DA0A20F2A4}" srcOrd="12" destOrd="0" presId="urn:microsoft.com/office/officeart/2005/8/layout/default"/>
    <dgm:cxn modelId="{0928940F-1231-42A0-A770-7E3E8A2A7C47}" type="presParOf" srcId="{6CF14EE5-67F4-43AC-B6BA-28E7BB620D12}" destId="{E95FA1B7-04D0-44A1-B9B4-CBDB126AED1B}" srcOrd="13" destOrd="0" presId="urn:microsoft.com/office/officeart/2005/8/layout/default"/>
    <dgm:cxn modelId="{53B31E93-8C2F-4C8A-AD34-01B5EC7DDB22}" type="presParOf" srcId="{6CF14EE5-67F4-43AC-B6BA-28E7BB620D12}" destId="{83F52629-A0DA-4FB2-932F-2F2AB4A1AE84}" srcOrd="14" destOrd="0" presId="urn:microsoft.com/office/officeart/2005/8/layout/default"/>
    <dgm:cxn modelId="{5A6398FC-0CFC-470D-94D0-7634A7570206}" type="presParOf" srcId="{6CF14EE5-67F4-43AC-B6BA-28E7BB620D12}" destId="{3A471EEE-B967-41B7-BC90-EE1C9DD48A79}" srcOrd="15" destOrd="0" presId="urn:microsoft.com/office/officeart/2005/8/layout/default"/>
    <dgm:cxn modelId="{17304868-905E-4EB2-8D39-66C3D8B6EDF7}" type="presParOf" srcId="{6CF14EE5-67F4-43AC-B6BA-28E7BB620D12}" destId="{7CA503C1-EFD0-4E0B-93E1-11B8F930817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9A58AA-B704-495C-B429-17792F59C8D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FE3BD78-1A47-4E1D-B292-CB8158FC1833}">
      <dgm:prSet/>
      <dgm:spPr/>
      <dgm:t>
        <a:bodyPr/>
        <a:lstStyle/>
        <a:p>
          <a:pPr>
            <a:lnSpc>
              <a:spcPct val="100000"/>
            </a:lnSpc>
            <a:defRPr cap="all"/>
          </a:pPr>
          <a:r>
            <a:rPr lang="en-US" b="1">
              <a:latin typeface="Times New Roman"/>
              <a:cs typeface="Times New Roman"/>
            </a:rPr>
            <a:t>Introduction</a:t>
          </a:r>
          <a:endParaRPr lang="en-US">
            <a:latin typeface="Times New Roman"/>
            <a:cs typeface="Times New Roman"/>
          </a:endParaRPr>
        </a:p>
      </dgm:t>
    </dgm:pt>
    <dgm:pt modelId="{70A94DC7-127B-4BCD-B65C-4A28BD06263C}" type="parTrans" cxnId="{FC201B36-29FC-490A-B489-7F7415F15B61}">
      <dgm:prSet/>
      <dgm:spPr/>
      <dgm:t>
        <a:bodyPr/>
        <a:lstStyle/>
        <a:p>
          <a:endParaRPr lang="en-US"/>
        </a:p>
      </dgm:t>
    </dgm:pt>
    <dgm:pt modelId="{9BF23FF8-3705-4666-AB55-889DC78930BB}" type="sibTrans" cxnId="{FC201B36-29FC-490A-B489-7F7415F15B61}">
      <dgm:prSet/>
      <dgm:spPr/>
      <dgm:t>
        <a:bodyPr/>
        <a:lstStyle/>
        <a:p>
          <a:endParaRPr lang="en-US"/>
        </a:p>
      </dgm:t>
    </dgm:pt>
    <dgm:pt modelId="{6CB087E6-3E62-4F48-8ED2-5FDBB94C3DE4}">
      <dgm:prSet/>
      <dgm:spPr/>
      <dgm:t>
        <a:bodyPr/>
        <a:lstStyle/>
        <a:p>
          <a:pPr>
            <a:lnSpc>
              <a:spcPct val="100000"/>
            </a:lnSpc>
            <a:defRPr cap="all"/>
          </a:pPr>
          <a:r>
            <a:rPr lang="en-US" b="1">
              <a:latin typeface="Times New Roman"/>
              <a:cs typeface="Times New Roman"/>
            </a:rPr>
            <a:t>Gantt Chart for the Project</a:t>
          </a:r>
          <a:endParaRPr lang="en-US">
            <a:latin typeface="Times New Roman"/>
            <a:cs typeface="Times New Roman"/>
          </a:endParaRPr>
        </a:p>
      </dgm:t>
    </dgm:pt>
    <dgm:pt modelId="{ED5E6E11-D8EB-4B7F-8FD5-266C11987C7D}" type="parTrans" cxnId="{773B2C0C-A8CC-4960-B92C-755913DA05EB}">
      <dgm:prSet/>
      <dgm:spPr/>
      <dgm:t>
        <a:bodyPr/>
        <a:lstStyle/>
        <a:p>
          <a:endParaRPr lang="en-US"/>
        </a:p>
      </dgm:t>
    </dgm:pt>
    <dgm:pt modelId="{8195785A-5114-4A12-806B-E120BD9F3A19}" type="sibTrans" cxnId="{773B2C0C-A8CC-4960-B92C-755913DA05EB}">
      <dgm:prSet/>
      <dgm:spPr/>
      <dgm:t>
        <a:bodyPr/>
        <a:lstStyle/>
        <a:p>
          <a:endParaRPr lang="en-US"/>
        </a:p>
      </dgm:t>
    </dgm:pt>
    <dgm:pt modelId="{EBD16A80-FF19-4C50-926B-B8869B6C93D4}" type="pres">
      <dgm:prSet presAssocID="{CF9A58AA-B704-495C-B429-17792F59C8DA}" presName="root" presStyleCnt="0">
        <dgm:presLayoutVars>
          <dgm:dir/>
          <dgm:resizeHandles val="exact"/>
        </dgm:presLayoutVars>
      </dgm:prSet>
      <dgm:spPr/>
    </dgm:pt>
    <dgm:pt modelId="{FDB504F5-F61F-4B92-A816-4F48C87C5400}" type="pres">
      <dgm:prSet presAssocID="{6FE3BD78-1A47-4E1D-B292-CB8158FC1833}" presName="compNode" presStyleCnt="0"/>
      <dgm:spPr/>
    </dgm:pt>
    <dgm:pt modelId="{C3ECDE0A-D6E3-4266-B9F2-B6C1E7EC7903}" type="pres">
      <dgm:prSet presAssocID="{6FE3BD78-1A47-4E1D-B292-CB8158FC1833}" presName="iconBgRect" presStyleLbl="bgShp" presStyleIdx="0" presStyleCnt="2"/>
      <dgm:spPr/>
    </dgm:pt>
    <dgm:pt modelId="{97BCBECE-34DA-4466-9C78-281D96D26825}" type="pres">
      <dgm:prSet presAssocID="{6FE3BD78-1A47-4E1D-B292-CB8158FC18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5D7E3D91-BFA1-4F23-BDD9-8F4540C9EE77}" type="pres">
      <dgm:prSet presAssocID="{6FE3BD78-1A47-4E1D-B292-CB8158FC1833}" presName="spaceRect" presStyleCnt="0"/>
      <dgm:spPr/>
    </dgm:pt>
    <dgm:pt modelId="{337B96AF-0A84-4836-9228-312EC6DF4958}" type="pres">
      <dgm:prSet presAssocID="{6FE3BD78-1A47-4E1D-B292-CB8158FC1833}" presName="textRect" presStyleLbl="revTx" presStyleIdx="0" presStyleCnt="2">
        <dgm:presLayoutVars>
          <dgm:chMax val="1"/>
          <dgm:chPref val="1"/>
        </dgm:presLayoutVars>
      </dgm:prSet>
      <dgm:spPr/>
    </dgm:pt>
    <dgm:pt modelId="{F9157E0B-30E9-4D06-812C-869E4B6B96A8}" type="pres">
      <dgm:prSet presAssocID="{9BF23FF8-3705-4666-AB55-889DC78930BB}" presName="sibTrans" presStyleCnt="0"/>
      <dgm:spPr/>
    </dgm:pt>
    <dgm:pt modelId="{EAEFEB2E-7F94-4491-BE75-DD203D35BF09}" type="pres">
      <dgm:prSet presAssocID="{6CB087E6-3E62-4F48-8ED2-5FDBB94C3DE4}" presName="compNode" presStyleCnt="0"/>
      <dgm:spPr/>
    </dgm:pt>
    <dgm:pt modelId="{C2D331E7-72C2-4F49-A621-54BE01E96E46}" type="pres">
      <dgm:prSet presAssocID="{6CB087E6-3E62-4F48-8ED2-5FDBB94C3DE4}" presName="iconBgRect" presStyleLbl="bgShp" presStyleIdx="1" presStyleCnt="2"/>
      <dgm:spPr/>
    </dgm:pt>
    <dgm:pt modelId="{A5C213C9-7A9A-4B72-BB8B-43B3B1C60349}" type="pres">
      <dgm:prSet presAssocID="{6CB087E6-3E62-4F48-8ED2-5FDBB94C3D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E47C8AAB-8287-4D8F-A7EF-DD3F2D73AF2C}" type="pres">
      <dgm:prSet presAssocID="{6CB087E6-3E62-4F48-8ED2-5FDBB94C3DE4}" presName="spaceRect" presStyleCnt="0"/>
      <dgm:spPr/>
    </dgm:pt>
    <dgm:pt modelId="{6AAAB199-2CAF-44E5-96EE-25060A92B24E}" type="pres">
      <dgm:prSet presAssocID="{6CB087E6-3E62-4F48-8ED2-5FDBB94C3DE4}" presName="textRect" presStyleLbl="revTx" presStyleIdx="1" presStyleCnt="2">
        <dgm:presLayoutVars>
          <dgm:chMax val="1"/>
          <dgm:chPref val="1"/>
        </dgm:presLayoutVars>
      </dgm:prSet>
      <dgm:spPr/>
    </dgm:pt>
  </dgm:ptLst>
  <dgm:cxnLst>
    <dgm:cxn modelId="{773B2C0C-A8CC-4960-B92C-755913DA05EB}" srcId="{CF9A58AA-B704-495C-B429-17792F59C8DA}" destId="{6CB087E6-3E62-4F48-8ED2-5FDBB94C3DE4}" srcOrd="1" destOrd="0" parTransId="{ED5E6E11-D8EB-4B7F-8FD5-266C11987C7D}" sibTransId="{8195785A-5114-4A12-806B-E120BD9F3A19}"/>
    <dgm:cxn modelId="{EB429514-D5F1-4029-9E09-349504F4E51D}" type="presOf" srcId="{CF9A58AA-B704-495C-B429-17792F59C8DA}" destId="{EBD16A80-FF19-4C50-926B-B8869B6C93D4}" srcOrd="0" destOrd="0" presId="urn:microsoft.com/office/officeart/2018/5/layout/IconCircleLabelList"/>
    <dgm:cxn modelId="{FC201B36-29FC-490A-B489-7F7415F15B61}" srcId="{CF9A58AA-B704-495C-B429-17792F59C8DA}" destId="{6FE3BD78-1A47-4E1D-B292-CB8158FC1833}" srcOrd="0" destOrd="0" parTransId="{70A94DC7-127B-4BCD-B65C-4A28BD06263C}" sibTransId="{9BF23FF8-3705-4666-AB55-889DC78930BB}"/>
    <dgm:cxn modelId="{7281E86F-4B9A-43D7-9ECE-F59E6A122772}" type="presOf" srcId="{6CB087E6-3E62-4F48-8ED2-5FDBB94C3DE4}" destId="{6AAAB199-2CAF-44E5-96EE-25060A92B24E}" srcOrd="0" destOrd="0" presId="urn:microsoft.com/office/officeart/2018/5/layout/IconCircleLabelList"/>
    <dgm:cxn modelId="{DA85E375-8C70-40B7-B4EE-78D9F291866B}" type="presOf" srcId="{6FE3BD78-1A47-4E1D-B292-CB8158FC1833}" destId="{337B96AF-0A84-4836-9228-312EC6DF4958}" srcOrd="0" destOrd="0" presId="urn:microsoft.com/office/officeart/2018/5/layout/IconCircleLabelList"/>
    <dgm:cxn modelId="{9350E1D1-0BD8-4C82-BC38-09E1B85D637F}" type="presParOf" srcId="{EBD16A80-FF19-4C50-926B-B8869B6C93D4}" destId="{FDB504F5-F61F-4B92-A816-4F48C87C5400}" srcOrd="0" destOrd="0" presId="urn:microsoft.com/office/officeart/2018/5/layout/IconCircleLabelList"/>
    <dgm:cxn modelId="{4F566543-C5B6-454F-AC95-77D9D2642C91}" type="presParOf" srcId="{FDB504F5-F61F-4B92-A816-4F48C87C5400}" destId="{C3ECDE0A-D6E3-4266-B9F2-B6C1E7EC7903}" srcOrd="0" destOrd="0" presId="urn:microsoft.com/office/officeart/2018/5/layout/IconCircleLabelList"/>
    <dgm:cxn modelId="{7BD25ADB-849A-452C-A999-A210DDBA9606}" type="presParOf" srcId="{FDB504F5-F61F-4B92-A816-4F48C87C5400}" destId="{97BCBECE-34DA-4466-9C78-281D96D26825}" srcOrd="1" destOrd="0" presId="urn:microsoft.com/office/officeart/2018/5/layout/IconCircleLabelList"/>
    <dgm:cxn modelId="{5034DFF0-BCE3-4CFA-9521-C7620997EEEF}" type="presParOf" srcId="{FDB504F5-F61F-4B92-A816-4F48C87C5400}" destId="{5D7E3D91-BFA1-4F23-BDD9-8F4540C9EE77}" srcOrd="2" destOrd="0" presId="urn:microsoft.com/office/officeart/2018/5/layout/IconCircleLabelList"/>
    <dgm:cxn modelId="{DD8CA73B-7779-472C-B929-994C64AF7DE1}" type="presParOf" srcId="{FDB504F5-F61F-4B92-A816-4F48C87C5400}" destId="{337B96AF-0A84-4836-9228-312EC6DF4958}" srcOrd="3" destOrd="0" presId="urn:microsoft.com/office/officeart/2018/5/layout/IconCircleLabelList"/>
    <dgm:cxn modelId="{1A36EC0A-1B27-4CCE-A171-46A497785692}" type="presParOf" srcId="{EBD16A80-FF19-4C50-926B-B8869B6C93D4}" destId="{F9157E0B-30E9-4D06-812C-869E4B6B96A8}" srcOrd="1" destOrd="0" presId="urn:microsoft.com/office/officeart/2018/5/layout/IconCircleLabelList"/>
    <dgm:cxn modelId="{79C5DB0B-E46A-4286-A382-E4B9996E4C06}" type="presParOf" srcId="{EBD16A80-FF19-4C50-926B-B8869B6C93D4}" destId="{EAEFEB2E-7F94-4491-BE75-DD203D35BF09}" srcOrd="2" destOrd="0" presId="urn:microsoft.com/office/officeart/2018/5/layout/IconCircleLabelList"/>
    <dgm:cxn modelId="{0A595B22-C23A-45FF-9003-32216A5EA6AC}" type="presParOf" srcId="{EAEFEB2E-7F94-4491-BE75-DD203D35BF09}" destId="{C2D331E7-72C2-4F49-A621-54BE01E96E46}" srcOrd="0" destOrd="0" presId="urn:microsoft.com/office/officeart/2018/5/layout/IconCircleLabelList"/>
    <dgm:cxn modelId="{F240B27E-6A75-4883-BFE8-348C2AF1E285}" type="presParOf" srcId="{EAEFEB2E-7F94-4491-BE75-DD203D35BF09}" destId="{A5C213C9-7A9A-4B72-BB8B-43B3B1C60349}" srcOrd="1" destOrd="0" presId="urn:microsoft.com/office/officeart/2018/5/layout/IconCircleLabelList"/>
    <dgm:cxn modelId="{2D3AECA2-3F28-4936-B86D-EDA2B75CF481}" type="presParOf" srcId="{EAEFEB2E-7F94-4491-BE75-DD203D35BF09}" destId="{E47C8AAB-8287-4D8F-A7EF-DD3F2D73AF2C}" srcOrd="2" destOrd="0" presId="urn:microsoft.com/office/officeart/2018/5/layout/IconCircleLabelList"/>
    <dgm:cxn modelId="{4CBED9D2-05DF-43E5-9277-60CE71BAF7FD}" type="presParOf" srcId="{EAEFEB2E-7F94-4491-BE75-DD203D35BF09}" destId="{6AAAB199-2CAF-44E5-96EE-25060A92B2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4FD76F7-E03E-4C33-914E-1E82160AB3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10566D-1E78-40A7-98DE-5FCCA4C6AAC0}">
      <dgm:prSet/>
      <dgm:spPr/>
      <dgm:t>
        <a:bodyPr/>
        <a:lstStyle/>
        <a:p>
          <a:pPr>
            <a:lnSpc>
              <a:spcPct val="100000"/>
            </a:lnSpc>
          </a:pPr>
          <a:r>
            <a:rPr lang="en-US" b="1">
              <a:latin typeface="Times New Roman"/>
              <a:cs typeface="Times New Roman"/>
            </a:rPr>
            <a:t> What is Gantt Chart?</a:t>
          </a:r>
          <a:endParaRPr lang="en-US">
            <a:latin typeface="Times New Roman"/>
            <a:cs typeface="Times New Roman"/>
          </a:endParaRPr>
        </a:p>
      </dgm:t>
    </dgm:pt>
    <dgm:pt modelId="{3BEC3F31-65AC-4A09-AE0F-5296638D26CF}" type="parTrans" cxnId="{4F739B63-746B-40EB-8C6B-53C98C1A8387}">
      <dgm:prSet/>
      <dgm:spPr/>
      <dgm:t>
        <a:bodyPr/>
        <a:lstStyle/>
        <a:p>
          <a:endParaRPr lang="en-US"/>
        </a:p>
      </dgm:t>
    </dgm:pt>
    <dgm:pt modelId="{231DC43A-B8BE-49C5-AB6F-FE26AD2145D7}" type="sibTrans" cxnId="{4F739B63-746B-40EB-8C6B-53C98C1A8387}">
      <dgm:prSet/>
      <dgm:spPr/>
      <dgm:t>
        <a:bodyPr/>
        <a:lstStyle/>
        <a:p>
          <a:endParaRPr lang="en-US"/>
        </a:p>
      </dgm:t>
    </dgm:pt>
    <dgm:pt modelId="{7A49F982-EAAB-4EE5-A485-3CE2F2C0AE25}">
      <dgm:prSet/>
      <dgm:spPr/>
      <dgm:t>
        <a:bodyPr/>
        <a:lstStyle/>
        <a:p>
          <a:pPr>
            <a:lnSpc>
              <a:spcPct val="100000"/>
            </a:lnSpc>
          </a:pPr>
          <a:r>
            <a:rPr lang="en-US" b="1">
              <a:latin typeface="Times New Roman"/>
              <a:cs typeface="Times New Roman"/>
            </a:rPr>
            <a:t> Why Gantt Chart is Important?</a:t>
          </a:r>
          <a:endParaRPr lang="en-US">
            <a:latin typeface="Times New Roman"/>
            <a:cs typeface="Times New Roman"/>
          </a:endParaRPr>
        </a:p>
      </dgm:t>
    </dgm:pt>
    <dgm:pt modelId="{F91B62FC-1607-4A8E-A67C-E49ACE259147}" type="parTrans" cxnId="{D215C433-CB51-4DA3-9009-4B7A77AA7D92}">
      <dgm:prSet/>
      <dgm:spPr/>
      <dgm:t>
        <a:bodyPr/>
        <a:lstStyle/>
        <a:p>
          <a:endParaRPr lang="en-US"/>
        </a:p>
      </dgm:t>
    </dgm:pt>
    <dgm:pt modelId="{B1260850-4124-47D1-B021-988D564D13DB}" type="sibTrans" cxnId="{D215C433-CB51-4DA3-9009-4B7A77AA7D92}">
      <dgm:prSet/>
      <dgm:spPr/>
      <dgm:t>
        <a:bodyPr/>
        <a:lstStyle/>
        <a:p>
          <a:endParaRPr lang="en-US"/>
        </a:p>
      </dgm:t>
    </dgm:pt>
    <dgm:pt modelId="{51C5DEC2-F569-40D3-9CED-BC6669D98EAF}">
      <dgm:prSet/>
      <dgm:spPr/>
      <dgm:t>
        <a:bodyPr/>
        <a:lstStyle/>
        <a:p>
          <a:pPr>
            <a:lnSpc>
              <a:spcPct val="100000"/>
            </a:lnSpc>
          </a:pPr>
          <a:r>
            <a:rPr lang="en-US" b="1">
              <a:latin typeface="Times New Roman"/>
              <a:cs typeface="Times New Roman"/>
            </a:rPr>
            <a:t>How Gantt Chart is Done?</a:t>
          </a:r>
          <a:endParaRPr lang="en-US">
            <a:latin typeface="Times New Roman"/>
            <a:cs typeface="Times New Roman"/>
          </a:endParaRPr>
        </a:p>
      </dgm:t>
    </dgm:pt>
    <dgm:pt modelId="{E2CFE253-1A68-42A3-8B32-670C78B2DB8A}" type="parTrans" cxnId="{C23AE4B0-E3E9-47D2-8CE6-2C201B15D7B3}">
      <dgm:prSet/>
      <dgm:spPr/>
      <dgm:t>
        <a:bodyPr/>
        <a:lstStyle/>
        <a:p>
          <a:endParaRPr lang="en-US"/>
        </a:p>
      </dgm:t>
    </dgm:pt>
    <dgm:pt modelId="{DEC2BD90-594D-49F0-9324-5E38E6438A90}" type="sibTrans" cxnId="{C23AE4B0-E3E9-47D2-8CE6-2C201B15D7B3}">
      <dgm:prSet/>
      <dgm:spPr/>
      <dgm:t>
        <a:bodyPr/>
        <a:lstStyle/>
        <a:p>
          <a:endParaRPr lang="en-US"/>
        </a:p>
      </dgm:t>
    </dgm:pt>
    <dgm:pt modelId="{317EAD18-5DD6-43BE-A70F-CF95F3C4C690}" type="pres">
      <dgm:prSet presAssocID="{84FD76F7-E03E-4C33-914E-1E82160AB33E}" presName="root" presStyleCnt="0">
        <dgm:presLayoutVars>
          <dgm:dir/>
          <dgm:resizeHandles val="exact"/>
        </dgm:presLayoutVars>
      </dgm:prSet>
      <dgm:spPr/>
    </dgm:pt>
    <dgm:pt modelId="{3B5D4691-8B69-4D59-8F31-2BAB77B2BE3A}" type="pres">
      <dgm:prSet presAssocID="{8710566D-1E78-40A7-98DE-5FCCA4C6AAC0}" presName="compNode" presStyleCnt="0"/>
      <dgm:spPr/>
    </dgm:pt>
    <dgm:pt modelId="{F1588CDF-EE82-47C8-8E97-C611AF18E0CB}" type="pres">
      <dgm:prSet presAssocID="{8710566D-1E78-40A7-98DE-5FCCA4C6AAC0}" presName="bgRect" presStyleLbl="bgShp" presStyleIdx="0" presStyleCnt="3"/>
      <dgm:spPr/>
    </dgm:pt>
    <dgm:pt modelId="{A186022E-16A5-420E-95C8-9D6978FF8A46}" type="pres">
      <dgm:prSet presAssocID="{8710566D-1E78-40A7-98DE-5FCCA4C6AA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9744D65B-D1D8-43FB-A0C3-05EEAB3789EA}" type="pres">
      <dgm:prSet presAssocID="{8710566D-1E78-40A7-98DE-5FCCA4C6AAC0}" presName="spaceRect" presStyleCnt="0"/>
      <dgm:spPr/>
    </dgm:pt>
    <dgm:pt modelId="{AEEC07C9-980C-44E3-9135-6D844EA1716D}" type="pres">
      <dgm:prSet presAssocID="{8710566D-1E78-40A7-98DE-5FCCA4C6AAC0}" presName="parTx" presStyleLbl="revTx" presStyleIdx="0" presStyleCnt="3">
        <dgm:presLayoutVars>
          <dgm:chMax val="0"/>
          <dgm:chPref val="0"/>
        </dgm:presLayoutVars>
      </dgm:prSet>
      <dgm:spPr/>
    </dgm:pt>
    <dgm:pt modelId="{DFDA1AAD-1D6C-4C92-B076-9F3782A9F3E2}" type="pres">
      <dgm:prSet presAssocID="{231DC43A-B8BE-49C5-AB6F-FE26AD2145D7}" presName="sibTrans" presStyleCnt="0"/>
      <dgm:spPr/>
    </dgm:pt>
    <dgm:pt modelId="{4107DFA5-A67D-4D4B-AC8E-5606783C4391}" type="pres">
      <dgm:prSet presAssocID="{7A49F982-EAAB-4EE5-A485-3CE2F2C0AE25}" presName="compNode" presStyleCnt="0"/>
      <dgm:spPr/>
    </dgm:pt>
    <dgm:pt modelId="{6C30507F-F330-4593-910B-6DBF8E6A9A52}" type="pres">
      <dgm:prSet presAssocID="{7A49F982-EAAB-4EE5-A485-3CE2F2C0AE25}" presName="bgRect" presStyleLbl="bgShp" presStyleIdx="1" presStyleCnt="3"/>
      <dgm:spPr/>
    </dgm:pt>
    <dgm:pt modelId="{4022BE6F-A8E1-4F75-B341-89993B5596D1}" type="pres">
      <dgm:prSet presAssocID="{7A49F982-EAAB-4EE5-A485-3CE2F2C0AE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1E02914C-A6DF-47F4-92BB-B262E9A4D5E5}" type="pres">
      <dgm:prSet presAssocID="{7A49F982-EAAB-4EE5-A485-3CE2F2C0AE25}" presName="spaceRect" presStyleCnt="0"/>
      <dgm:spPr/>
    </dgm:pt>
    <dgm:pt modelId="{8532D944-8905-40F6-B5CB-58FC4212BB9E}" type="pres">
      <dgm:prSet presAssocID="{7A49F982-EAAB-4EE5-A485-3CE2F2C0AE25}" presName="parTx" presStyleLbl="revTx" presStyleIdx="1" presStyleCnt="3">
        <dgm:presLayoutVars>
          <dgm:chMax val="0"/>
          <dgm:chPref val="0"/>
        </dgm:presLayoutVars>
      </dgm:prSet>
      <dgm:spPr/>
    </dgm:pt>
    <dgm:pt modelId="{60677DE3-66AF-4E21-9F9D-08D66E60BBBC}" type="pres">
      <dgm:prSet presAssocID="{B1260850-4124-47D1-B021-988D564D13DB}" presName="sibTrans" presStyleCnt="0"/>
      <dgm:spPr/>
    </dgm:pt>
    <dgm:pt modelId="{129E331D-077B-497D-8052-E3406F7605BC}" type="pres">
      <dgm:prSet presAssocID="{51C5DEC2-F569-40D3-9CED-BC6669D98EAF}" presName="compNode" presStyleCnt="0"/>
      <dgm:spPr/>
    </dgm:pt>
    <dgm:pt modelId="{402959F3-7AA8-4A70-9E8A-A716714341DE}" type="pres">
      <dgm:prSet presAssocID="{51C5DEC2-F569-40D3-9CED-BC6669D98EAF}" presName="bgRect" presStyleLbl="bgShp" presStyleIdx="2" presStyleCnt="3"/>
      <dgm:spPr/>
    </dgm:pt>
    <dgm:pt modelId="{B5257C6D-B3F8-4A96-BA49-587B5BADFFF2}" type="pres">
      <dgm:prSet presAssocID="{51C5DEC2-F569-40D3-9CED-BC6669D98E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6F3E43AA-94C7-43E8-950A-2F2BA76EBD73}" type="pres">
      <dgm:prSet presAssocID="{51C5DEC2-F569-40D3-9CED-BC6669D98EAF}" presName="spaceRect" presStyleCnt="0"/>
      <dgm:spPr/>
    </dgm:pt>
    <dgm:pt modelId="{33D59FE5-67EA-47DE-A7F8-E2B91FB8F8E9}" type="pres">
      <dgm:prSet presAssocID="{51C5DEC2-F569-40D3-9CED-BC6669D98EAF}" presName="parTx" presStyleLbl="revTx" presStyleIdx="2" presStyleCnt="3">
        <dgm:presLayoutVars>
          <dgm:chMax val="0"/>
          <dgm:chPref val="0"/>
        </dgm:presLayoutVars>
      </dgm:prSet>
      <dgm:spPr/>
    </dgm:pt>
  </dgm:ptLst>
  <dgm:cxnLst>
    <dgm:cxn modelId="{802F3033-6725-4D02-8310-62877CD3DEAD}" type="presOf" srcId="{8710566D-1E78-40A7-98DE-5FCCA4C6AAC0}" destId="{AEEC07C9-980C-44E3-9135-6D844EA1716D}" srcOrd="0" destOrd="0" presId="urn:microsoft.com/office/officeart/2018/2/layout/IconVerticalSolidList"/>
    <dgm:cxn modelId="{D215C433-CB51-4DA3-9009-4B7A77AA7D92}" srcId="{84FD76F7-E03E-4C33-914E-1E82160AB33E}" destId="{7A49F982-EAAB-4EE5-A485-3CE2F2C0AE25}" srcOrd="1" destOrd="0" parTransId="{F91B62FC-1607-4A8E-A67C-E49ACE259147}" sibTransId="{B1260850-4124-47D1-B021-988D564D13DB}"/>
    <dgm:cxn modelId="{4F739B63-746B-40EB-8C6B-53C98C1A8387}" srcId="{84FD76F7-E03E-4C33-914E-1E82160AB33E}" destId="{8710566D-1E78-40A7-98DE-5FCCA4C6AAC0}" srcOrd="0" destOrd="0" parTransId="{3BEC3F31-65AC-4A09-AE0F-5296638D26CF}" sibTransId="{231DC43A-B8BE-49C5-AB6F-FE26AD2145D7}"/>
    <dgm:cxn modelId="{8EFA3347-1DAD-4018-A113-246D97862162}" type="presOf" srcId="{51C5DEC2-F569-40D3-9CED-BC6669D98EAF}" destId="{33D59FE5-67EA-47DE-A7F8-E2B91FB8F8E9}" srcOrd="0" destOrd="0" presId="urn:microsoft.com/office/officeart/2018/2/layout/IconVerticalSolidList"/>
    <dgm:cxn modelId="{0F133951-22B0-4415-A6A5-496EFF1AFC7D}" type="presOf" srcId="{7A49F982-EAAB-4EE5-A485-3CE2F2C0AE25}" destId="{8532D944-8905-40F6-B5CB-58FC4212BB9E}" srcOrd="0" destOrd="0" presId="urn:microsoft.com/office/officeart/2018/2/layout/IconVerticalSolidList"/>
    <dgm:cxn modelId="{C23AE4B0-E3E9-47D2-8CE6-2C201B15D7B3}" srcId="{84FD76F7-E03E-4C33-914E-1E82160AB33E}" destId="{51C5DEC2-F569-40D3-9CED-BC6669D98EAF}" srcOrd="2" destOrd="0" parTransId="{E2CFE253-1A68-42A3-8B32-670C78B2DB8A}" sibTransId="{DEC2BD90-594D-49F0-9324-5E38E6438A90}"/>
    <dgm:cxn modelId="{B04FE8D5-B593-4DA8-A703-46D7731F1AE1}" type="presOf" srcId="{84FD76F7-E03E-4C33-914E-1E82160AB33E}" destId="{317EAD18-5DD6-43BE-A70F-CF95F3C4C690}" srcOrd="0" destOrd="0" presId="urn:microsoft.com/office/officeart/2018/2/layout/IconVerticalSolidList"/>
    <dgm:cxn modelId="{AB10D583-4F78-4371-9038-A7C62EA6322E}" type="presParOf" srcId="{317EAD18-5DD6-43BE-A70F-CF95F3C4C690}" destId="{3B5D4691-8B69-4D59-8F31-2BAB77B2BE3A}" srcOrd="0" destOrd="0" presId="urn:microsoft.com/office/officeart/2018/2/layout/IconVerticalSolidList"/>
    <dgm:cxn modelId="{343700B4-642B-4D50-95E2-65C82C7DA444}" type="presParOf" srcId="{3B5D4691-8B69-4D59-8F31-2BAB77B2BE3A}" destId="{F1588CDF-EE82-47C8-8E97-C611AF18E0CB}" srcOrd="0" destOrd="0" presId="urn:microsoft.com/office/officeart/2018/2/layout/IconVerticalSolidList"/>
    <dgm:cxn modelId="{D11EDDF0-4827-4601-A0A1-8FB9BF6ECC70}" type="presParOf" srcId="{3B5D4691-8B69-4D59-8F31-2BAB77B2BE3A}" destId="{A186022E-16A5-420E-95C8-9D6978FF8A46}" srcOrd="1" destOrd="0" presId="urn:microsoft.com/office/officeart/2018/2/layout/IconVerticalSolidList"/>
    <dgm:cxn modelId="{603409E7-BEE2-4EA5-B9F4-9530EDA3A4AE}" type="presParOf" srcId="{3B5D4691-8B69-4D59-8F31-2BAB77B2BE3A}" destId="{9744D65B-D1D8-43FB-A0C3-05EEAB3789EA}" srcOrd="2" destOrd="0" presId="urn:microsoft.com/office/officeart/2018/2/layout/IconVerticalSolidList"/>
    <dgm:cxn modelId="{9F2ED21E-914B-4BAD-86F7-71AC0F6E7E68}" type="presParOf" srcId="{3B5D4691-8B69-4D59-8F31-2BAB77B2BE3A}" destId="{AEEC07C9-980C-44E3-9135-6D844EA1716D}" srcOrd="3" destOrd="0" presId="urn:microsoft.com/office/officeart/2018/2/layout/IconVerticalSolidList"/>
    <dgm:cxn modelId="{0BAFD1AF-853E-4883-82DA-8AFA27A7FCE2}" type="presParOf" srcId="{317EAD18-5DD6-43BE-A70F-CF95F3C4C690}" destId="{DFDA1AAD-1D6C-4C92-B076-9F3782A9F3E2}" srcOrd="1" destOrd="0" presId="urn:microsoft.com/office/officeart/2018/2/layout/IconVerticalSolidList"/>
    <dgm:cxn modelId="{C1359E54-2F07-4081-9D3E-C6F65BD0DC36}" type="presParOf" srcId="{317EAD18-5DD6-43BE-A70F-CF95F3C4C690}" destId="{4107DFA5-A67D-4D4B-AC8E-5606783C4391}" srcOrd="2" destOrd="0" presId="urn:microsoft.com/office/officeart/2018/2/layout/IconVerticalSolidList"/>
    <dgm:cxn modelId="{999BE73D-DAF6-4B96-9CEA-2DD84FB5EC56}" type="presParOf" srcId="{4107DFA5-A67D-4D4B-AC8E-5606783C4391}" destId="{6C30507F-F330-4593-910B-6DBF8E6A9A52}" srcOrd="0" destOrd="0" presId="urn:microsoft.com/office/officeart/2018/2/layout/IconVerticalSolidList"/>
    <dgm:cxn modelId="{415D674A-37C6-47B4-B67D-55A350114DE1}" type="presParOf" srcId="{4107DFA5-A67D-4D4B-AC8E-5606783C4391}" destId="{4022BE6F-A8E1-4F75-B341-89993B5596D1}" srcOrd="1" destOrd="0" presId="urn:microsoft.com/office/officeart/2018/2/layout/IconVerticalSolidList"/>
    <dgm:cxn modelId="{F49EC778-22BC-40C1-99C3-3FA55A29A1AD}" type="presParOf" srcId="{4107DFA5-A67D-4D4B-AC8E-5606783C4391}" destId="{1E02914C-A6DF-47F4-92BB-B262E9A4D5E5}" srcOrd="2" destOrd="0" presId="urn:microsoft.com/office/officeart/2018/2/layout/IconVerticalSolidList"/>
    <dgm:cxn modelId="{98BA70CE-6BC1-480B-A433-C24B21410541}" type="presParOf" srcId="{4107DFA5-A67D-4D4B-AC8E-5606783C4391}" destId="{8532D944-8905-40F6-B5CB-58FC4212BB9E}" srcOrd="3" destOrd="0" presId="urn:microsoft.com/office/officeart/2018/2/layout/IconVerticalSolidList"/>
    <dgm:cxn modelId="{4E135425-3975-485A-8C3E-489FCCD6D914}" type="presParOf" srcId="{317EAD18-5DD6-43BE-A70F-CF95F3C4C690}" destId="{60677DE3-66AF-4E21-9F9D-08D66E60BBBC}" srcOrd="3" destOrd="0" presId="urn:microsoft.com/office/officeart/2018/2/layout/IconVerticalSolidList"/>
    <dgm:cxn modelId="{1E1E490E-B364-4320-BAF1-E13A80E733CB}" type="presParOf" srcId="{317EAD18-5DD6-43BE-A70F-CF95F3C4C690}" destId="{129E331D-077B-497D-8052-E3406F7605BC}" srcOrd="4" destOrd="0" presId="urn:microsoft.com/office/officeart/2018/2/layout/IconVerticalSolidList"/>
    <dgm:cxn modelId="{31265808-A3D8-4B00-92E7-D9BF3C71BA5F}" type="presParOf" srcId="{129E331D-077B-497D-8052-E3406F7605BC}" destId="{402959F3-7AA8-4A70-9E8A-A716714341DE}" srcOrd="0" destOrd="0" presId="urn:microsoft.com/office/officeart/2018/2/layout/IconVerticalSolidList"/>
    <dgm:cxn modelId="{22C7EF7B-30FC-4FAF-8BB7-840773FBB514}" type="presParOf" srcId="{129E331D-077B-497D-8052-E3406F7605BC}" destId="{B5257C6D-B3F8-4A96-BA49-587B5BADFFF2}" srcOrd="1" destOrd="0" presId="urn:microsoft.com/office/officeart/2018/2/layout/IconVerticalSolidList"/>
    <dgm:cxn modelId="{FBDF81F9-A3BF-4699-91C6-3366C1D117BA}" type="presParOf" srcId="{129E331D-077B-497D-8052-E3406F7605BC}" destId="{6F3E43AA-94C7-43E8-950A-2F2BA76EBD73}" srcOrd="2" destOrd="0" presId="urn:microsoft.com/office/officeart/2018/2/layout/IconVerticalSolidList"/>
    <dgm:cxn modelId="{464FF39A-CA3E-4EF7-B7FE-36FCB8F8C6D1}" type="presParOf" srcId="{129E331D-077B-497D-8052-E3406F7605BC}" destId="{33D59FE5-67EA-47DE-A7F8-E2B91FB8F8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48A819E-B772-4E78-A516-06479C9C38FD}"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F176264-BDF5-4B59-B46F-912AD79AA36D}">
      <dgm:prSet/>
      <dgm:spPr/>
      <dgm:t>
        <a:bodyPr/>
        <a:lstStyle/>
        <a:p>
          <a:pPr>
            <a:lnSpc>
              <a:spcPct val="100000"/>
            </a:lnSpc>
            <a:defRPr cap="all"/>
          </a:pPr>
          <a:r>
            <a:rPr lang="en-US"/>
            <a:t>3.1. Introduction</a:t>
          </a:r>
        </a:p>
      </dgm:t>
    </dgm:pt>
    <dgm:pt modelId="{A572D6E8-8929-4E8E-A5CD-1568E1B97B1F}" type="parTrans" cxnId="{213AB0E2-6DDB-43B4-9C8D-F61DD5A8CEAB}">
      <dgm:prSet/>
      <dgm:spPr/>
      <dgm:t>
        <a:bodyPr/>
        <a:lstStyle/>
        <a:p>
          <a:endParaRPr lang="en-US"/>
        </a:p>
      </dgm:t>
    </dgm:pt>
    <dgm:pt modelId="{192A74F2-63F1-4D77-AFBE-9D330790AB3D}" type="sibTrans" cxnId="{213AB0E2-6DDB-43B4-9C8D-F61DD5A8CEAB}">
      <dgm:prSet/>
      <dgm:spPr/>
      <dgm:t>
        <a:bodyPr/>
        <a:lstStyle/>
        <a:p>
          <a:endParaRPr lang="en-US"/>
        </a:p>
      </dgm:t>
    </dgm:pt>
    <dgm:pt modelId="{1F946623-56F0-43DE-9F85-B3807D84F255}">
      <dgm:prSet/>
      <dgm:spPr/>
      <dgm:t>
        <a:bodyPr/>
        <a:lstStyle/>
        <a:p>
          <a:pPr>
            <a:lnSpc>
              <a:spcPct val="100000"/>
            </a:lnSpc>
            <a:defRPr cap="all"/>
          </a:pPr>
          <a:r>
            <a:rPr lang="en-US"/>
            <a:t>3.2.Cost Estimation for the Project</a:t>
          </a:r>
        </a:p>
      </dgm:t>
    </dgm:pt>
    <dgm:pt modelId="{21836729-6943-47F9-8355-F8E7A567104B}" type="parTrans" cxnId="{994C5EDE-0ADC-4ACB-8062-F0574881E5D9}">
      <dgm:prSet/>
      <dgm:spPr/>
      <dgm:t>
        <a:bodyPr/>
        <a:lstStyle/>
        <a:p>
          <a:endParaRPr lang="en-US"/>
        </a:p>
      </dgm:t>
    </dgm:pt>
    <dgm:pt modelId="{22773C78-8CCE-4B2C-9397-EAFE99B8BA0A}" type="sibTrans" cxnId="{994C5EDE-0ADC-4ACB-8062-F0574881E5D9}">
      <dgm:prSet/>
      <dgm:spPr/>
      <dgm:t>
        <a:bodyPr/>
        <a:lstStyle/>
        <a:p>
          <a:endParaRPr lang="en-US"/>
        </a:p>
      </dgm:t>
    </dgm:pt>
    <dgm:pt modelId="{7DDB4D8B-B11C-4BAE-9C20-C8A543807D0E}">
      <dgm:prSet/>
      <dgm:spPr/>
      <dgm:t>
        <a:bodyPr/>
        <a:lstStyle/>
        <a:p>
          <a:pPr>
            <a:lnSpc>
              <a:spcPct val="100000"/>
            </a:lnSpc>
            <a:defRPr cap="all"/>
          </a:pPr>
          <a:r>
            <a:rPr lang="en-US"/>
            <a:t>3.3.Break-Even Analysis</a:t>
          </a:r>
        </a:p>
      </dgm:t>
    </dgm:pt>
    <dgm:pt modelId="{8BCF146A-D1F7-4962-95C4-C48D4519B3A1}" type="parTrans" cxnId="{6E8A7396-2543-4676-90B3-19A0BFA5BC4E}">
      <dgm:prSet/>
      <dgm:spPr/>
      <dgm:t>
        <a:bodyPr/>
        <a:lstStyle/>
        <a:p>
          <a:endParaRPr lang="en-US"/>
        </a:p>
      </dgm:t>
    </dgm:pt>
    <dgm:pt modelId="{3848A88C-83C1-4060-92D4-D111D959EBF8}" type="sibTrans" cxnId="{6E8A7396-2543-4676-90B3-19A0BFA5BC4E}">
      <dgm:prSet/>
      <dgm:spPr/>
      <dgm:t>
        <a:bodyPr/>
        <a:lstStyle/>
        <a:p>
          <a:endParaRPr lang="en-US"/>
        </a:p>
      </dgm:t>
    </dgm:pt>
    <dgm:pt modelId="{FCA45698-ECCE-406E-9E17-51F5652656DB}" type="pres">
      <dgm:prSet presAssocID="{548A819E-B772-4E78-A516-06479C9C38FD}" presName="root" presStyleCnt="0">
        <dgm:presLayoutVars>
          <dgm:dir/>
          <dgm:resizeHandles val="exact"/>
        </dgm:presLayoutVars>
      </dgm:prSet>
      <dgm:spPr/>
    </dgm:pt>
    <dgm:pt modelId="{CB799E1F-59E9-4B56-9DE3-E01D3B9473A0}" type="pres">
      <dgm:prSet presAssocID="{EF176264-BDF5-4B59-B46F-912AD79AA36D}" presName="compNode" presStyleCnt="0"/>
      <dgm:spPr/>
    </dgm:pt>
    <dgm:pt modelId="{0AB326F3-1300-4910-ABD9-C5A29575060B}" type="pres">
      <dgm:prSet presAssocID="{EF176264-BDF5-4B59-B46F-912AD79AA36D}" presName="iconBgRect" presStyleLbl="bgShp" presStyleIdx="0" presStyleCnt="3"/>
      <dgm:spPr>
        <a:prstGeom prst="round2DiagRect">
          <a:avLst>
            <a:gd name="adj1" fmla="val 29727"/>
            <a:gd name="adj2" fmla="val 0"/>
          </a:avLst>
        </a:prstGeom>
      </dgm:spPr>
    </dgm:pt>
    <dgm:pt modelId="{54671BE6-EC7F-483F-BB86-82115D3F641A}" type="pres">
      <dgm:prSet presAssocID="{EF176264-BDF5-4B59-B46F-912AD79AA3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7A43EA2-6FD7-4C7C-BEBE-61F763FEF506}" type="pres">
      <dgm:prSet presAssocID="{EF176264-BDF5-4B59-B46F-912AD79AA36D}" presName="spaceRect" presStyleCnt="0"/>
      <dgm:spPr/>
    </dgm:pt>
    <dgm:pt modelId="{1F83E170-E984-4F38-ABF4-9B33E6543D45}" type="pres">
      <dgm:prSet presAssocID="{EF176264-BDF5-4B59-B46F-912AD79AA36D}" presName="textRect" presStyleLbl="revTx" presStyleIdx="0" presStyleCnt="3">
        <dgm:presLayoutVars>
          <dgm:chMax val="1"/>
          <dgm:chPref val="1"/>
        </dgm:presLayoutVars>
      </dgm:prSet>
      <dgm:spPr/>
    </dgm:pt>
    <dgm:pt modelId="{41ED40E3-ACE0-4326-BD4A-7DD7DC93B34E}" type="pres">
      <dgm:prSet presAssocID="{192A74F2-63F1-4D77-AFBE-9D330790AB3D}" presName="sibTrans" presStyleCnt="0"/>
      <dgm:spPr/>
    </dgm:pt>
    <dgm:pt modelId="{53708A00-45E1-42E6-9D75-494DF826C55B}" type="pres">
      <dgm:prSet presAssocID="{1F946623-56F0-43DE-9F85-B3807D84F255}" presName="compNode" presStyleCnt="0"/>
      <dgm:spPr/>
    </dgm:pt>
    <dgm:pt modelId="{B81F93AD-0B40-49A4-9F89-F25EE3B77C3E}" type="pres">
      <dgm:prSet presAssocID="{1F946623-56F0-43DE-9F85-B3807D84F255}" presName="iconBgRect" presStyleLbl="bgShp" presStyleIdx="1" presStyleCnt="3"/>
      <dgm:spPr>
        <a:prstGeom prst="round2DiagRect">
          <a:avLst>
            <a:gd name="adj1" fmla="val 29727"/>
            <a:gd name="adj2" fmla="val 0"/>
          </a:avLst>
        </a:prstGeom>
      </dgm:spPr>
    </dgm:pt>
    <dgm:pt modelId="{45086BA3-8782-430E-B88E-A5D21AEAAED3}" type="pres">
      <dgm:prSet presAssocID="{1F946623-56F0-43DE-9F85-B3807D84F2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9F773B41-3119-4F9B-BB3B-6FF6A768F117}" type="pres">
      <dgm:prSet presAssocID="{1F946623-56F0-43DE-9F85-B3807D84F255}" presName="spaceRect" presStyleCnt="0"/>
      <dgm:spPr/>
    </dgm:pt>
    <dgm:pt modelId="{54131A5D-B21E-4DA2-BDB3-2031E76613F8}" type="pres">
      <dgm:prSet presAssocID="{1F946623-56F0-43DE-9F85-B3807D84F255}" presName="textRect" presStyleLbl="revTx" presStyleIdx="1" presStyleCnt="3">
        <dgm:presLayoutVars>
          <dgm:chMax val="1"/>
          <dgm:chPref val="1"/>
        </dgm:presLayoutVars>
      </dgm:prSet>
      <dgm:spPr/>
    </dgm:pt>
    <dgm:pt modelId="{3F3C9F2D-D1ED-4657-8982-CD0556FCB625}" type="pres">
      <dgm:prSet presAssocID="{22773C78-8CCE-4B2C-9397-EAFE99B8BA0A}" presName="sibTrans" presStyleCnt="0"/>
      <dgm:spPr/>
    </dgm:pt>
    <dgm:pt modelId="{FEA419AA-929C-45C1-BB28-28E34D8DD638}" type="pres">
      <dgm:prSet presAssocID="{7DDB4D8B-B11C-4BAE-9C20-C8A543807D0E}" presName="compNode" presStyleCnt="0"/>
      <dgm:spPr/>
    </dgm:pt>
    <dgm:pt modelId="{80D49C23-0BFF-423B-9AA5-0F16FCEF0DB9}" type="pres">
      <dgm:prSet presAssocID="{7DDB4D8B-B11C-4BAE-9C20-C8A543807D0E}" presName="iconBgRect" presStyleLbl="bgShp" presStyleIdx="2" presStyleCnt="3"/>
      <dgm:spPr>
        <a:prstGeom prst="round2DiagRect">
          <a:avLst>
            <a:gd name="adj1" fmla="val 29727"/>
            <a:gd name="adj2" fmla="val 0"/>
          </a:avLst>
        </a:prstGeom>
      </dgm:spPr>
    </dgm:pt>
    <dgm:pt modelId="{5AC70DF0-4294-4CB5-86C9-C50E4BB01343}" type="pres">
      <dgm:prSet presAssocID="{7DDB4D8B-B11C-4BAE-9C20-C8A543807D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CDBBB6D-7F8A-4A73-A800-F1EFECC2CA9D}" type="pres">
      <dgm:prSet presAssocID="{7DDB4D8B-B11C-4BAE-9C20-C8A543807D0E}" presName="spaceRect" presStyleCnt="0"/>
      <dgm:spPr/>
    </dgm:pt>
    <dgm:pt modelId="{2287FC01-86D3-4C19-9D52-A0ED783B6CE1}" type="pres">
      <dgm:prSet presAssocID="{7DDB4D8B-B11C-4BAE-9C20-C8A543807D0E}" presName="textRect" presStyleLbl="revTx" presStyleIdx="2" presStyleCnt="3">
        <dgm:presLayoutVars>
          <dgm:chMax val="1"/>
          <dgm:chPref val="1"/>
        </dgm:presLayoutVars>
      </dgm:prSet>
      <dgm:spPr/>
    </dgm:pt>
  </dgm:ptLst>
  <dgm:cxnLst>
    <dgm:cxn modelId="{865EF811-6049-440D-A841-5686C4BCF4D6}" type="presOf" srcId="{7DDB4D8B-B11C-4BAE-9C20-C8A543807D0E}" destId="{2287FC01-86D3-4C19-9D52-A0ED783B6CE1}" srcOrd="0" destOrd="0" presId="urn:microsoft.com/office/officeart/2018/5/layout/IconLeafLabelList"/>
    <dgm:cxn modelId="{9C0DB663-5C30-4E4C-B4C6-2C49FAD84EA6}" type="presOf" srcId="{1F946623-56F0-43DE-9F85-B3807D84F255}" destId="{54131A5D-B21E-4DA2-BDB3-2031E76613F8}" srcOrd="0" destOrd="0" presId="urn:microsoft.com/office/officeart/2018/5/layout/IconLeafLabelList"/>
    <dgm:cxn modelId="{2606D145-69FD-4E57-A781-718D1C7F7F84}" type="presOf" srcId="{548A819E-B772-4E78-A516-06479C9C38FD}" destId="{FCA45698-ECCE-406E-9E17-51F5652656DB}" srcOrd="0" destOrd="0" presId="urn:microsoft.com/office/officeart/2018/5/layout/IconLeafLabelList"/>
    <dgm:cxn modelId="{6E8A7396-2543-4676-90B3-19A0BFA5BC4E}" srcId="{548A819E-B772-4E78-A516-06479C9C38FD}" destId="{7DDB4D8B-B11C-4BAE-9C20-C8A543807D0E}" srcOrd="2" destOrd="0" parTransId="{8BCF146A-D1F7-4962-95C4-C48D4519B3A1}" sibTransId="{3848A88C-83C1-4060-92D4-D111D959EBF8}"/>
    <dgm:cxn modelId="{354FDBC7-9EE6-4EB0-9E65-7B54FE33A4AC}" type="presOf" srcId="{EF176264-BDF5-4B59-B46F-912AD79AA36D}" destId="{1F83E170-E984-4F38-ABF4-9B33E6543D45}" srcOrd="0" destOrd="0" presId="urn:microsoft.com/office/officeart/2018/5/layout/IconLeafLabelList"/>
    <dgm:cxn modelId="{994C5EDE-0ADC-4ACB-8062-F0574881E5D9}" srcId="{548A819E-B772-4E78-A516-06479C9C38FD}" destId="{1F946623-56F0-43DE-9F85-B3807D84F255}" srcOrd="1" destOrd="0" parTransId="{21836729-6943-47F9-8355-F8E7A567104B}" sibTransId="{22773C78-8CCE-4B2C-9397-EAFE99B8BA0A}"/>
    <dgm:cxn modelId="{213AB0E2-6DDB-43B4-9C8D-F61DD5A8CEAB}" srcId="{548A819E-B772-4E78-A516-06479C9C38FD}" destId="{EF176264-BDF5-4B59-B46F-912AD79AA36D}" srcOrd="0" destOrd="0" parTransId="{A572D6E8-8929-4E8E-A5CD-1568E1B97B1F}" sibTransId="{192A74F2-63F1-4D77-AFBE-9D330790AB3D}"/>
    <dgm:cxn modelId="{F19CD1C7-32FE-451A-9F00-E02AC77B4200}" type="presParOf" srcId="{FCA45698-ECCE-406E-9E17-51F5652656DB}" destId="{CB799E1F-59E9-4B56-9DE3-E01D3B9473A0}" srcOrd="0" destOrd="0" presId="urn:microsoft.com/office/officeart/2018/5/layout/IconLeafLabelList"/>
    <dgm:cxn modelId="{5449FD69-894F-4F1D-B062-467045B6A107}" type="presParOf" srcId="{CB799E1F-59E9-4B56-9DE3-E01D3B9473A0}" destId="{0AB326F3-1300-4910-ABD9-C5A29575060B}" srcOrd="0" destOrd="0" presId="urn:microsoft.com/office/officeart/2018/5/layout/IconLeafLabelList"/>
    <dgm:cxn modelId="{F7FE3868-7E8D-4066-901F-7A9268E20AC8}" type="presParOf" srcId="{CB799E1F-59E9-4B56-9DE3-E01D3B9473A0}" destId="{54671BE6-EC7F-483F-BB86-82115D3F641A}" srcOrd="1" destOrd="0" presId="urn:microsoft.com/office/officeart/2018/5/layout/IconLeafLabelList"/>
    <dgm:cxn modelId="{0DD9C4C0-D92F-4268-BF71-2247EBD65F96}" type="presParOf" srcId="{CB799E1F-59E9-4B56-9DE3-E01D3B9473A0}" destId="{67A43EA2-6FD7-4C7C-BEBE-61F763FEF506}" srcOrd="2" destOrd="0" presId="urn:microsoft.com/office/officeart/2018/5/layout/IconLeafLabelList"/>
    <dgm:cxn modelId="{ACE7BDAD-0F5C-48DD-908D-6C92E9FAB068}" type="presParOf" srcId="{CB799E1F-59E9-4B56-9DE3-E01D3B9473A0}" destId="{1F83E170-E984-4F38-ABF4-9B33E6543D45}" srcOrd="3" destOrd="0" presId="urn:microsoft.com/office/officeart/2018/5/layout/IconLeafLabelList"/>
    <dgm:cxn modelId="{DB104AE2-50EF-4A12-B7D6-760043E50EF5}" type="presParOf" srcId="{FCA45698-ECCE-406E-9E17-51F5652656DB}" destId="{41ED40E3-ACE0-4326-BD4A-7DD7DC93B34E}" srcOrd="1" destOrd="0" presId="urn:microsoft.com/office/officeart/2018/5/layout/IconLeafLabelList"/>
    <dgm:cxn modelId="{995B236E-B7B4-481A-8415-013555281FD8}" type="presParOf" srcId="{FCA45698-ECCE-406E-9E17-51F5652656DB}" destId="{53708A00-45E1-42E6-9D75-494DF826C55B}" srcOrd="2" destOrd="0" presId="urn:microsoft.com/office/officeart/2018/5/layout/IconLeafLabelList"/>
    <dgm:cxn modelId="{D4ECE938-B194-41B2-A184-85748B93099F}" type="presParOf" srcId="{53708A00-45E1-42E6-9D75-494DF826C55B}" destId="{B81F93AD-0B40-49A4-9F89-F25EE3B77C3E}" srcOrd="0" destOrd="0" presId="urn:microsoft.com/office/officeart/2018/5/layout/IconLeafLabelList"/>
    <dgm:cxn modelId="{5975283E-23EF-4084-99F3-25FBEE78C58C}" type="presParOf" srcId="{53708A00-45E1-42E6-9D75-494DF826C55B}" destId="{45086BA3-8782-430E-B88E-A5D21AEAAED3}" srcOrd="1" destOrd="0" presId="urn:microsoft.com/office/officeart/2018/5/layout/IconLeafLabelList"/>
    <dgm:cxn modelId="{EEF0C50C-DABA-4E31-8B6D-48ED64FFC957}" type="presParOf" srcId="{53708A00-45E1-42E6-9D75-494DF826C55B}" destId="{9F773B41-3119-4F9B-BB3B-6FF6A768F117}" srcOrd="2" destOrd="0" presId="urn:microsoft.com/office/officeart/2018/5/layout/IconLeafLabelList"/>
    <dgm:cxn modelId="{D8F95E6B-382E-42DD-B54B-B905C8ED3D89}" type="presParOf" srcId="{53708A00-45E1-42E6-9D75-494DF826C55B}" destId="{54131A5D-B21E-4DA2-BDB3-2031E76613F8}" srcOrd="3" destOrd="0" presId="urn:microsoft.com/office/officeart/2018/5/layout/IconLeafLabelList"/>
    <dgm:cxn modelId="{AE48176F-27ED-407C-A677-3358F4B282C0}" type="presParOf" srcId="{FCA45698-ECCE-406E-9E17-51F5652656DB}" destId="{3F3C9F2D-D1ED-4657-8982-CD0556FCB625}" srcOrd="3" destOrd="0" presId="urn:microsoft.com/office/officeart/2018/5/layout/IconLeafLabelList"/>
    <dgm:cxn modelId="{92A3FB46-A233-47A7-911E-20641CF59DCF}" type="presParOf" srcId="{FCA45698-ECCE-406E-9E17-51F5652656DB}" destId="{FEA419AA-929C-45C1-BB28-28E34D8DD638}" srcOrd="4" destOrd="0" presId="urn:microsoft.com/office/officeart/2018/5/layout/IconLeafLabelList"/>
    <dgm:cxn modelId="{7DA033E8-3918-4F71-9EFE-BDB058F539DF}" type="presParOf" srcId="{FEA419AA-929C-45C1-BB28-28E34D8DD638}" destId="{80D49C23-0BFF-423B-9AA5-0F16FCEF0DB9}" srcOrd="0" destOrd="0" presId="urn:microsoft.com/office/officeart/2018/5/layout/IconLeafLabelList"/>
    <dgm:cxn modelId="{E2B8F400-B714-4A26-BFB8-06BF8086FC44}" type="presParOf" srcId="{FEA419AA-929C-45C1-BB28-28E34D8DD638}" destId="{5AC70DF0-4294-4CB5-86C9-C50E4BB01343}" srcOrd="1" destOrd="0" presId="urn:microsoft.com/office/officeart/2018/5/layout/IconLeafLabelList"/>
    <dgm:cxn modelId="{524EAECC-2466-4C00-8F59-74297E7AA328}" type="presParOf" srcId="{FEA419AA-929C-45C1-BB28-28E34D8DD638}" destId="{9CDBBB6D-7F8A-4A73-A800-F1EFECC2CA9D}" srcOrd="2" destOrd="0" presId="urn:microsoft.com/office/officeart/2018/5/layout/IconLeafLabelList"/>
    <dgm:cxn modelId="{40E94807-6829-447E-916F-14095B0B247C}" type="presParOf" srcId="{FEA419AA-929C-45C1-BB28-28E34D8DD638}" destId="{2287FC01-86D3-4C19-9D52-A0ED783B6CE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1C8FE45-D75C-4ED3-ABDF-C45BB5E4230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F906AAD-44DD-4126-9C01-D537B4DF3B32}">
      <dgm:prSet/>
      <dgm:spPr/>
      <dgm:t>
        <a:bodyPr/>
        <a:lstStyle/>
        <a:p>
          <a:pPr>
            <a:lnSpc>
              <a:spcPct val="100000"/>
            </a:lnSpc>
          </a:pPr>
          <a:r>
            <a:rPr lang="en-US" b="1">
              <a:latin typeface="Times New Roman"/>
              <a:cs typeface="Times New Roman"/>
            </a:rPr>
            <a:t>What is Cost Management</a:t>
          </a:r>
          <a:endParaRPr lang="en-US">
            <a:latin typeface="Times New Roman"/>
            <a:cs typeface="Times New Roman"/>
          </a:endParaRPr>
        </a:p>
      </dgm:t>
    </dgm:pt>
    <dgm:pt modelId="{F39B32E9-88B2-4C2A-941D-45482DC7209B}" type="parTrans" cxnId="{E547060B-72B3-4179-B633-5D265CBAF5B7}">
      <dgm:prSet/>
      <dgm:spPr/>
      <dgm:t>
        <a:bodyPr/>
        <a:lstStyle/>
        <a:p>
          <a:endParaRPr lang="en-US"/>
        </a:p>
      </dgm:t>
    </dgm:pt>
    <dgm:pt modelId="{C27CD24B-C885-4E87-BB63-EF8542A4F1BE}" type="sibTrans" cxnId="{E547060B-72B3-4179-B633-5D265CBAF5B7}">
      <dgm:prSet/>
      <dgm:spPr/>
      <dgm:t>
        <a:bodyPr/>
        <a:lstStyle/>
        <a:p>
          <a:endParaRPr lang="en-US"/>
        </a:p>
      </dgm:t>
    </dgm:pt>
    <dgm:pt modelId="{14660880-9329-440D-8A01-7C14FC9E906A}">
      <dgm:prSet/>
      <dgm:spPr/>
      <dgm:t>
        <a:bodyPr/>
        <a:lstStyle/>
        <a:p>
          <a:pPr>
            <a:lnSpc>
              <a:spcPct val="100000"/>
            </a:lnSpc>
          </a:pPr>
          <a:r>
            <a:rPr lang="en-US" b="1">
              <a:latin typeface="Times New Roman"/>
              <a:cs typeface="Times New Roman"/>
            </a:rPr>
            <a:t>Why Cost Management is Important</a:t>
          </a:r>
          <a:endParaRPr lang="en-US">
            <a:latin typeface="Times New Roman"/>
            <a:cs typeface="Times New Roman"/>
          </a:endParaRPr>
        </a:p>
      </dgm:t>
    </dgm:pt>
    <dgm:pt modelId="{D2719500-AFC0-48E4-9F2A-9B386E38A230}" type="parTrans" cxnId="{41C26D04-B4AD-42A2-8A15-6736ADE2378A}">
      <dgm:prSet/>
      <dgm:spPr/>
      <dgm:t>
        <a:bodyPr/>
        <a:lstStyle/>
        <a:p>
          <a:endParaRPr lang="en-US"/>
        </a:p>
      </dgm:t>
    </dgm:pt>
    <dgm:pt modelId="{182D7971-E02A-4783-A05E-D13464E686B4}" type="sibTrans" cxnId="{41C26D04-B4AD-42A2-8A15-6736ADE2378A}">
      <dgm:prSet/>
      <dgm:spPr/>
      <dgm:t>
        <a:bodyPr/>
        <a:lstStyle/>
        <a:p>
          <a:endParaRPr lang="en-US"/>
        </a:p>
      </dgm:t>
    </dgm:pt>
    <dgm:pt modelId="{2AD10FAF-8093-446C-8884-38B67ABB8A9B}">
      <dgm:prSet/>
      <dgm:spPr/>
      <dgm:t>
        <a:bodyPr/>
        <a:lstStyle/>
        <a:p>
          <a:pPr>
            <a:lnSpc>
              <a:spcPct val="100000"/>
            </a:lnSpc>
          </a:pPr>
          <a:r>
            <a:rPr lang="en-US" b="1">
              <a:latin typeface="Times New Roman"/>
              <a:cs typeface="Times New Roman"/>
            </a:rPr>
            <a:t>How Cost Management is Done</a:t>
          </a:r>
          <a:endParaRPr lang="en-US">
            <a:latin typeface="Times New Roman"/>
            <a:cs typeface="Times New Roman"/>
          </a:endParaRPr>
        </a:p>
      </dgm:t>
    </dgm:pt>
    <dgm:pt modelId="{5BD30067-820A-4051-8184-F6C28755A6C8}" type="parTrans" cxnId="{902FAE43-0792-4168-A12C-98FADC5378BD}">
      <dgm:prSet/>
      <dgm:spPr/>
      <dgm:t>
        <a:bodyPr/>
        <a:lstStyle/>
        <a:p>
          <a:endParaRPr lang="en-US"/>
        </a:p>
      </dgm:t>
    </dgm:pt>
    <dgm:pt modelId="{F341C7A2-560B-4EA2-8A87-9CC4461F8FFF}" type="sibTrans" cxnId="{902FAE43-0792-4168-A12C-98FADC5378BD}">
      <dgm:prSet/>
      <dgm:spPr/>
      <dgm:t>
        <a:bodyPr/>
        <a:lstStyle/>
        <a:p>
          <a:endParaRPr lang="en-US"/>
        </a:p>
      </dgm:t>
    </dgm:pt>
    <dgm:pt modelId="{CE4343D1-684E-4D01-BDC6-4B7AEF97B224}" type="pres">
      <dgm:prSet presAssocID="{C1C8FE45-D75C-4ED3-ABDF-C45BB5E42309}" presName="root" presStyleCnt="0">
        <dgm:presLayoutVars>
          <dgm:dir/>
          <dgm:resizeHandles val="exact"/>
        </dgm:presLayoutVars>
      </dgm:prSet>
      <dgm:spPr/>
    </dgm:pt>
    <dgm:pt modelId="{FF5F3C33-812C-4084-9E00-92D030E6DE54}" type="pres">
      <dgm:prSet presAssocID="{AF906AAD-44DD-4126-9C01-D537B4DF3B32}" presName="compNode" presStyleCnt="0"/>
      <dgm:spPr/>
    </dgm:pt>
    <dgm:pt modelId="{DC1EB614-1847-4CE1-A30C-29D103D019F0}" type="pres">
      <dgm:prSet presAssocID="{AF906AAD-44DD-4126-9C01-D537B4DF3B32}" presName="bgRect" presStyleLbl="bgShp" presStyleIdx="0" presStyleCnt="3"/>
      <dgm:spPr/>
    </dgm:pt>
    <dgm:pt modelId="{A9CADEB9-2F22-4701-AC7A-EB51103E8550}" type="pres">
      <dgm:prSet presAssocID="{AF906AAD-44DD-4126-9C01-D537B4DF3B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17D37A0C-C4AD-4CC4-97DE-1E083AB6EE02}" type="pres">
      <dgm:prSet presAssocID="{AF906AAD-44DD-4126-9C01-D537B4DF3B32}" presName="spaceRect" presStyleCnt="0"/>
      <dgm:spPr/>
    </dgm:pt>
    <dgm:pt modelId="{3D7CD5F1-6469-41F6-BEC4-CD3BFEE7F6B8}" type="pres">
      <dgm:prSet presAssocID="{AF906AAD-44DD-4126-9C01-D537B4DF3B32}" presName="parTx" presStyleLbl="revTx" presStyleIdx="0" presStyleCnt="3">
        <dgm:presLayoutVars>
          <dgm:chMax val="0"/>
          <dgm:chPref val="0"/>
        </dgm:presLayoutVars>
      </dgm:prSet>
      <dgm:spPr/>
    </dgm:pt>
    <dgm:pt modelId="{B63D975A-B656-4B43-B078-3C6EA372A365}" type="pres">
      <dgm:prSet presAssocID="{C27CD24B-C885-4E87-BB63-EF8542A4F1BE}" presName="sibTrans" presStyleCnt="0"/>
      <dgm:spPr/>
    </dgm:pt>
    <dgm:pt modelId="{3C48CF9A-66A8-49A6-A886-E9C1BE8C55D7}" type="pres">
      <dgm:prSet presAssocID="{14660880-9329-440D-8A01-7C14FC9E906A}" presName="compNode" presStyleCnt="0"/>
      <dgm:spPr/>
    </dgm:pt>
    <dgm:pt modelId="{8E70EE27-1170-42C0-8151-17121A9A13E7}" type="pres">
      <dgm:prSet presAssocID="{14660880-9329-440D-8A01-7C14FC9E906A}" presName="bgRect" presStyleLbl="bgShp" presStyleIdx="1" presStyleCnt="3"/>
      <dgm:spPr/>
    </dgm:pt>
    <dgm:pt modelId="{E3D4258E-6FFA-4D3E-8F60-490729D80B0D}" type="pres">
      <dgm:prSet presAssocID="{14660880-9329-440D-8A01-7C14FC9E90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C8C467B2-CDF0-4DFB-AE49-1EDCDF211086}" type="pres">
      <dgm:prSet presAssocID="{14660880-9329-440D-8A01-7C14FC9E906A}" presName="spaceRect" presStyleCnt="0"/>
      <dgm:spPr/>
    </dgm:pt>
    <dgm:pt modelId="{06F58666-46F6-4540-8A4D-FB181D42A890}" type="pres">
      <dgm:prSet presAssocID="{14660880-9329-440D-8A01-7C14FC9E906A}" presName="parTx" presStyleLbl="revTx" presStyleIdx="1" presStyleCnt="3">
        <dgm:presLayoutVars>
          <dgm:chMax val="0"/>
          <dgm:chPref val="0"/>
        </dgm:presLayoutVars>
      </dgm:prSet>
      <dgm:spPr/>
    </dgm:pt>
    <dgm:pt modelId="{44A82E56-ACD0-4794-957A-8AD38518C054}" type="pres">
      <dgm:prSet presAssocID="{182D7971-E02A-4783-A05E-D13464E686B4}" presName="sibTrans" presStyleCnt="0"/>
      <dgm:spPr/>
    </dgm:pt>
    <dgm:pt modelId="{F083DE1B-256F-4620-B3D3-5D01B5F62817}" type="pres">
      <dgm:prSet presAssocID="{2AD10FAF-8093-446C-8884-38B67ABB8A9B}" presName="compNode" presStyleCnt="0"/>
      <dgm:spPr/>
    </dgm:pt>
    <dgm:pt modelId="{90AD271E-BB21-489C-BA1C-5FF5807F030E}" type="pres">
      <dgm:prSet presAssocID="{2AD10FAF-8093-446C-8884-38B67ABB8A9B}" presName="bgRect" presStyleLbl="bgShp" presStyleIdx="2" presStyleCnt="3"/>
      <dgm:spPr/>
    </dgm:pt>
    <dgm:pt modelId="{E6C5C4D9-96ED-49D8-818C-B103BE423FEA}" type="pres">
      <dgm:prSet presAssocID="{2AD10FAF-8093-446C-8884-38B67ABB8A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2276184-A919-4071-B067-5384886AF889}" type="pres">
      <dgm:prSet presAssocID="{2AD10FAF-8093-446C-8884-38B67ABB8A9B}" presName="spaceRect" presStyleCnt="0"/>
      <dgm:spPr/>
    </dgm:pt>
    <dgm:pt modelId="{2D98D6AB-D9E4-4512-9CF5-89C8147BBC71}" type="pres">
      <dgm:prSet presAssocID="{2AD10FAF-8093-446C-8884-38B67ABB8A9B}" presName="parTx" presStyleLbl="revTx" presStyleIdx="2" presStyleCnt="3">
        <dgm:presLayoutVars>
          <dgm:chMax val="0"/>
          <dgm:chPref val="0"/>
        </dgm:presLayoutVars>
      </dgm:prSet>
      <dgm:spPr/>
    </dgm:pt>
  </dgm:ptLst>
  <dgm:cxnLst>
    <dgm:cxn modelId="{41C26D04-B4AD-42A2-8A15-6736ADE2378A}" srcId="{C1C8FE45-D75C-4ED3-ABDF-C45BB5E42309}" destId="{14660880-9329-440D-8A01-7C14FC9E906A}" srcOrd="1" destOrd="0" parTransId="{D2719500-AFC0-48E4-9F2A-9B386E38A230}" sibTransId="{182D7971-E02A-4783-A05E-D13464E686B4}"/>
    <dgm:cxn modelId="{E547060B-72B3-4179-B633-5D265CBAF5B7}" srcId="{C1C8FE45-D75C-4ED3-ABDF-C45BB5E42309}" destId="{AF906AAD-44DD-4126-9C01-D537B4DF3B32}" srcOrd="0" destOrd="0" parTransId="{F39B32E9-88B2-4C2A-941D-45482DC7209B}" sibTransId="{C27CD24B-C885-4E87-BB63-EF8542A4F1BE}"/>
    <dgm:cxn modelId="{EC660D0C-05CB-4318-8254-A560A94EDC98}" type="presOf" srcId="{C1C8FE45-D75C-4ED3-ABDF-C45BB5E42309}" destId="{CE4343D1-684E-4D01-BDC6-4B7AEF97B224}" srcOrd="0" destOrd="0" presId="urn:microsoft.com/office/officeart/2018/2/layout/IconVerticalSolidList"/>
    <dgm:cxn modelId="{89692E14-8DB5-4150-8780-9E5FB2B94BA0}" type="presOf" srcId="{AF906AAD-44DD-4126-9C01-D537B4DF3B32}" destId="{3D7CD5F1-6469-41F6-BEC4-CD3BFEE7F6B8}" srcOrd="0" destOrd="0" presId="urn:microsoft.com/office/officeart/2018/2/layout/IconVerticalSolidList"/>
    <dgm:cxn modelId="{D11C7818-9F16-4141-9A9E-388E2C194FEB}" type="presOf" srcId="{14660880-9329-440D-8A01-7C14FC9E906A}" destId="{06F58666-46F6-4540-8A4D-FB181D42A890}" srcOrd="0" destOrd="0" presId="urn:microsoft.com/office/officeart/2018/2/layout/IconVerticalSolidList"/>
    <dgm:cxn modelId="{902FAE43-0792-4168-A12C-98FADC5378BD}" srcId="{C1C8FE45-D75C-4ED3-ABDF-C45BB5E42309}" destId="{2AD10FAF-8093-446C-8884-38B67ABB8A9B}" srcOrd="2" destOrd="0" parTransId="{5BD30067-820A-4051-8184-F6C28755A6C8}" sibTransId="{F341C7A2-560B-4EA2-8A87-9CC4461F8FFF}"/>
    <dgm:cxn modelId="{AFDFDE8A-3869-412A-8861-FC065CAB58B4}" type="presOf" srcId="{2AD10FAF-8093-446C-8884-38B67ABB8A9B}" destId="{2D98D6AB-D9E4-4512-9CF5-89C8147BBC71}" srcOrd="0" destOrd="0" presId="urn:microsoft.com/office/officeart/2018/2/layout/IconVerticalSolidList"/>
    <dgm:cxn modelId="{0A5BC87E-9E02-4587-B045-AAB80347A944}" type="presParOf" srcId="{CE4343D1-684E-4D01-BDC6-4B7AEF97B224}" destId="{FF5F3C33-812C-4084-9E00-92D030E6DE54}" srcOrd="0" destOrd="0" presId="urn:microsoft.com/office/officeart/2018/2/layout/IconVerticalSolidList"/>
    <dgm:cxn modelId="{37228A62-24A4-49E4-A975-C099CB294A23}" type="presParOf" srcId="{FF5F3C33-812C-4084-9E00-92D030E6DE54}" destId="{DC1EB614-1847-4CE1-A30C-29D103D019F0}" srcOrd="0" destOrd="0" presId="urn:microsoft.com/office/officeart/2018/2/layout/IconVerticalSolidList"/>
    <dgm:cxn modelId="{69F7552A-D34D-4660-AE1A-0621C8CE4008}" type="presParOf" srcId="{FF5F3C33-812C-4084-9E00-92D030E6DE54}" destId="{A9CADEB9-2F22-4701-AC7A-EB51103E8550}" srcOrd="1" destOrd="0" presId="urn:microsoft.com/office/officeart/2018/2/layout/IconVerticalSolidList"/>
    <dgm:cxn modelId="{9DAE1126-1F6D-4BA3-AD1C-E6755D4B69EF}" type="presParOf" srcId="{FF5F3C33-812C-4084-9E00-92D030E6DE54}" destId="{17D37A0C-C4AD-4CC4-97DE-1E083AB6EE02}" srcOrd="2" destOrd="0" presId="urn:microsoft.com/office/officeart/2018/2/layout/IconVerticalSolidList"/>
    <dgm:cxn modelId="{1B205F60-C58B-416B-A367-EAB3658BBFBE}" type="presParOf" srcId="{FF5F3C33-812C-4084-9E00-92D030E6DE54}" destId="{3D7CD5F1-6469-41F6-BEC4-CD3BFEE7F6B8}" srcOrd="3" destOrd="0" presId="urn:microsoft.com/office/officeart/2018/2/layout/IconVerticalSolidList"/>
    <dgm:cxn modelId="{A88237E0-A17F-4C24-B45B-3BB6C7F7016F}" type="presParOf" srcId="{CE4343D1-684E-4D01-BDC6-4B7AEF97B224}" destId="{B63D975A-B656-4B43-B078-3C6EA372A365}" srcOrd="1" destOrd="0" presId="urn:microsoft.com/office/officeart/2018/2/layout/IconVerticalSolidList"/>
    <dgm:cxn modelId="{1B92E0D8-8351-456A-8CCD-408BC7091B86}" type="presParOf" srcId="{CE4343D1-684E-4D01-BDC6-4B7AEF97B224}" destId="{3C48CF9A-66A8-49A6-A886-E9C1BE8C55D7}" srcOrd="2" destOrd="0" presId="urn:microsoft.com/office/officeart/2018/2/layout/IconVerticalSolidList"/>
    <dgm:cxn modelId="{05C0DF81-A6E7-421E-A2BA-5C346E9612B2}" type="presParOf" srcId="{3C48CF9A-66A8-49A6-A886-E9C1BE8C55D7}" destId="{8E70EE27-1170-42C0-8151-17121A9A13E7}" srcOrd="0" destOrd="0" presId="urn:microsoft.com/office/officeart/2018/2/layout/IconVerticalSolidList"/>
    <dgm:cxn modelId="{CCDAD473-B37D-4B56-844B-847DFFEBF9C4}" type="presParOf" srcId="{3C48CF9A-66A8-49A6-A886-E9C1BE8C55D7}" destId="{E3D4258E-6FFA-4D3E-8F60-490729D80B0D}" srcOrd="1" destOrd="0" presId="urn:microsoft.com/office/officeart/2018/2/layout/IconVerticalSolidList"/>
    <dgm:cxn modelId="{582A138F-FC4F-41EE-A1C7-F3EC1C045833}" type="presParOf" srcId="{3C48CF9A-66A8-49A6-A886-E9C1BE8C55D7}" destId="{C8C467B2-CDF0-4DFB-AE49-1EDCDF211086}" srcOrd="2" destOrd="0" presId="urn:microsoft.com/office/officeart/2018/2/layout/IconVerticalSolidList"/>
    <dgm:cxn modelId="{E528106B-DC17-4FEA-8A88-EF1702127F43}" type="presParOf" srcId="{3C48CF9A-66A8-49A6-A886-E9C1BE8C55D7}" destId="{06F58666-46F6-4540-8A4D-FB181D42A890}" srcOrd="3" destOrd="0" presId="urn:microsoft.com/office/officeart/2018/2/layout/IconVerticalSolidList"/>
    <dgm:cxn modelId="{02551F18-491D-4A6D-9CAE-7FF7E7EEFDDF}" type="presParOf" srcId="{CE4343D1-684E-4D01-BDC6-4B7AEF97B224}" destId="{44A82E56-ACD0-4794-957A-8AD38518C054}" srcOrd="3" destOrd="0" presId="urn:microsoft.com/office/officeart/2018/2/layout/IconVerticalSolidList"/>
    <dgm:cxn modelId="{3E5E071F-EBBE-4AA8-94CB-7E8633F2E04C}" type="presParOf" srcId="{CE4343D1-684E-4D01-BDC6-4B7AEF97B224}" destId="{F083DE1B-256F-4620-B3D3-5D01B5F62817}" srcOrd="4" destOrd="0" presId="urn:microsoft.com/office/officeart/2018/2/layout/IconVerticalSolidList"/>
    <dgm:cxn modelId="{E2E3F3C9-B7B2-48E0-BA35-6F32E93C53EA}" type="presParOf" srcId="{F083DE1B-256F-4620-B3D3-5D01B5F62817}" destId="{90AD271E-BB21-489C-BA1C-5FF5807F030E}" srcOrd="0" destOrd="0" presId="urn:microsoft.com/office/officeart/2018/2/layout/IconVerticalSolidList"/>
    <dgm:cxn modelId="{CDCA8E36-C6CC-4D29-9C5A-A75B4DDCAF5A}" type="presParOf" srcId="{F083DE1B-256F-4620-B3D3-5D01B5F62817}" destId="{E6C5C4D9-96ED-49D8-818C-B103BE423FEA}" srcOrd="1" destOrd="0" presId="urn:microsoft.com/office/officeart/2018/2/layout/IconVerticalSolidList"/>
    <dgm:cxn modelId="{9B144E77-5ED8-4CE2-909E-5667F81CC755}" type="presParOf" srcId="{F083DE1B-256F-4620-B3D3-5D01B5F62817}" destId="{82276184-A919-4071-B067-5384886AF889}" srcOrd="2" destOrd="0" presId="urn:microsoft.com/office/officeart/2018/2/layout/IconVerticalSolidList"/>
    <dgm:cxn modelId="{DE36D345-A592-41C0-9D80-CC6C33BA24B8}" type="presParOf" srcId="{F083DE1B-256F-4620-B3D3-5D01B5F62817}" destId="{2D98D6AB-D9E4-4512-9CF5-89C8147BBC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F5D5666-6757-44CA-B5A1-9F3DB17E88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11B96E-B7BC-48A3-A747-93F053EE6250}">
      <dgm:prSet/>
      <dgm:spPr/>
      <dgm:t>
        <a:bodyPr/>
        <a:lstStyle/>
        <a:p>
          <a:pPr>
            <a:lnSpc>
              <a:spcPct val="100000"/>
            </a:lnSpc>
          </a:pPr>
          <a:r>
            <a:rPr lang="en-US">
              <a:latin typeface="Times New Roman"/>
              <a:cs typeface="Times New Roman"/>
            </a:rPr>
            <a:t>1. Fixed Cost</a:t>
          </a:r>
          <a:endParaRPr lang="en-US" b="0" i="0" u="none" strike="noStrike" cap="none" baseline="0" noProof="0">
            <a:solidFill>
              <a:srgbClr val="010000"/>
            </a:solidFill>
            <a:latin typeface="Times New Roman"/>
            <a:cs typeface="Times New Roman"/>
          </a:endParaRPr>
        </a:p>
      </dgm:t>
    </dgm:pt>
    <dgm:pt modelId="{859AD392-8E7D-4C33-9812-F2260384ACAB}" type="parTrans" cxnId="{7EB446D0-E38E-416B-B4F0-82121FCAF6FC}">
      <dgm:prSet/>
      <dgm:spPr/>
      <dgm:t>
        <a:bodyPr/>
        <a:lstStyle/>
        <a:p>
          <a:endParaRPr lang="en-US"/>
        </a:p>
      </dgm:t>
    </dgm:pt>
    <dgm:pt modelId="{8A1B5789-3138-411F-8B3D-F072C1D360F5}" type="sibTrans" cxnId="{7EB446D0-E38E-416B-B4F0-82121FCAF6FC}">
      <dgm:prSet/>
      <dgm:spPr/>
      <dgm:t>
        <a:bodyPr/>
        <a:lstStyle/>
        <a:p>
          <a:endParaRPr lang="en-US"/>
        </a:p>
      </dgm:t>
    </dgm:pt>
    <dgm:pt modelId="{214ADC85-BF97-4AA7-A7F7-FCF1EA00318A}">
      <dgm:prSet/>
      <dgm:spPr/>
      <dgm:t>
        <a:bodyPr/>
        <a:lstStyle/>
        <a:p>
          <a:pPr>
            <a:lnSpc>
              <a:spcPct val="100000"/>
            </a:lnSpc>
          </a:pPr>
          <a:r>
            <a:rPr lang="en-US">
              <a:latin typeface="Times New Roman"/>
              <a:cs typeface="Times New Roman"/>
            </a:rPr>
            <a:t>2. Variable Cost</a:t>
          </a:r>
        </a:p>
      </dgm:t>
    </dgm:pt>
    <dgm:pt modelId="{487269FB-583F-48AE-8C0E-B8D855106207}" type="parTrans" cxnId="{7932BED1-214D-4DB5-B5BF-07FAEE92A45B}">
      <dgm:prSet/>
      <dgm:spPr/>
      <dgm:t>
        <a:bodyPr/>
        <a:lstStyle/>
        <a:p>
          <a:endParaRPr lang="en-US"/>
        </a:p>
      </dgm:t>
    </dgm:pt>
    <dgm:pt modelId="{18E66962-A8D7-4D4A-896E-0535DFB3F30F}" type="sibTrans" cxnId="{7932BED1-214D-4DB5-B5BF-07FAEE92A45B}">
      <dgm:prSet/>
      <dgm:spPr/>
      <dgm:t>
        <a:bodyPr/>
        <a:lstStyle/>
        <a:p>
          <a:endParaRPr lang="en-US"/>
        </a:p>
      </dgm:t>
    </dgm:pt>
    <dgm:pt modelId="{54561392-7211-4B2D-B67B-52E2A7A51DE4}">
      <dgm:prSet/>
      <dgm:spPr/>
      <dgm:t>
        <a:bodyPr/>
        <a:lstStyle/>
        <a:p>
          <a:pPr>
            <a:lnSpc>
              <a:spcPct val="100000"/>
            </a:lnSpc>
          </a:pPr>
          <a:r>
            <a:rPr lang="en-US">
              <a:latin typeface="Times New Roman"/>
              <a:cs typeface="Times New Roman"/>
            </a:rPr>
            <a:t>3. Break-Even Analysis</a:t>
          </a:r>
        </a:p>
      </dgm:t>
    </dgm:pt>
    <dgm:pt modelId="{D2821E6E-9CDC-4E6B-AA50-27B97587BC6A}" type="parTrans" cxnId="{872F382D-83CC-4BB7-A1DE-B48A56316064}">
      <dgm:prSet/>
      <dgm:spPr/>
      <dgm:t>
        <a:bodyPr/>
        <a:lstStyle/>
        <a:p>
          <a:endParaRPr lang="en-US"/>
        </a:p>
      </dgm:t>
    </dgm:pt>
    <dgm:pt modelId="{D104F4A1-F9A9-4BF7-ACCA-84F98240D4A6}" type="sibTrans" cxnId="{872F382D-83CC-4BB7-A1DE-B48A56316064}">
      <dgm:prSet/>
      <dgm:spPr/>
      <dgm:t>
        <a:bodyPr/>
        <a:lstStyle/>
        <a:p>
          <a:endParaRPr lang="en-US"/>
        </a:p>
      </dgm:t>
    </dgm:pt>
    <dgm:pt modelId="{155A8BA7-7D06-4227-8D04-8B683DCC5EEC}" type="pres">
      <dgm:prSet presAssocID="{2F5D5666-6757-44CA-B5A1-9F3DB17E88D3}" presName="root" presStyleCnt="0">
        <dgm:presLayoutVars>
          <dgm:dir/>
          <dgm:resizeHandles val="exact"/>
        </dgm:presLayoutVars>
      </dgm:prSet>
      <dgm:spPr/>
    </dgm:pt>
    <dgm:pt modelId="{FC065996-4725-4CA5-B35F-A4383EFC01EF}" type="pres">
      <dgm:prSet presAssocID="{1011B96E-B7BC-48A3-A747-93F053EE6250}" presName="compNode" presStyleCnt="0"/>
      <dgm:spPr/>
    </dgm:pt>
    <dgm:pt modelId="{E45B5A5E-6FA9-4CF1-AB5B-591FF7E2EF5E}" type="pres">
      <dgm:prSet presAssocID="{1011B96E-B7BC-48A3-A747-93F053EE6250}" presName="bgRect" presStyleLbl="bgShp" presStyleIdx="0" presStyleCnt="3"/>
      <dgm:spPr/>
    </dgm:pt>
    <dgm:pt modelId="{8735E966-B197-4692-AA9E-A8B29B79CE03}" type="pres">
      <dgm:prSet presAssocID="{1011B96E-B7BC-48A3-A747-93F053EE62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3CEADEEB-DA0C-4A50-83BF-7621694289FD}" type="pres">
      <dgm:prSet presAssocID="{1011B96E-B7BC-48A3-A747-93F053EE6250}" presName="spaceRect" presStyleCnt="0"/>
      <dgm:spPr/>
    </dgm:pt>
    <dgm:pt modelId="{4D12067A-FA02-41E5-90EF-5A5809D2E5B5}" type="pres">
      <dgm:prSet presAssocID="{1011B96E-B7BC-48A3-A747-93F053EE6250}" presName="parTx" presStyleLbl="revTx" presStyleIdx="0" presStyleCnt="3">
        <dgm:presLayoutVars>
          <dgm:chMax val="0"/>
          <dgm:chPref val="0"/>
        </dgm:presLayoutVars>
      </dgm:prSet>
      <dgm:spPr/>
    </dgm:pt>
    <dgm:pt modelId="{EC414D97-1431-4690-AA77-9D0DF1D7AC36}" type="pres">
      <dgm:prSet presAssocID="{8A1B5789-3138-411F-8B3D-F072C1D360F5}" presName="sibTrans" presStyleCnt="0"/>
      <dgm:spPr/>
    </dgm:pt>
    <dgm:pt modelId="{4D3AACC1-77B6-4E8D-9734-A7A4B89D778B}" type="pres">
      <dgm:prSet presAssocID="{214ADC85-BF97-4AA7-A7F7-FCF1EA00318A}" presName="compNode" presStyleCnt="0"/>
      <dgm:spPr/>
    </dgm:pt>
    <dgm:pt modelId="{4736A803-5723-478B-A196-77A8844BF04F}" type="pres">
      <dgm:prSet presAssocID="{214ADC85-BF97-4AA7-A7F7-FCF1EA00318A}" presName="bgRect" presStyleLbl="bgShp" presStyleIdx="1" presStyleCnt="3"/>
      <dgm:spPr/>
    </dgm:pt>
    <dgm:pt modelId="{906476E6-51B4-490C-8360-9758F6D39593}" type="pres">
      <dgm:prSet presAssocID="{214ADC85-BF97-4AA7-A7F7-FCF1EA0031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A8B93B0-75AF-47F1-8461-75069F929E11}" type="pres">
      <dgm:prSet presAssocID="{214ADC85-BF97-4AA7-A7F7-FCF1EA00318A}" presName="spaceRect" presStyleCnt="0"/>
      <dgm:spPr/>
    </dgm:pt>
    <dgm:pt modelId="{656B5115-4A38-4590-AF64-2A5E456F9E19}" type="pres">
      <dgm:prSet presAssocID="{214ADC85-BF97-4AA7-A7F7-FCF1EA00318A}" presName="parTx" presStyleLbl="revTx" presStyleIdx="1" presStyleCnt="3">
        <dgm:presLayoutVars>
          <dgm:chMax val="0"/>
          <dgm:chPref val="0"/>
        </dgm:presLayoutVars>
      </dgm:prSet>
      <dgm:spPr/>
    </dgm:pt>
    <dgm:pt modelId="{3BFDE0BB-7F5F-47F3-BC77-CBA89E35A2E5}" type="pres">
      <dgm:prSet presAssocID="{18E66962-A8D7-4D4A-896E-0535DFB3F30F}" presName="sibTrans" presStyleCnt="0"/>
      <dgm:spPr/>
    </dgm:pt>
    <dgm:pt modelId="{A6BF1BD6-716A-4783-A357-06E7D2807710}" type="pres">
      <dgm:prSet presAssocID="{54561392-7211-4B2D-B67B-52E2A7A51DE4}" presName="compNode" presStyleCnt="0"/>
      <dgm:spPr/>
    </dgm:pt>
    <dgm:pt modelId="{1777ED0B-AC1C-4163-B8C5-7E9FE569825E}" type="pres">
      <dgm:prSet presAssocID="{54561392-7211-4B2D-B67B-52E2A7A51DE4}" presName="bgRect" presStyleLbl="bgShp" presStyleIdx="2" presStyleCnt="3"/>
      <dgm:spPr/>
    </dgm:pt>
    <dgm:pt modelId="{18AC03C0-D2DE-43CA-827E-05382AC4241C}" type="pres">
      <dgm:prSet presAssocID="{54561392-7211-4B2D-B67B-52E2A7A51D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CACFF8E5-FD72-44BF-95A3-3ACB9DAFDA60}" type="pres">
      <dgm:prSet presAssocID="{54561392-7211-4B2D-B67B-52E2A7A51DE4}" presName="spaceRect" presStyleCnt="0"/>
      <dgm:spPr/>
    </dgm:pt>
    <dgm:pt modelId="{9F176CB2-6A71-4355-A4EA-7C0250F089B3}" type="pres">
      <dgm:prSet presAssocID="{54561392-7211-4B2D-B67B-52E2A7A51DE4}" presName="parTx" presStyleLbl="revTx" presStyleIdx="2" presStyleCnt="3">
        <dgm:presLayoutVars>
          <dgm:chMax val="0"/>
          <dgm:chPref val="0"/>
        </dgm:presLayoutVars>
      </dgm:prSet>
      <dgm:spPr/>
    </dgm:pt>
  </dgm:ptLst>
  <dgm:cxnLst>
    <dgm:cxn modelId="{872F382D-83CC-4BB7-A1DE-B48A56316064}" srcId="{2F5D5666-6757-44CA-B5A1-9F3DB17E88D3}" destId="{54561392-7211-4B2D-B67B-52E2A7A51DE4}" srcOrd="2" destOrd="0" parTransId="{D2821E6E-9CDC-4E6B-AA50-27B97587BC6A}" sibTransId="{D104F4A1-F9A9-4BF7-ACCA-84F98240D4A6}"/>
    <dgm:cxn modelId="{0B8E1378-87CB-4BB8-8757-EC79C246B98D}" type="presOf" srcId="{214ADC85-BF97-4AA7-A7F7-FCF1EA00318A}" destId="{656B5115-4A38-4590-AF64-2A5E456F9E19}" srcOrd="0" destOrd="0" presId="urn:microsoft.com/office/officeart/2018/2/layout/IconVerticalSolidList"/>
    <dgm:cxn modelId="{FA5AFD9F-4278-411C-8153-B39C18CBEBFE}" type="presOf" srcId="{1011B96E-B7BC-48A3-A747-93F053EE6250}" destId="{4D12067A-FA02-41E5-90EF-5A5809D2E5B5}" srcOrd="0" destOrd="0" presId="urn:microsoft.com/office/officeart/2018/2/layout/IconVerticalSolidList"/>
    <dgm:cxn modelId="{7EB446D0-E38E-416B-B4F0-82121FCAF6FC}" srcId="{2F5D5666-6757-44CA-B5A1-9F3DB17E88D3}" destId="{1011B96E-B7BC-48A3-A747-93F053EE6250}" srcOrd="0" destOrd="0" parTransId="{859AD392-8E7D-4C33-9812-F2260384ACAB}" sibTransId="{8A1B5789-3138-411F-8B3D-F072C1D360F5}"/>
    <dgm:cxn modelId="{7932BED1-214D-4DB5-B5BF-07FAEE92A45B}" srcId="{2F5D5666-6757-44CA-B5A1-9F3DB17E88D3}" destId="{214ADC85-BF97-4AA7-A7F7-FCF1EA00318A}" srcOrd="1" destOrd="0" parTransId="{487269FB-583F-48AE-8C0E-B8D855106207}" sibTransId="{18E66962-A8D7-4D4A-896E-0535DFB3F30F}"/>
    <dgm:cxn modelId="{B5801FE7-F031-40EC-BF09-EC28980172D9}" type="presOf" srcId="{2F5D5666-6757-44CA-B5A1-9F3DB17E88D3}" destId="{155A8BA7-7D06-4227-8D04-8B683DCC5EEC}" srcOrd="0" destOrd="0" presId="urn:microsoft.com/office/officeart/2018/2/layout/IconVerticalSolidList"/>
    <dgm:cxn modelId="{DCDA0DF1-DE9E-4571-8F20-36B3FAB3DB76}" type="presOf" srcId="{54561392-7211-4B2D-B67B-52E2A7A51DE4}" destId="{9F176CB2-6A71-4355-A4EA-7C0250F089B3}" srcOrd="0" destOrd="0" presId="urn:microsoft.com/office/officeart/2018/2/layout/IconVerticalSolidList"/>
    <dgm:cxn modelId="{929BE7B0-16F9-4508-A1FE-954E89724E7B}" type="presParOf" srcId="{155A8BA7-7D06-4227-8D04-8B683DCC5EEC}" destId="{FC065996-4725-4CA5-B35F-A4383EFC01EF}" srcOrd="0" destOrd="0" presId="urn:microsoft.com/office/officeart/2018/2/layout/IconVerticalSolidList"/>
    <dgm:cxn modelId="{A53C5AE2-CF91-4189-A6A4-BCFE194004CB}" type="presParOf" srcId="{FC065996-4725-4CA5-B35F-A4383EFC01EF}" destId="{E45B5A5E-6FA9-4CF1-AB5B-591FF7E2EF5E}" srcOrd="0" destOrd="0" presId="urn:microsoft.com/office/officeart/2018/2/layout/IconVerticalSolidList"/>
    <dgm:cxn modelId="{D83E1728-55DA-458D-9F08-2E48442D4760}" type="presParOf" srcId="{FC065996-4725-4CA5-B35F-A4383EFC01EF}" destId="{8735E966-B197-4692-AA9E-A8B29B79CE03}" srcOrd="1" destOrd="0" presId="urn:microsoft.com/office/officeart/2018/2/layout/IconVerticalSolidList"/>
    <dgm:cxn modelId="{B11BF032-2420-40FA-B50A-88C1DAD0C2C9}" type="presParOf" srcId="{FC065996-4725-4CA5-B35F-A4383EFC01EF}" destId="{3CEADEEB-DA0C-4A50-83BF-7621694289FD}" srcOrd="2" destOrd="0" presId="urn:microsoft.com/office/officeart/2018/2/layout/IconVerticalSolidList"/>
    <dgm:cxn modelId="{BFD3099C-1ADB-4642-AA1E-F96C5BE99648}" type="presParOf" srcId="{FC065996-4725-4CA5-B35F-A4383EFC01EF}" destId="{4D12067A-FA02-41E5-90EF-5A5809D2E5B5}" srcOrd="3" destOrd="0" presId="urn:microsoft.com/office/officeart/2018/2/layout/IconVerticalSolidList"/>
    <dgm:cxn modelId="{CD1B1B75-B9CE-4FC1-9690-1C6C00A8E816}" type="presParOf" srcId="{155A8BA7-7D06-4227-8D04-8B683DCC5EEC}" destId="{EC414D97-1431-4690-AA77-9D0DF1D7AC36}" srcOrd="1" destOrd="0" presId="urn:microsoft.com/office/officeart/2018/2/layout/IconVerticalSolidList"/>
    <dgm:cxn modelId="{1FD6A9ED-8619-44E1-A1C8-826364C5EF52}" type="presParOf" srcId="{155A8BA7-7D06-4227-8D04-8B683DCC5EEC}" destId="{4D3AACC1-77B6-4E8D-9734-A7A4B89D778B}" srcOrd="2" destOrd="0" presId="urn:microsoft.com/office/officeart/2018/2/layout/IconVerticalSolidList"/>
    <dgm:cxn modelId="{BBC60858-1C60-4C2E-B773-B646FD380C27}" type="presParOf" srcId="{4D3AACC1-77B6-4E8D-9734-A7A4B89D778B}" destId="{4736A803-5723-478B-A196-77A8844BF04F}" srcOrd="0" destOrd="0" presId="urn:microsoft.com/office/officeart/2018/2/layout/IconVerticalSolidList"/>
    <dgm:cxn modelId="{0E82C181-F847-4326-8CD9-9FC8BACCC2BD}" type="presParOf" srcId="{4D3AACC1-77B6-4E8D-9734-A7A4B89D778B}" destId="{906476E6-51B4-490C-8360-9758F6D39593}" srcOrd="1" destOrd="0" presId="urn:microsoft.com/office/officeart/2018/2/layout/IconVerticalSolidList"/>
    <dgm:cxn modelId="{0ECAD994-DBB2-40C9-93C4-343EFF4FFD0A}" type="presParOf" srcId="{4D3AACC1-77B6-4E8D-9734-A7A4B89D778B}" destId="{6A8B93B0-75AF-47F1-8461-75069F929E11}" srcOrd="2" destOrd="0" presId="urn:microsoft.com/office/officeart/2018/2/layout/IconVerticalSolidList"/>
    <dgm:cxn modelId="{601C7B11-E065-4BBB-A8F1-14C9A3B1949E}" type="presParOf" srcId="{4D3AACC1-77B6-4E8D-9734-A7A4B89D778B}" destId="{656B5115-4A38-4590-AF64-2A5E456F9E19}" srcOrd="3" destOrd="0" presId="urn:microsoft.com/office/officeart/2018/2/layout/IconVerticalSolidList"/>
    <dgm:cxn modelId="{38B166F4-C2AB-496E-94FE-78FDD70319C5}" type="presParOf" srcId="{155A8BA7-7D06-4227-8D04-8B683DCC5EEC}" destId="{3BFDE0BB-7F5F-47F3-BC77-CBA89E35A2E5}" srcOrd="3" destOrd="0" presId="urn:microsoft.com/office/officeart/2018/2/layout/IconVerticalSolidList"/>
    <dgm:cxn modelId="{6D09F83C-0F5E-477A-85B8-7D48B97FDB6D}" type="presParOf" srcId="{155A8BA7-7D06-4227-8D04-8B683DCC5EEC}" destId="{A6BF1BD6-716A-4783-A357-06E7D2807710}" srcOrd="4" destOrd="0" presId="urn:microsoft.com/office/officeart/2018/2/layout/IconVerticalSolidList"/>
    <dgm:cxn modelId="{CF5C221F-8E00-479F-A872-D4D46776A7F6}" type="presParOf" srcId="{A6BF1BD6-716A-4783-A357-06E7D2807710}" destId="{1777ED0B-AC1C-4163-B8C5-7E9FE569825E}" srcOrd="0" destOrd="0" presId="urn:microsoft.com/office/officeart/2018/2/layout/IconVerticalSolidList"/>
    <dgm:cxn modelId="{BB4B1CE9-6046-41EA-B822-F56B8944D72B}" type="presParOf" srcId="{A6BF1BD6-716A-4783-A357-06E7D2807710}" destId="{18AC03C0-D2DE-43CA-827E-05382AC4241C}" srcOrd="1" destOrd="0" presId="urn:microsoft.com/office/officeart/2018/2/layout/IconVerticalSolidList"/>
    <dgm:cxn modelId="{8C9916FF-4E69-4E99-8EBB-ABCE18F3F29D}" type="presParOf" srcId="{A6BF1BD6-716A-4783-A357-06E7D2807710}" destId="{CACFF8E5-FD72-44BF-95A3-3ACB9DAFDA60}" srcOrd="2" destOrd="0" presId="urn:microsoft.com/office/officeart/2018/2/layout/IconVerticalSolidList"/>
    <dgm:cxn modelId="{15FD3855-D9B8-4A94-A4C0-BAB19DB1CE63}" type="presParOf" srcId="{A6BF1BD6-716A-4783-A357-06E7D2807710}" destId="{9F176CB2-6A71-4355-A4EA-7C0250F08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C04A8C1-2EF2-4D72-9757-CA711A64FB4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3D6310B1-1E08-4130-86DC-DD3F5AE36B60}">
      <dgm:prSet/>
      <dgm:spPr/>
      <dgm:t>
        <a:bodyPr/>
        <a:lstStyle/>
        <a:p>
          <a:r>
            <a:rPr lang="en-US"/>
            <a:t>1.1. Need Statement</a:t>
          </a:r>
        </a:p>
      </dgm:t>
    </dgm:pt>
    <dgm:pt modelId="{1ACF67E8-DD8D-458E-AD5C-BDE65C276A62}" type="parTrans" cxnId="{4D122D66-50F4-4D0F-BD25-46C7AA29CB6F}">
      <dgm:prSet/>
      <dgm:spPr/>
      <dgm:t>
        <a:bodyPr/>
        <a:lstStyle/>
        <a:p>
          <a:endParaRPr lang="en-US"/>
        </a:p>
      </dgm:t>
    </dgm:pt>
    <dgm:pt modelId="{7610C401-661C-4147-9430-58E23B9462CC}" type="sibTrans" cxnId="{4D122D66-50F4-4D0F-BD25-46C7AA29CB6F}">
      <dgm:prSet/>
      <dgm:spPr/>
      <dgm:t>
        <a:bodyPr/>
        <a:lstStyle/>
        <a:p>
          <a:endParaRPr lang="en-US"/>
        </a:p>
      </dgm:t>
    </dgm:pt>
    <dgm:pt modelId="{541F4BE8-21BE-4305-A0FA-BA043C36D443}">
      <dgm:prSet/>
      <dgm:spPr/>
      <dgm:t>
        <a:bodyPr/>
        <a:lstStyle/>
        <a:p>
          <a:r>
            <a:rPr lang="en-US"/>
            <a:t>1.2. Objective</a:t>
          </a:r>
        </a:p>
      </dgm:t>
    </dgm:pt>
    <dgm:pt modelId="{B0959120-60E9-42E1-9149-A368997C9216}" type="parTrans" cxnId="{A7AFEBB7-C9F0-421C-B8D1-D938F14F4451}">
      <dgm:prSet/>
      <dgm:spPr/>
      <dgm:t>
        <a:bodyPr/>
        <a:lstStyle/>
        <a:p>
          <a:endParaRPr lang="en-US"/>
        </a:p>
      </dgm:t>
    </dgm:pt>
    <dgm:pt modelId="{381F4DFF-9B13-467E-8A56-7375974E6974}" type="sibTrans" cxnId="{A7AFEBB7-C9F0-421C-B8D1-D938F14F4451}">
      <dgm:prSet/>
      <dgm:spPr/>
      <dgm:t>
        <a:bodyPr/>
        <a:lstStyle/>
        <a:p>
          <a:endParaRPr lang="en-US"/>
        </a:p>
      </dgm:t>
    </dgm:pt>
    <dgm:pt modelId="{8FBF7B0F-9221-4360-A510-B55B26DA84AF}">
      <dgm:prSet/>
      <dgm:spPr/>
      <dgm:t>
        <a:bodyPr/>
        <a:lstStyle/>
        <a:p>
          <a:r>
            <a:rPr lang="en-US"/>
            <a:t>1.3. Background and Related work</a:t>
          </a:r>
        </a:p>
      </dgm:t>
    </dgm:pt>
    <dgm:pt modelId="{2DE92800-2C60-4E88-9BE3-7553B842B5E8}" type="parTrans" cxnId="{6624D911-9CDA-4E41-B676-9EFE47B9BDE4}">
      <dgm:prSet/>
      <dgm:spPr/>
      <dgm:t>
        <a:bodyPr/>
        <a:lstStyle/>
        <a:p>
          <a:endParaRPr lang="en-US"/>
        </a:p>
      </dgm:t>
    </dgm:pt>
    <dgm:pt modelId="{B237CD07-28DA-4B86-B22C-EDFD9D480432}" type="sibTrans" cxnId="{6624D911-9CDA-4E41-B676-9EFE47B9BDE4}">
      <dgm:prSet/>
      <dgm:spPr/>
      <dgm:t>
        <a:bodyPr/>
        <a:lstStyle/>
        <a:p>
          <a:endParaRPr lang="en-US"/>
        </a:p>
      </dgm:t>
    </dgm:pt>
    <dgm:pt modelId="{5C5ED6E0-214C-4D4E-B5AA-360C0D789128}">
      <dgm:prSet/>
      <dgm:spPr/>
      <dgm:t>
        <a:bodyPr/>
        <a:lstStyle/>
        <a:p>
          <a:r>
            <a:rPr lang="en-US"/>
            <a:t>1.4. Objective Tree</a:t>
          </a:r>
        </a:p>
      </dgm:t>
    </dgm:pt>
    <dgm:pt modelId="{E92F334C-50AF-4B56-9B3C-71EE742B8574}" type="parTrans" cxnId="{DF2714C0-6C8B-43BB-BC58-55023F17FFC7}">
      <dgm:prSet/>
      <dgm:spPr/>
      <dgm:t>
        <a:bodyPr/>
        <a:lstStyle/>
        <a:p>
          <a:endParaRPr lang="en-US"/>
        </a:p>
      </dgm:t>
    </dgm:pt>
    <dgm:pt modelId="{52AD3647-3659-4451-A402-48B182AAE5E3}" type="sibTrans" cxnId="{DF2714C0-6C8B-43BB-BC58-55023F17FFC7}">
      <dgm:prSet/>
      <dgm:spPr/>
      <dgm:t>
        <a:bodyPr/>
        <a:lstStyle/>
        <a:p>
          <a:endParaRPr lang="en-US"/>
        </a:p>
      </dgm:t>
    </dgm:pt>
    <dgm:pt modelId="{293ABB80-8CB0-463A-9BA7-F60C8E7A16D3}" type="pres">
      <dgm:prSet presAssocID="{FC04A8C1-2EF2-4D72-9757-CA711A64FB4A}" presName="matrix" presStyleCnt="0">
        <dgm:presLayoutVars>
          <dgm:chMax val="1"/>
          <dgm:dir/>
          <dgm:resizeHandles val="exact"/>
        </dgm:presLayoutVars>
      </dgm:prSet>
      <dgm:spPr/>
    </dgm:pt>
    <dgm:pt modelId="{537E63C6-57DE-4668-8428-DE25F8B1D84B}" type="pres">
      <dgm:prSet presAssocID="{FC04A8C1-2EF2-4D72-9757-CA711A64FB4A}" presName="diamond" presStyleLbl="bgShp" presStyleIdx="0" presStyleCnt="1"/>
      <dgm:spPr/>
    </dgm:pt>
    <dgm:pt modelId="{59A6A9D0-CA3E-4CB6-A2F0-0CBA5E75ABA8}" type="pres">
      <dgm:prSet presAssocID="{FC04A8C1-2EF2-4D72-9757-CA711A64FB4A}" presName="quad1" presStyleLbl="node1" presStyleIdx="0" presStyleCnt="4">
        <dgm:presLayoutVars>
          <dgm:chMax val="0"/>
          <dgm:chPref val="0"/>
          <dgm:bulletEnabled val="1"/>
        </dgm:presLayoutVars>
      </dgm:prSet>
      <dgm:spPr/>
    </dgm:pt>
    <dgm:pt modelId="{E5B4B015-E5F7-4B28-9AC7-81F218F8A4A9}" type="pres">
      <dgm:prSet presAssocID="{FC04A8C1-2EF2-4D72-9757-CA711A64FB4A}" presName="quad2" presStyleLbl="node1" presStyleIdx="1" presStyleCnt="4">
        <dgm:presLayoutVars>
          <dgm:chMax val="0"/>
          <dgm:chPref val="0"/>
          <dgm:bulletEnabled val="1"/>
        </dgm:presLayoutVars>
      </dgm:prSet>
      <dgm:spPr/>
    </dgm:pt>
    <dgm:pt modelId="{DE5E2C31-985B-4326-84C8-CA08066CCA32}" type="pres">
      <dgm:prSet presAssocID="{FC04A8C1-2EF2-4D72-9757-CA711A64FB4A}" presName="quad3" presStyleLbl="node1" presStyleIdx="2" presStyleCnt="4">
        <dgm:presLayoutVars>
          <dgm:chMax val="0"/>
          <dgm:chPref val="0"/>
          <dgm:bulletEnabled val="1"/>
        </dgm:presLayoutVars>
      </dgm:prSet>
      <dgm:spPr/>
    </dgm:pt>
    <dgm:pt modelId="{E9852F75-CCB5-42DD-87F6-DFAB61BA9C8E}" type="pres">
      <dgm:prSet presAssocID="{FC04A8C1-2EF2-4D72-9757-CA711A64FB4A}" presName="quad4" presStyleLbl="node1" presStyleIdx="3" presStyleCnt="4">
        <dgm:presLayoutVars>
          <dgm:chMax val="0"/>
          <dgm:chPref val="0"/>
          <dgm:bulletEnabled val="1"/>
        </dgm:presLayoutVars>
      </dgm:prSet>
      <dgm:spPr/>
    </dgm:pt>
  </dgm:ptLst>
  <dgm:cxnLst>
    <dgm:cxn modelId="{6624D911-9CDA-4E41-B676-9EFE47B9BDE4}" srcId="{FC04A8C1-2EF2-4D72-9757-CA711A64FB4A}" destId="{8FBF7B0F-9221-4360-A510-B55B26DA84AF}" srcOrd="2" destOrd="0" parTransId="{2DE92800-2C60-4E88-9BE3-7553B842B5E8}" sibTransId="{B237CD07-28DA-4B86-B22C-EDFD9D480432}"/>
    <dgm:cxn modelId="{4D122D66-50F4-4D0F-BD25-46C7AA29CB6F}" srcId="{FC04A8C1-2EF2-4D72-9757-CA711A64FB4A}" destId="{3D6310B1-1E08-4130-86DC-DD3F5AE36B60}" srcOrd="0" destOrd="0" parTransId="{1ACF67E8-DD8D-458E-AD5C-BDE65C276A62}" sibTransId="{7610C401-661C-4147-9430-58E23B9462CC}"/>
    <dgm:cxn modelId="{AF421449-0240-4D82-A15E-C6BBFF9741B4}" type="presOf" srcId="{8FBF7B0F-9221-4360-A510-B55B26DA84AF}" destId="{DE5E2C31-985B-4326-84C8-CA08066CCA32}" srcOrd="0" destOrd="0" presId="urn:microsoft.com/office/officeart/2005/8/layout/matrix3"/>
    <dgm:cxn modelId="{0CFBB251-7D54-4A44-A7D2-01B5AAA2A15A}" type="presOf" srcId="{541F4BE8-21BE-4305-A0FA-BA043C36D443}" destId="{E5B4B015-E5F7-4B28-9AC7-81F218F8A4A9}" srcOrd="0" destOrd="0" presId="urn:microsoft.com/office/officeart/2005/8/layout/matrix3"/>
    <dgm:cxn modelId="{130A745A-3B45-471E-B154-6550D0531240}" type="presOf" srcId="{FC04A8C1-2EF2-4D72-9757-CA711A64FB4A}" destId="{293ABB80-8CB0-463A-9BA7-F60C8E7A16D3}" srcOrd="0" destOrd="0" presId="urn:microsoft.com/office/officeart/2005/8/layout/matrix3"/>
    <dgm:cxn modelId="{A7AFEBB7-C9F0-421C-B8D1-D938F14F4451}" srcId="{FC04A8C1-2EF2-4D72-9757-CA711A64FB4A}" destId="{541F4BE8-21BE-4305-A0FA-BA043C36D443}" srcOrd="1" destOrd="0" parTransId="{B0959120-60E9-42E1-9149-A368997C9216}" sibTransId="{381F4DFF-9B13-467E-8A56-7375974E6974}"/>
    <dgm:cxn modelId="{DF2714C0-6C8B-43BB-BC58-55023F17FFC7}" srcId="{FC04A8C1-2EF2-4D72-9757-CA711A64FB4A}" destId="{5C5ED6E0-214C-4D4E-B5AA-360C0D789128}" srcOrd="3" destOrd="0" parTransId="{E92F334C-50AF-4B56-9B3C-71EE742B8574}" sibTransId="{52AD3647-3659-4451-A402-48B182AAE5E3}"/>
    <dgm:cxn modelId="{9307E8C1-9106-4120-A28F-3DF07216DBF7}" type="presOf" srcId="{5C5ED6E0-214C-4D4E-B5AA-360C0D789128}" destId="{E9852F75-CCB5-42DD-87F6-DFAB61BA9C8E}" srcOrd="0" destOrd="0" presId="urn:microsoft.com/office/officeart/2005/8/layout/matrix3"/>
    <dgm:cxn modelId="{88C6B1F8-CE70-490C-9F29-90F0457649DF}" type="presOf" srcId="{3D6310B1-1E08-4130-86DC-DD3F5AE36B60}" destId="{59A6A9D0-CA3E-4CB6-A2F0-0CBA5E75ABA8}" srcOrd="0" destOrd="0" presId="urn:microsoft.com/office/officeart/2005/8/layout/matrix3"/>
    <dgm:cxn modelId="{CA9EDE3F-0C7A-4C23-A865-93AB54379567}" type="presParOf" srcId="{293ABB80-8CB0-463A-9BA7-F60C8E7A16D3}" destId="{537E63C6-57DE-4668-8428-DE25F8B1D84B}" srcOrd="0" destOrd="0" presId="urn:microsoft.com/office/officeart/2005/8/layout/matrix3"/>
    <dgm:cxn modelId="{C4FF8823-2237-4CEB-A9D9-8CD3260585BF}" type="presParOf" srcId="{293ABB80-8CB0-463A-9BA7-F60C8E7A16D3}" destId="{59A6A9D0-CA3E-4CB6-A2F0-0CBA5E75ABA8}" srcOrd="1" destOrd="0" presId="urn:microsoft.com/office/officeart/2005/8/layout/matrix3"/>
    <dgm:cxn modelId="{668E38C3-D06B-4B80-A3C8-9819C75F982D}" type="presParOf" srcId="{293ABB80-8CB0-463A-9BA7-F60C8E7A16D3}" destId="{E5B4B015-E5F7-4B28-9AC7-81F218F8A4A9}" srcOrd="2" destOrd="0" presId="urn:microsoft.com/office/officeart/2005/8/layout/matrix3"/>
    <dgm:cxn modelId="{9D879728-2369-496D-8A58-02CFC5F9D6BE}" type="presParOf" srcId="{293ABB80-8CB0-463A-9BA7-F60C8E7A16D3}" destId="{DE5E2C31-985B-4326-84C8-CA08066CCA32}" srcOrd="3" destOrd="0" presId="urn:microsoft.com/office/officeart/2005/8/layout/matrix3"/>
    <dgm:cxn modelId="{E8C58E6E-0A86-45E4-805F-D38E9120691C}" type="presParOf" srcId="{293ABB80-8CB0-463A-9BA7-F60C8E7A16D3}" destId="{E9852F75-CCB5-42DD-87F6-DFAB61BA9C8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7FCCB31-164C-4C51-BDCF-6647D2E406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E2A7C44-61B9-4EE8-8AD8-ABCE529BDB40}">
      <dgm:prSet/>
      <dgm:spPr/>
      <dgm:t>
        <a:bodyPr/>
        <a:lstStyle/>
        <a:p>
          <a:pPr>
            <a:lnSpc>
              <a:spcPct val="100000"/>
            </a:lnSpc>
            <a:defRPr cap="all"/>
          </a:pPr>
          <a:r>
            <a:rPr lang="en-US" b="1"/>
            <a:t>Unsupervised anomaly detection</a:t>
          </a:r>
          <a:endParaRPr lang="en-US"/>
        </a:p>
      </dgm:t>
    </dgm:pt>
    <dgm:pt modelId="{555752AD-E654-4FCC-B6D5-77E48601A82A}" type="parTrans" cxnId="{47CD1232-FA80-4D87-8863-4E6704BCB750}">
      <dgm:prSet/>
      <dgm:spPr/>
      <dgm:t>
        <a:bodyPr/>
        <a:lstStyle/>
        <a:p>
          <a:endParaRPr lang="en-US"/>
        </a:p>
      </dgm:t>
    </dgm:pt>
    <dgm:pt modelId="{83EFB6A7-B527-4409-9D46-C6A5D546B42A}" type="sibTrans" cxnId="{47CD1232-FA80-4D87-8863-4E6704BCB750}">
      <dgm:prSet/>
      <dgm:spPr/>
      <dgm:t>
        <a:bodyPr/>
        <a:lstStyle/>
        <a:p>
          <a:endParaRPr lang="en-US"/>
        </a:p>
      </dgm:t>
    </dgm:pt>
    <dgm:pt modelId="{0AE912A1-4174-47A7-B1E6-49DF26461065}">
      <dgm:prSet/>
      <dgm:spPr/>
      <dgm:t>
        <a:bodyPr/>
        <a:lstStyle/>
        <a:p>
          <a:pPr>
            <a:lnSpc>
              <a:spcPct val="100000"/>
            </a:lnSpc>
            <a:defRPr cap="all"/>
          </a:pPr>
          <a:r>
            <a:rPr lang="en-US" b="1"/>
            <a:t>Object detector</a:t>
          </a:r>
          <a:endParaRPr lang="en-US"/>
        </a:p>
      </dgm:t>
    </dgm:pt>
    <dgm:pt modelId="{06CE858D-31FF-4BD9-9EDB-21BDEFDFDC66}" type="parTrans" cxnId="{F6425452-5F14-4A3E-B917-2AD13CD6A4C2}">
      <dgm:prSet/>
      <dgm:spPr/>
      <dgm:t>
        <a:bodyPr/>
        <a:lstStyle/>
        <a:p>
          <a:endParaRPr lang="en-US"/>
        </a:p>
      </dgm:t>
    </dgm:pt>
    <dgm:pt modelId="{3A0D5855-2E51-4DB4-8097-0D2AA763DFCB}" type="sibTrans" cxnId="{F6425452-5F14-4A3E-B917-2AD13CD6A4C2}">
      <dgm:prSet/>
      <dgm:spPr/>
      <dgm:t>
        <a:bodyPr/>
        <a:lstStyle/>
        <a:p>
          <a:endParaRPr lang="en-US"/>
        </a:p>
      </dgm:t>
    </dgm:pt>
    <dgm:pt modelId="{D0B07563-FD0F-465C-A693-A4CF17013BBE}" type="pres">
      <dgm:prSet presAssocID="{87FCCB31-164C-4C51-BDCF-6647D2E40633}" presName="root" presStyleCnt="0">
        <dgm:presLayoutVars>
          <dgm:dir/>
          <dgm:resizeHandles val="exact"/>
        </dgm:presLayoutVars>
      </dgm:prSet>
      <dgm:spPr/>
    </dgm:pt>
    <dgm:pt modelId="{795F237B-45F3-4543-BFCF-604E98EC76BC}" type="pres">
      <dgm:prSet presAssocID="{FE2A7C44-61B9-4EE8-8AD8-ABCE529BDB40}" presName="compNode" presStyleCnt="0"/>
      <dgm:spPr/>
    </dgm:pt>
    <dgm:pt modelId="{02B21181-BF81-4065-90C1-491E1BE56926}" type="pres">
      <dgm:prSet presAssocID="{FE2A7C44-61B9-4EE8-8AD8-ABCE529BDB40}" presName="iconBgRect" presStyleLbl="bgShp" presStyleIdx="0" presStyleCnt="2"/>
      <dgm:spPr/>
    </dgm:pt>
    <dgm:pt modelId="{4C90EAF9-69C9-4078-88C5-432B8E5ACAF8}" type="pres">
      <dgm:prSet presAssocID="{FE2A7C44-61B9-4EE8-8AD8-ABCE529BDB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05B0D72C-B6F0-408D-8439-391218ADD0C7}" type="pres">
      <dgm:prSet presAssocID="{FE2A7C44-61B9-4EE8-8AD8-ABCE529BDB40}" presName="spaceRect" presStyleCnt="0"/>
      <dgm:spPr/>
    </dgm:pt>
    <dgm:pt modelId="{2B635CFD-3B4A-4CF9-AB1E-8D163EA72C7B}" type="pres">
      <dgm:prSet presAssocID="{FE2A7C44-61B9-4EE8-8AD8-ABCE529BDB40}" presName="textRect" presStyleLbl="revTx" presStyleIdx="0" presStyleCnt="2">
        <dgm:presLayoutVars>
          <dgm:chMax val="1"/>
          <dgm:chPref val="1"/>
        </dgm:presLayoutVars>
      </dgm:prSet>
      <dgm:spPr/>
    </dgm:pt>
    <dgm:pt modelId="{6416EE54-8724-4FA6-A3E5-315CC0FA8986}" type="pres">
      <dgm:prSet presAssocID="{83EFB6A7-B527-4409-9D46-C6A5D546B42A}" presName="sibTrans" presStyleCnt="0"/>
      <dgm:spPr/>
    </dgm:pt>
    <dgm:pt modelId="{89D38607-256F-40BA-A4CF-15EA76A07FCB}" type="pres">
      <dgm:prSet presAssocID="{0AE912A1-4174-47A7-B1E6-49DF26461065}" presName="compNode" presStyleCnt="0"/>
      <dgm:spPr/>
    </dgm:pt>
    <dgm:pt modelId="{601572F4-A703-40D7-B849-C1BE33F22763}" type="pres">
      <dgm:prSet presAssocID="{0AE912A1-4174-47A7-B1E6-49DF26461065}" presName="iconBgRect" presStyleLbl="bgShp" presStyleIdx="1" presStyleCnt="2"/>
      <dgm:spPr/>
    </dgm:pt>
    <dgm:pt modelId="{77CFCE2A-5148-411D-882A-71DECC3E9450}" type="pres">
      <dgm:prSet presAssocID="{0AE912A1-4174-47A7-B1E6-49DF264610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A90F745C-6EC0-4E6D-A900-082219162912}" type="pres">
      <dgm:prSet presAssocID="{0AE912A1-4174-47A7-B1E6-49DF26461065}" presName="spaceRect" presStyleCnt="0"/>
      <dgm:spPr/>
    </dgm:pt>
    <dgm:pt modelId="{9D4BA818-568A-4AFA-82D4-3317AC99D8B0}" type="pres">
      <dgm:prSet presAssocID="{0AE912A1-4174-47A7-B1E6-49DF26461065}" presName="textRect" presStyleLbl="revTx" presStyleIdx="1" presStyleCnt="2">
        <dgm:presLayoutVars>
          <dgm:chMax val="1"/>
          <dgm:chPref val="1"/>
        </dgm:presLayoutVars>
      </dgm:prSet>
      <dgm:spPr/>
    </dgm:pt>
  </dgm:ptLst>
  <dgm:cxnLst>
    <dgm:cxn modelId="{8EC29706-30D5-46E8-8103-6A1B3F17A53C}" type="presOf" srcId="{0AE912A1-4174-47A7-B1E6-49DF26461065}" destId="{9D4BA818-568A-4AFA-82D4-3317AC99D8B0}" srcOrd="0" destOrd="0" presId="urn:microsoft.com/office/officeart/2018/5/layout/IconCircleLabelList"/>
    <dgm:cxn modelId="{D04BFE23-092B-4715-A9DD-5B0A57717969}" type="presOf" srcId="{FE2A7C44-61B9-4EE8-8AD8-ABCE529BDB40}" destId="{2B635CFD-3B4A-4CF9-AB1E-8D163EA72C7B}" srcOrd="0" destOrd="0" presId="urn:microsoft.com/office/officeart/2018/5/layout/IconCircleLabelList"/>
    <dgm:cxn modelId="{47CD1232-FA80-4D87-8863-4E6704BCB750}" srcId="{87FCCB31-164C-4C51-BDCF-6647D2E40633}" destId="{FE2A7C44-61B9-4EE8-8AD8-ABCE529BDB40}" srcOrd="0" destOrd="0" parTransId="{555752AD-E654-4FCC-B6D5-77E48601A82A}" sibTransId="{83EFB6A7-B527-4409-9D46-C6A5D546B42A}"/>
    <dgm:cxn modelId="{F6425452-5F14-4A3E-B917-2AD13CD6A4C2}" srcId="{87FCCB31-164C-4C51-BDCF-6647D2E40633}" destId="{0AE912A1-4174-47A7-B1E6-49DF26461065}" srcOrd="1" destOrd="0" parTransId="{06CE858D-31FF-4BD9-9EDB-21BDEFDFDC66}" sibTransId="{3A0D5855-2E51-4DB4-8097-0D2AA763DFCB}"/>
    <dgm:cxn modelId="{7EC420B5-40C6-4033-A6E4-A0F9EB4E16B9}" type="presOf" srcId="{87FCCB31-164C-4C51-BDCF-6647D2E40633}" destId="{D0B07563-FD0F-465C-A693-A4CF17013BBE}" srcOrd="0" destOrd="0" presId="urn:microsoft.com/office/officeart/2018/5/layout/IconCircleLabelList"/>
    <dgm:cxn modelId="{D4631DB1-28BE-47D1-A68E-A5E9C4297249}" type="presParOf" srcId="{D0B07563-FD0F-465C-A693-A4CF17013BBE}" destId="{795F237B-45F3-4543-BFCF-604E98EC76BC}" srcOrd="0" destOrd="0" presId="urn:microsoft.com/office/officeart/2018/5/layout/IconCircleLabelList"/>
    <dgm:cxn modelId="{F7ABE79A-F8FC-4C03-AFA7-335A4364CC1E}" type="presParOf" srcId="{795F237B-45F3-4543-BFCF-604E98EC76BC}" destId="{02B21181-BF81-4065-90C1-491E1BE56926}" srcOrd="0" destOrd="0" presId="urn:microsoft.com/office/officeart/2018/5/layout/IconCircleLabelList"/>
    <dgm:cxn modelId="{0E44024F-8D7A-4F73-8073-A4F819066BCE}" type="presParOf" srcId="{795F237B-45F3-4543-BFCF-604E98EC76BC}" destId="{4C90EAF9-69C9-4078-88C5-432B8E5ACAF8}" srcOrd="1" destOrd="0" presId="urn:microsoft.com/office/officeart/2018/5/layout/IconCircleLabelList"/>
    <dgm:cxn modelId="{9E7354F0-BD51-4185-8BED-4E864245496D}" type="presParOf" srcId="{795F237B-45F3-4543-BFCF-604E98EC76BC}" destId="{05B0D72C-B6F0-408D-8439-391218ADD0C7}" srcOrd="2" destOrd="0" presId="urn:microsoft.com/office/officeart/2018/5/layout/IconCircleLabelList"/>
    <dgm:cxn modelId="{1C90B045-E92C-44EF-982C-E8D5F434DAAD}" type="presParOf" srcId="{795F237B-45F3-4543-BFCF-604E98EC76BC}" destId="{2B635CFD-3B4A-4CF9-AB1E-8D163EA72C7B}" srcOrd="3" destOrd="0" presId="urn:microsoft.com/office/officeart/2018/5/layout/IconCircleLabelList"/>
    <dgm:cxn modelId="{1608ABB4-5E93-4AB1-B40C-87B872CD540B}" type="presParOf" srcId="{D0B07563-FD0F-465C-A693-A4CF17013BBE}" destId="{6416EE54-8724-4FA6-A3E5-315CC0FA8986}" srcOrd="1" destOrd="0" presId="urn:microsoft.com/office/officeart/2018/5/layout/IconCircleLabelList"/>
    <dgm:cxn modelId="{7BE9B83C-BD16-4EF3-89B9-6B92AC4619ED}" type="presParOf" srcId="{D0B07563-FD0F-465C-A693-A4CF17013BBE}" destId="{89D38607-256F-40BA-A4CF-15EA76A07FCB}" srcOrd="2" destOrd="0" presId="urn:microsoft.com/office/officeart/2018/5/layout/IconCircleLabelList"/>
    <dgm:cxn modelId="{6B510964-1713-4F6A-AF56-6AE84E87F7F2}" type="presParOf" srcId="{89D38607-256F-40BA-A4CF-15EA76A07FCB}" destId="{601572F4-A703-40D7-B849-C1BE33F22763}" srcOrd="0" destOrd="0" presId="urn:microsoft.com/office/officeart/2018/5/layout/IconCircleLabelList"/>
    <dgm:cxn modelId="{3B082529-4BE7-4673-A32F-66D97338F042}" type="presParOf" srcId="{89D38607-256F-40BA-A4CF-15EA76A07FCB}" destId="{77CFCE2A-5148-411D-882A-71DECC3E9450}" srcOrd="1" destOrd="0" presId="urn:microsoft.com/office/officeart/2018/5/layout/IconCircleLabelList"/>
    <dgm:cxn modelId="{CDAE6AD4-12D1-4672-AB53-813F7A48E8A8}" type="presParOf" srcId="{89D38607-256F-40BA-A4CF-15EA76A07FCB}" destId="{A90F745C-6EC0-4E6D-A900-082219162912}" srcOrd="2" destOrd="0" presId="urn:microsoft.com/office/officeart/2018/5/layout/IconCircleLabelList"/>
    <dgm:cxn modelId="{29877519-C1CE-4F64-B03A-A23074C49177}" type="presParOf" srcId="{89D38607-256F-40BA-A4CF-15EA76A07FCB}" destId="{9D4BA818-568A-4AFA-82D4-3317AC99D8B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BD345-1E3E-4138-93CF-DE75228F6283}"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1FD29EC3-A06D-4F43-80F6-EF6A544CB730}">
      <dgm:prSet/>
      <dgm:spPr/>
      <dgm:t>
        <a:bodyPr/>
        <a:lstStyle/>
        <a:p>
          <a:r>
            <a:rPr lang="en-US">
              <a:latin typeface="Times New Roman"/>
              <a:cs typeface="Times New Roman"/>
            </a:rPr>
            <a:t>We ask for a vote and if 3 out of 4 members agreed, then the decision is decided</a:t>
          </a:r>
          <a:endParaRPr lang="en-US" b="0" i="0" u="none" strike="noStrike" cap="none" baseline="0" noProof="0">
            <a:solidFill>
              <a:srgbClr val="010000"/>
            </a:solidFill>
            <a:latin typeface="Times New Roman"/>
            <a:cs typeface="Times New Roman"/>
          </a:endParaRPr>
        </a:p>
      </dgm:t>
    </dgm:pt>
    <dgm:pt modelId="{A8C23120-54AF-4586-B8A1-556AAC618C9D}" type="parTrans" cxnId="{F7001CCD-FC86-4C71-BE05-A26FE23CFD00}">
      <dgm:prSet/>
      <dgm:spPr/>
      <dgm:t>
        <a:bodyPr/>
        <a:lstStyle/>
        <a:p>
          <a:endParaRPr lang="en-US"/>
        </a:p>
      </dgm:t>
    </dgm:pt>
    <dgm:pt modelId="{C760499C-F1EB-4B8C-AE37-274479D7FD96}" type="sibTrans" cxnId="{F7001CCD-FC86-4C71-BE05-A26FE23CFD00}">
      <dgm:prSet/>
      <dgm:spPr/>
      <dgm:t>
        <a:bodyPr/>
        <a:lstStyle/>
        <a:p>
          <a:endParaRPr lang="en-US"/>
        </a:p>
      </dgm:t>
    </dgm:pt>
    <dgm:pt modelId="{04E0D727-62B0-4250-919D-CC469CC51F75}">
      <dgm:prSet/>
      <dgm:spPr/>
      <dgm:t>
        <a:bodyPr/>
        <a:lstStyle/>
        <a:p>
          <a:r>
            <a:rPr lang="en-US">
              <a:latin typeface="Times New Roman"/>
              <a:cs typeface="Times New Roman"/>
            </a:rPr>
            <a:t>if the majority didn’t agree, then we move to the next step “Decision by Authority After Discussion”.</a:t>
          </a:r>
        </a:p>
      </dgm:t>
    </dgm:pt>
    <dgm:pt modelId="{5425C666-7D90-4012-B293-A054A94AF17B}" type="parTrans" cxnId="{52D47FDD-C41A-4F72-9965-52C287D8AB12}">
      <dgm:prSet/>
      <dgm:spPr/>
      <dgm:t>
        <a:bodyPr/>
        <a:lstStyle/>
        <a:p>
          <a:endParaRPr lang="en-US"/>
        </a:p>
      </dgm:t>
    </dgm:pt>
    <dgm:pt modelId="{34B3047C-3C0C-41D1-A14B-B86885778C53}" type="sibTrans" cxnId="{52D47FDD-C41A-4F72-9965-52C287D8AB12}">
      <dgm:prSet/>
      <dgm:spPr/>
      <dgm:t>
        <a:bodyPr/>
        <a:lstStyle/>
        <a:p>
          <a:endParaRPr lang="en-US"/>
        </a:p>
      </dgm:t>
    </dgm:pt>
    <dgm:pt modelId="{BFA38A2B-8993-4417-879B-E403C895567F}" type="pres">
      <dgm:prSet presAssocID="{2DBBD345-1E3E-4138-93CF-DE75228F6283}" presName="Name0" presStyleCnt="0">
        <dgm:presLayoutVars>
          <dgm:dir/>
          <dgm:animLvl val="lvl"/>
          <dgm:resizeHandles val="exact"/>
        </dgm:presLayoutVars>
      </dgm:prSet>
      <dgm:spPr/>
    </dgm:pt>
    <dgm:pt modelId="{32A37A4F-4D5E-4640-80E2-B5BABF4DEC10}" type="pres">
      <dgm:prSet presAssocID="{04E0D727-62B0-4250-919D-CC469CC51F75}" presName="boxAndChildren" presStyleCnt="0"/>
      <dgm:spPr/>
    </dgm:pt>
    <dgm:pt modelId="{2E3D2C4B-C2BA-4789-ADA8-240185BAD90B}" type="pres">
      <dgm:prSet presAssocID="{04E0D727-62B0-4250-919D-CC469CC51F75}" presName="parentTextBox" presStyleLbl="node1" presStyleIdx="0" presStyleCnt="2"/>
      <dgm:spPr/>
    </dgm:pt>
    <dgm:pt modelId="{A4BFE730-68CF-4EF1-A000-2DB2DBADCBB1}" type="pres">
      <dgm:prSet presAssocID="{C760499C-F1EB-4B8C-AE37-274479D7FD96}" presName="sp" presStyleCnt="0"/>
      <dgm:spPr/>
    </dgm:pt>
    <dgm:pt modelId="{DC3795AF-AD50-462B-BD0E-70F4F567FCF4}" type="pres">
      <dgm:prSet presAssocID="{1FD29EC3-A06D-4F43-80F6-EF6A544CB730}" presName="arrowAndChildren" presStyleCnt="0"/>
      <dgm:spPr/>
    </dgm:pt>
    <dgm:pt modelId="{90C90557-3241-4A2D-9725-EE154D789A64}" type="pres">
      <dgm:prSet presAssocID="{1FD29EC3-A06D-4F43-80F6-EF6A544CB730}" presName="parentTextArrow" presStyleLbl="node1" presStyleIdx="1" presStyleCnt="2"/>
      <dgm:spPr/>
    </dgm:pt>
  </dgm:ptLst>
  <dgm:cxnLst>
    <dgm:cxn modelId="{6FFE749E-7778-4F96-800B-4D28715728E0}" type="presOf" srcId="{04E0D727-62B0-4250-919D-CC469CC51F75}" destId="{2E3D2C4B-C2BA-4789-ADA8-240185BAD90B}" srcOrd="0" destOrd="0" presId="urn:microsoft.com/office/officeart/2005/8/layout/process4"/>
    <dgm:cxn modelId="{F7001CCD-FC86-4C71-BE05-A26FE23CFD00}" srcId="{2DBBD345-1E3E-4138-93CF-DE75228F6283}" destId="{1FD29EC3-A06D-4F43-80F6-EF6A544CB730}" srcOrd="0" destOrd="0" parTransId="{A8C23120-54AF-4586-B8A1-556AAC618C9D}" sibTransId="{C760499C-F1EB-4B8C-AE37-274479D7FD96}"/>
    <dgm:cxn modelId="{52D47FDD-C41A-4F72-9965-52C287D8AB12}" srcId="{2DBBD345-1E3E-4138-93CF-DE75228F6283}" destId="{04E0D727-62B0-4250-919D-CC469CC51F75}" srcOrd="1" destOrd="0" parTransId="{5425C666-7D90-4012-B293-A054A94AF17B}" sibTransId="{34B3047C-3C0C-41D1-A14B-B86885778C53}"/>
    <dgm:cxn modelId="{1E78C1DD-A854-479B-ADCE-E08ED0A544E3}" type="presOf" srcId="{1FD29EC3-A06D-4F43-80F6-EF6A544CB730}" destId="{90C90557-3241-4A2D-9725-EE154D789A64}" srcOrd="0" destOrd="0" presId="urn:microsoft.com/office/officeart/2005/8/layout/process4"/>
    <dgm:cxn modelId="{65CEF4F6-BB2D-4A83-BD63-5F95DEC69876}" type="presOf" srcId="{2DBBD345-1E3E-4138-93CF-DE75228F6283}" destId="{BFA38A2B-8993-4417-879B-E403C895567F}" srcOrd="0" destOrd="0" presId="urn:microsoft.com/office/officeart/2005/8/layout/process4"/>
    <dgm:cxn modelId="{412011A1-075F-49C4-9767-2359BCE09DF9}" type="presParOf" srcId="{BFA38A2B-8993-4417-879B-E403C895567F}" destId="{32A37A4F-4D5E-4640-80E2-B5BABF4DEC10}" srcOrd="0" destOrd="0" presId="urn:microsoft.com/office/officeart/2005/8/layout/process4"/>
    <dgm:cxn modelId="{F49CE449-E54B-4A72-86A2-EFBE5CE1E0EB}" type="presParOf" srcId="{32A37A4F-4D5E-4640-80E2-B5BABF4DEC10}" destId="{2E3D2C4B-C2BA-4789-ADA8-240185BAD90B}" srcOrd="0" destOrd="0" presId="urn:microsoft.com/office/officeart/2005/8/layout/process4"/>
    <dgm:cxn modelId="{989FA7A9-A3E0-4CD0-B33B-0BE0704121B9}" type="presParOf" srcId="{BFA38A2B-8993-4417-879B-E403C895567F}" destId="{A4BFE730-68CF-4EF1-A000-2DB2DBADCBB1}" srcOrd="1" destOrd="0" presId="urn:microsoft.com/office/officeart/2005/8/layout/process4"/>
    <dgm:cxn modelId="{0272F7B4-B013-4B06-9814-8D73A46004E0}" type="presParOf" srcId="{BFA38A2B-8993-4417-879B-E403C895567F}" destId="{DC3795AF-AD50-462B-BD0E-70F4F567FCF4}" srcOrd="2" destOrd="0" presId="urn:microsoft.com/office/officeart/2005/8/layout/process4"/>
    <dgm:cxn modelId="{9D8F8A83-9122-42D3-A508-BF221E060891}" type="presParOf" srcId="{DC3795AF-AD50-462B-BD0E-70F4F567FCF4}" destId="{90C90557-3241-4A2D-9725-EE154D789A6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08DA53C-E7ED-4A7E-AA85-CD5EA9B137F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79147B-4B40-49E1-9B44-9CA3F9AE6BBA}">
      <dgm:prSet/>
      <dgm:spPr/>
      <dgm:t>
        <a:bodyPr/>
        <a:lstStyle/>
        <a:p>
          <a:pPr>
            <a:lnSpc>
              <a:spcPct val="100000"/>
            </a:lnSpc>
          </a:pPr>
          <a:r>
            <a:rPr lang="en-US" b="1"/>
            <a:t>Marketing Requirement </a:t>
          </a:r>
          <a:endParaRPr lang="en-US"/>
        </a:p>
      </dgm:t>
    </dgm:pt>
    <dgm:pt modelId="{F463B4BB-3ED9-4E16-A4FC-478769145A33}" type="parTrans" cxnId="{893AD0CA-E460-4879-8357-6BA97DE283A9}">
      <dgm:prSet/>
      <dgm:spPr/>
      <dgm:t>
        <a:bodyPr/>
        <a:lstStyle/>
        <a:p>
          <a:endParaRPr lang="en-US"/>
        </a:p>
      </dgm:t>
    </dgm:pt>
    <dgm:pt modelId="{0D17D98B-A5EC-4666-BDA8-029978A5E54D}" type="sibTrans" cxnId="{893AD0CA-E460-4879-8357-6BA97DE283A9}">
      <dgm:prSet/>
      <dgm:spPr/>
      <dgm:t>
        <a:bodyPr/>
        <a:lstStyle/>
        <a:p>
          <a:endParaRPr lang="en-US"/>
        </a:p>
      </dgm:t>
    </dgm:pt>
    <dgm:pt modelId="{1008A9CF-56F9-4801-8F30-B5C3A5811AA0}">
      <dgm:prSet/>
      <dgm:spPr/>
      <dgm:t>
        <a:bodyPr/>
        <a:lstStyle/>
        <a:p>
          <a:pPr>
            <a:lnSpc>
              <a:spcPct val="100000"/>
            </a:lnSpc>
          </a:pPr>
          <a:r>
            <a:rPr lang="en-US" b="1"/>
            <a:t>Engineering Requirement </a:t>
          </a:r>
          <a:endParaRPr lang="en-US"/>
        </a:p>
      </dgm:t>
    </dgm:pt>
    <dgm:pt modelId="{371FC9A1-26D2-4621-BCA2-94E073B411D9}" type="parTrans" cxnId="{4FD1098D-CBEE-4A87-9473-3DEC13B81680}">
      <dgm:prSet/>
      <dgm:spPr/>
      <dgm:t>
        <a:bodyPr/>
        <a:lstStyle/>
        <a:p>
          <a:endParaRPr lang="en-US"/>
        </a:p>
      </dgm:t>
    </dgm:pt>
    <dgm:pt modelId="{E7E5055F-C547-4A4A-A7EE-87E7979CFD61}" type="sibTrans" cxnId="{4FD1098D-CBEE-4A87-9473-3DEC13B81680}">
      <dgm:prSet/>
      <dgm:spPr/>
      <dgm:t>
        <a:bodyPr/>
        <a:lstStyle/>
        <a:p>
          <a:endParaRPr lang="en-US"/>
        </a:p>
      </dgm:t>
    </dgm:pt>
    <dgm:pt modelId="{46EE546E-431B-45AC-97C5-5D55377DD5BC}" type="pres">
      <dgm:prSet presAssocID="{108DA53C-E7ED-4A7E-AA85-CD5EA9B137FD}" presName="root" presStyleCnt="0">
        <dgm:presLayoutVars>
          <dgm:dir/>
          <dgm:resizeHandles val="exact"/>
        </dgm:presLayoutVars>
      </dgm:prSet>
      <dgm:spPr/>
    </dgm:pt>
    <dgm:pt modelId="{46699EC1-7022-4ADD-8966-B1DF8451BA0D}" type="pres">
      <dgm:prSet presAssocID="{BE79147B-4B40-49E1-9B44-9CA3F9AE6BBA}" presName="compNode" presStyleCnt="0"/>
      <dgm:spPr/>
    </dgm:pt>
    <dgm:pt modelId="{5AD8095A-90D1-4A1C-A919-079F1C8CC06B}" type="pres">
      <dgm:prSet presAssocID="{BE79147B-4B40-49E1-9B44-9CA3F9AE6B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417C46A-B338-4F7B-A98E-FD5D7F66F5B7}" type="pres">
      <dgm:prSet presAssocID="{BE79147B-4B40-49E1-9B44-9CA3F9AE6BBA}" presName="spaceRect" presStyleCnt="0"/>
      <dgm:spPr/>
    </dgm:pt>
    <dgm:pt modelId="{02CE10C3-4FA2-4A95-B9D0-99500E829B70}" type="pres">
      <dgm:prSet presAssocID="{BE79147B-4B40-49E1-9B44-9CA3F9AE6BBA}" presName="textRect" presStyleLbl="revTx" presStyleIdx="0" presStyleCnt="2">
        <dgm:presLayoutVars>
          <dgm:chMax val="1"/>
          <dgm:chPref val="1"/>
        </dgm:presLayoutVars>
      </dgm:prSet>
      <dgm:spPr/>
    </dgm:pt>
    <dgm:pt modelId="{D95184B1-5A7A-4A0A-9004-BCD79DE0A84F}" type="pres">
      <dgm:prSet presAssocID="{0D17D98B-A5EC-4666-BDA8-029978A5E54D}" presName="sibTrans" presStyleCnt="0"/>
      <dgm:spPr/>
    </dgm:pt>
    <dgm:pt modelId="{B1191DE1-2C96-4481-9BEE-7A99B12458A9}" type="pres">
      <dgm:prSet presAssocID="{1008A9CF-56F9-4801-8F30-B5C3A5811AA0}" presName="compNode" presStyleCnt="0"/>
      <dgm:spPr/>
    </dgm:pt>
    <dgm:pt modelId="{43EE94CA-C187-4FC9-8F66-FB0AE147BF66}" type="pres">
      <dgm:prSet presAssocID="{1008A9CF-56F9-4801-8F30-B5C3A5811A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3981D56-431A-46D5-A60B-BE115B38E3AD}" type="pres">
      <dgm:prSet presAssocID="{1008A9CF-56F9-4801-8F30-B5C3A5811AA0}" presName="spaceRect" presStyleCnt="0"/>
      <dgm:spPr/>
    </dgm:pt>
    <dgm:pt modelId="{FDA2CC81-26F6-406A-8B92-1610391C526D}" type="pres">
      <dgm:prSet presAssocID="{1008A9CF-56F9-4801-8F30-B5C3A5811AA0}" presName="textRect" presStyleLbl="revTx" presStyleIdx="1" presStyleCnt="2">
        <dgm:presLayoutVars>
          <dgm:chMax val="1"/>
          <dgm:chPref val="1"/>
        </dgm:presLayoutVars>
      </dgm:prSet>
      <dgm:spPr/>
    </dgm:pt>
  </dgm:ptLst>
  <dgm:cxnLst>
    <dgm:cxn modelId="{1635B02E-A68B-4807-9ABB-A2ACCC1DC64A}" type="presOf" srcId="{1008A9CF-56F9-4801-8F30-B5C3A5811AA0}" destId="{FDA2CC81-26F6-406A-8B92-1610391C526D}" srcOrd="0" destOrd="0" presId="urn:microsoft.com/office/officeart/2018/2/layout/IconLabelList"/>
    <dgm:cxn modelId="{624BA88C-DC60-4E63-BC60-93C0D72A9A58}" type="presOf" srcId="{108DA53C-E7ED-4A7E-AA85-CD5EA9B137FD}" destId="{46EE546E-431B-45AC-97C5-5D55377DD5BC}" srcOrd="0" destOrd="0" presId="urn:microsoft.com/office/officeart/2018/2/layout/IconLabelList"/>
    <dgm:cxn modelId="{4FD1098D-CBEE-4A87-9473-3DEC13B81680}" srcId="{108DA53C-E7ED-4A7E-AA85-CD5EA9B137FD}" destId="{1008A9CF-56F9-4801-8F30-B5C3A5811AA0}" srcOrd="1" destOrd="0" parTransId="{371FC9A1-26D2-4621-BCA2-94E073B411D9}" sibTransId="{E7E5055F-C547-4A4A-A7EE-87E7979CFD61}"/>
    <dgm:cxn modelId="{D01A13BE-8B49-4F85-89DF-1B88DF6FF9B3}" type="presOf" srcId="{BE79147B-4B40-49E1-9B44-9CA3F9AE6BBA}" destId="{02CE10C3-4FA2-4A95-B9D0-99500E829B70}" srcOrd="0" destOrd="0" presId="urn:microsoft.com/office/officeart/2018/2/layout/IconLabelList"/>
    <dgm:cxn modelId="{893AD0CA-E460-4879-8357-6BA97DE283A9}" srcId="{108DA53C-E7ED-4A7E-AA85-CD5EA9B137FD}" destId="{BE79147B-4B40-49E1-9B44-9CA3F9AE6BBA}" srcOrd="0" destOrd="0" parTransId="{F463B4BB-3ED9-4E16-A4FC-478769145A33}" sibTransId="{0D17D98B-A5EC-4666-BDA8-029978A5E54D}"/>
    <dgm:cxn modelId="{51DB9F25-B269-4623-962F-F7A3FB3E3120}" type="presParOf" srcId="{46EE546E-431B-45AC-97C5-5D55377DD5BC}" destId="{46699EC1-7022-4ADD-8966-B1DF8451BA0D}" srcOrd="0" destOrd="0" presId="urn:microsoft.com/office/officeart/2018/2/layout/IconLabelList"/>
    <dgm:cxn modelId="{51AD5D8C-C540-4197-937A-92E837E3B59B}" type="presParOf" srcId="{46699EC1-7022-4ADD-8966-B1DF8451BA0D}" destId="{5AD8095A-90D1-4A1C-A919-079F1C8CC06B}" srcOrd="0" destOrd="0" presId="urn:microsoft.com/office/officeart/2018/2/layout/IconLabelList"/>
    <dgm:cxn modelId="{696083F3-6720-4596-A871-8D16A5643018}" type="presParOf" srcId="{46699EC1-7022-4ADD-8966-B1DF8451BA0D}" destId="{A417C46A-B338-4F7B-A98E-FD5D7F66F5B7}" srcOrd="1" destOrd="0" presId="urn:microsoft.com/office/officeart/2018/2/layout/IconLabelList"/>
    <dgm:cxn modelId="{B2743A00-5162-43F9-AB4B-1261A6F6C823}" type="presParOf" srcId="{46699EC1-7022-4ADD-8966-B1DF8451BA0D}" destId="{02CE10C3-4FA2-4A95-B9D0-99500E829B70}" srcOrd="2" destOrd="0" presId="urn:microsoft.com/office/officeart/2018/2/layout/IconLabelList"/>
    <dgm:cxn modelId="{FD6B469B-A758-47A1-B056-66F6C3CE2BE3}" type="presParOf" srcId="{46EE546E-431B-45AC-97C5-5D55377DD5BC}" destId="{D95184B1-5A7A-4A0A-9004-BCD79DE0A84F}" srcOrd="1" destOrd="0" presId="urn:microsoft.com/office/officeart/2018/2/layout/IconLabelList"/>
    <dgm:cxn modelId="{6771BBB5-5E87-4029-928E-87B69FB1F4E4}" type="presParOf" srcId="{46EE546E-431B-45AC-97C5-5D55377DD5BC}" destId="{B1191DE1-2C96-4481-9BEE-7A99B12458A9}" srcOrd="2" destOrd="0" presId="urn:microsoft.com/office/officeart/2018/2/layout/IconLabelList"/>
    <dgm:cxn modelId="{BEE8C77D-B10C-4A91-8A54-6A9040F02B80}" type="presParOf" srcId="{B1191DE1-2C96-4481-9BEE-7A99B12458A9}" destId="{43EE94CA-C187-4FC9-8F66-FB0AE147BF66}" srcOrd="0" destOrd="0" presId="urn:microsoft.com/office/officeart/2018/2/layout/IconLabelList"/>
    <dgm:cxn modelId="{EC084EE8-535B-4D29-855C-E5629D520052}" type="presParOf" srcId="{B1191DE1-2C96-4481-9BEE-7A99B12458A9}" destId="{E3981D56-431A-46D5-A60B-BE115B38E3AD}" srcOrd="1" destOrd="0" presId="urn:microsoft.com/office/officeart/2018/2/layout/IconLabelList"/>
    <dgm:cxn modelId="{630438A7-D643-4BFE-8582-5DA7EDBADB20}" type="presParOf" srcId="{B1191DE1-2C96-4481-9BEE-7A99B12458A9}" destId="{FDA2CC81-26F6-406A-8B92-1610391C52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68FC1EB-4948-4334-9BEF-5EC2849F404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0FAE91-F4BE-4016-AB5F-74DB2CB08BD2}">
      <dgm:prSet/>
      <dgm:spPr/>
      <dgm:t>
        <a:bodyPr/>
        <a:lstStyle/>
        <a:p>
          <a:pPr>
            <a:lnSpc>
              <a:spcPct val="100000"/>
            </a:lnSpc>
          </a:pPr>
          <a:r>
            <a:rPr lang="en-US" b="1"/>
            <a:t>Marketing Requirement </a:t>
          </a:r>
          <a:endParaRPr lang="en-US"/>
        </a:p>
      </dgm:t>
    </dgm:pt>
    <dgm:pt modelId="{63684FAC-F9B2-42EF-9504-819743A0598A}" type="parTrans" cxnId="{F4B0200D-6631-4840-BD1C-E4976A882A04}">
      <dgm:prSet/>
      <dgm:spPr/>
      <dgm:t>
        <a:bodyPr/>
        <a:lstStyle/>
        <a:p>
          <a:endParaRPr lang="en-US"/>
        </a:p>
      </dgm:t>
    </dgm:pt>
    <dgm:pt modelId="{8C64B025-0D50-4DB7-BC15-9F1FBD0CB333}" type="sibTrans" cxnId="{F4B0200D-6631-4840-BD1C-E4976A882A04}">
      <dgm:prSet/>
      <dgm:spPr/>
      <dgm:t>
        <a:bodyPr/>
        <a:lstStyle/>
        <a:p>
          <a:endParaRPr lang="en-US"/>
        </a:p>
      </dgm:t>
    </dgm:pt>
    <dgm:pt modelId="{CD27BCA8-B878-4DEF-A113-C0339A67018F}">
      <dgm:prSet/>
      <dgm:spPr/>
      <dgm:t>
        <a:bodyPr/>
        <a:lstStyle/>
        <a:p>
          <a:pPr>
            <a:lnSpc>
              <a:spcPct val="100000"/>
            </a:lnSpc>
          </a:pPr>
          <a:r>
            <a:rPr lang="en-US" b="1"/>
            <a:t>Engineering Requirement </a:t>
          </a:r>
          <a:endParaRPr lang="en-US"/>
        </a:p>
      </dgm:t>
    </dgm:pt>
    <dgm:pt modelId="{1B8CBAAC-BA34-436E-B104-81C983D32F7D}" type="parTrans" cxnId="{63EB5A78-E845-4032-999C-9EF54F696259}">
      <dgm:prSet/>
      <dgm:spPr/>
      <dgm:t>
        <a:bodyPr/>
        <a:lstStyle/>
        <a:p>
          <a:endParaRPr lang="en-US"/>
        </a:p>
      </dgm:t>
    </dgm:pt>
    <dgm:pt modelId="{C56CB518-1E36-438F-9AAF-A135B716C15A}" type="sibTrans" cxnId="{63EB5A78-E845-4032-999C-9EF54F696259}">
      <dgm:prSet/>
      <dgm:spPr/>
      <dgm:t>
        <a:bodyPr/>
        <a:lstStyle/>
        <a:p>
          <a:endParaRPr lang="en-US"/>
        </a:p>
      </dgm:t>
    </dgm:pt>
    <dgm:pt modelId="{3BEB2C14-1E4E-45B6-B67B-30BE3E035E7E}">
      <dgm:prSet/>
      <dgm:spPr/>
      <dgm:t>
        <a:bodyPr/>
        <a:lstStyle/>
        <a:p>
          <a:pPr>
            <a:lnSpc>
              <a:spcPct val="100000"/>
            </a:lnSpc>
          </a:pPr>
          <a:r>
            <a:rPr lang="en-US" b="1"/>
            <a:t>Constrains</a:t>
          </a:r>
          <a:endParaRPr lang="en-US"/>
        </a:p>
      </dgm:t>
    </dgm:pt>
    <dgm:pt modelId="{6E1920B9-CEAA-4966-91E8-55D0950B49AD}" type="parTrans" cxnId="{BB42FCDC-DBA0-43B8-A7D7-312AF97B45A5}">
      <dgm:prSet/>
      <dgm:spPr/>
      <dgm:t>
        <a:bodyPr/>
        <a:lstStyle/>
        <a:p>
          <a:endParaRPr lang="en-US"/>
        </a:p>
      </dgm:t>
    </dgm:pt>
    <dgm:pt modelId="{A628D8FC-B4B7-414B-9058-3571B99446B8}" type="sibTrans" cxnId="{BB42FCDC-DBA0-43B8-A7D7-312AF97B45A5}">
      <dgm:prSet/>
      <dgm:spPr/>
      <dgm:t>
        <a:bodyPr/>
        <a:lstStyle/>
        <a:p>
          <a:endParaRPr lang="en-US"/>
        </a:p>
      </dgm:t>
    </dgm:pt>
    <dgm:pt modelId="{21635FA9-BBC9-423D-ACFF-4FED0A7D5C17}" type="pres">
      <dgm:prSet presAssocID="{868FC1EB-4948-4334-9BEF-5EC2849F4046}" presName="root" presStyleCnt="0">
        <dgm:presLayoutVars>
          <dgm:dir/>
          <dgm:resizeHandles val="exact"/>
        </dgm:presLayoutVars>
      </dgm:prSet>
      <dgm:spPr/>
    </dgm:pt>
    <dgm:pt modelId="{E6A501A3-78B3-4D07-9E6B-F144E0F534D3}" type="pres">
      <dgm:prSet presAssocID="{8B0FAE91-F4BE-4016-AB5F-74DB2CB08BD2}" presName="compNode" presStyleCnt="0"/>
      <dgm:spPr/>
    </dgm:pt>
    <dgm:pt modelId="{A1DA3CAA-6B67-46B1-A869-24493A9480FA}" type="pres">
      <dgm:prSet presAssocID="{8B0FAE91-F4BE-4016-AB5F-74DB2CB08B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98A8F44-AAEB-45C7-856D-5BF4C535B947}" type="pres">
      <dgm:prSet presAssocID="{8B0FAE91-F4BE-4016-AB5F-74DB2CB08BD2}" presName="spaceRect" presStyleCnt="0"/>
      <dgm:spPr/>
    </dgm:pt>
    <dgm:pt modelId="{B413CD3E-AECC-4EF8-B5D5-A45E985BCBD2}" type="pres">
      <dgm:prSet presAssocID="{8B0FAE91-F4BE-4016-AB5F-74DB2CB08BD2}" presName="textRect" presStyleLbl="revTx" presStyleIdx="0" presStyleCnt="3">
        <dgm:presLayoutVars>
          <dgm:chMax val="1"/>
          <dgm:chPref val="1"/>
        </dgm:presLayoutVars>
      </dgm:prSet>
      <dgm:spPr/>
    </dgm:pt>
    <dgm:pt modelId="{54AC155F-1128-407B-9C91-FEDDC7826E22}" type="pres">
      <dgm:prSet presAssocID="{8C64B025-0D50-4DB7-BC15-9F1FBD0CB333}" presName="sibTrans" presStyleCnt="0"/>
      <dgm:spPr/>
    </dgm:pt>
    <dgm:pt modelId="{591BCBB4-80E0-4D84-9278-AFF40DF9C42F}" type="pres">
      <dgm:prSet presAssocID="{CD27BCA8-B878-4DEF-A113-C0339A67018F}" presName="compNode" presStyleCnt="0"/>
      <dgm:spPr/>
    </dgm:pt>
    <dgm:pt modelId="{F70BD952-3BD4-45E4-B372-08FDE66C3E92}" type="pres">
      <dgm:prSet presAssocID="{CD27BCA8-B878-4DEF-A113-C0339A6701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02EF2F2-E334-4246-8B6A-0767FC282B81}" type="pres">
      <dgm:prSet presAssocID="{CD27BCA8-B878-4DEF-A113-C0339A67018F}" presName="spaceRect" presStyleCnt="0"/>
      <dgm:spPr/>
    </dgm:pt>
    <dgm:pt modelId="{7FB896F8-15CA-4CB4-B130-AD2672ED8209}" type="pres">
      <dgm:prSet presAssocID="{CD27BCA8-B878-4DEF-A113-C0339A67018F}" presName="textRect" presStyleLbl="revTx" presStyleIdx="1" presStyleCnt="3">
        <dgm:presLayoutVars>
          <dgm:chMax val="1"/>
          <dgm:chPref val="1"/>
        </dgm:presLayoutVars>
      </dgm:prSet>
      <dgm:spPr/>
    </dgm:pt>
    <dgm:pt modelId="{4F7D7F62-B6A6-466E-869D-59E723B412E6}" type="pres">
      <dgm:prSet presAssocID="{C56CB518-1E36-438F-9AAF-A135B716C15A}" presName="sibTrans" presStyleCnt="0"/>
      <dgm:spPr/>
    </dgm:pt>
    <dgm:pt modelId="{51075464-FB7A-4C4D-AD05-B35F50FC884F}" type="pres">
      <dgm:prSet presAssocID="{3BEB2C14-1E4E-45B6-B67B-30BE3E035E7E}" presName="compNode" presStyleCnt="0"/>
      <dgm:spPr/>
    </dgm:pt>
    <dgm:pt modelId="{F5590604-0614-4B37-92FA-39EE58B02702}" type="pres">
      <dgm:prSet presAssocID="{3BEB2C14-1E4E-45B6-B67B-30BE3E035E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031CDE22-E329-45E4-8C1F-57178D26704B}" type="pres">
      <dgm:prSet presAssocID="{3BEB2C14-1E4E-45B6-B67B-30BE3E035E7E}" presName="spaceRect" presStyleCnt="0"/>
      <dgm:spPr/>
    </dgm:pt>
    <dgm:pt modelId="{3E817930-B6A6-4CA3-A3F6-360781159A42}" type="pres">
      <dgm:prSet presAssocID="{3BEB2C14-1E4E-45B6-B67B-30BE3E035E7E}" presName="textRect" presStyleLbl="revTx" presStyleIdx="2" presStyleCnt="3">
        <dgm:presLayoutVars>
          <dgm:chMax val="1"/>
          <dgm:chPref val="1"/>
        </dgm:presLayoutVars>
      </dgm:prSet>
      <dgm:spPr/>
    </dgm:pt>
  </dgm:ptLst>
  <dgm:cxnLst>
    <dgm:cxn modelId="{F4B0200D-6631-4840-BD1C-E4976A882A04}" srcId="{868FC1EB-4948-4334-9BEF-5EC2849F4046}" destId="{8B0FAE91-F4BE-4016-AB5F-74DB2CB08BD2}" srcOrd="0" destOrd="0" parTransId="{63684FAC-F9B2-42EF-9504-819743A0598A}" sibTransId="{8C64B025-0D50-4DB7-BC15-9F1FBD0CB333}"/>
    <dgm:cxn modelId="{A739BE23-BDBD-4354-81BF-CDAFCC05CAC8}" type="presOf" srcId="{CD27BCA8-B878-4DEF-A113-C0339A67018F}" destId="{7FB896F8-15CA-4CB4-B130-AD2672ED8209}" srcOrd="0" destOrd="0" presId="urn:microsoft.com/office/officeart/2018/2/layout/IconLabelList"/>
    <dgm:cxn modelId="{3021D15F-D52A-4C4A-A986-33FE39DBCF4C}" type="presOf" srcId="{3BEB2C14-1E4E-45B6-B67B-30BE3E035E7E}" destId="{3E817930-B6A6-4CA3-A3F6-360781159A42}" srcOrd="0" destOrd="0" presId="urn:microsoft.com/office/officeart/2018/2/layout/IconLabelList"/>
    <dgm:cxn modelId="{4B1FDD55-035D-48F6-ABC0-CC1A4221A5E0}" type="presOf" srcId="{868FC1EB-4948-4334-9BEF-5EC2849F4046}" destId="{21635FA9-BBC9-423D-ACFF-4FED0A7D5C17}" srcOrd="0" destOrd="0" presId="urn:microsoft.com/office/officeart/2018/2/layout/IconLabelList"/>
    <dgm:cxn modelId="{63EB5A78-E845-4032-999C-9EF54F696259}" srcId="{868FC1EB-4948-4334-9BEF-5EC2849F4046}" destId="{CD27BCA8-B878-4DEF-A113-C0339A67018F}" srcOrd="1" destOrd="0" parTransId="{1B8CBAAC-BA34-436E-B104-81C983D32F7D}" sibTransId="{C56CB518-1E36-438F-9AAF-A135B716C15A}"/>
    <dgm:cxn modelId="{1718B180-D383-41C1-BD9C-0B174617656E}" type="presOf" srcId="{8B0FAE91-F4BE-4016-AB5F-74DB2CB08BD2}" destId="{B413CD3E-AECC-4EF8-B5D5-A45E985BCBD2}" srcOrd="0" destOrd="0" presId="urn:microsoft.com/office/officeart/2018/2/layout/IconLabelList"/>
    <dgm:cxn modelId="{BB42FCDC-DBA0-43B8-A7D7-312AF97B45A5}" srcId="{868FC1EB-4948-4334-9BEF-5EC2849F4046}" destId="{3BEB2C14-1E4E-45B6-B67B-30BE3E035E7E}" srcOrd="2" destOrd="0" parTransId="{6E1920B9-CEAA-4966-91E8-55D0950B49AD}" sibTransId="{A628D8FC-B4B7-414B-9058-3571B99446B8}"/>
    <dgm:cxn modelId="{B5FB9F99-521C-4A29-8643-C061A453FBBD}" type="presParOf" srcId="{21635FA9-BBC9-423D-ACFF-4FED0A7D5C17}" destId="{E6A501A3-78B3-4D07-9E6B-F144E0F534D3}" srcOrd="0" destOrd="0" presId="urn:microsoft.com/office/officeart/2018/2/layout/IconLabelList"/>
    <dgm:cxn modelId="{5E69BA39-A557-4BC0-B79C-1D9C5DC34FF2}" type="presParOf" srcId="{E6A501A3-78B3-4D07-9E6B-F144E0F534D3}" destId="{A1DA3CAA-6B67-46B1-A869-24493A9480FA}" srcOrd="0" destOrd="0" presId="urn:microsoft.com/office/officeart/2018/2/layout/IconLabelList"/>
    <dgm:cxn modelId="{CA2412D3-A580-4D41-9B00-6B219E0BCD1A}" type="presParOf" srcId="{E6A501A3-78B3-4D07-9E6B-F144E0F534D3}" destId="{198A8F44-AAEB-45C7-856D-5BF4C535B947}" srcOrd="1" destOrd="0" presId="urn:microsoft.com/office/officeart/2018/2/layout/IconLabelList"/>
    <dgm:cxn modelId="{485BA3D3-1093-4CB2-9495-C103934B33D4}" type="presParOf" srcId="{E6A501A3-78B3-4D07-9E6B-F144E0F534D3}" destId="{B413CD3E-AECC-4EF8-B5D5-A45E985BCBD2}" srcOrd="2" destOrd="0" presId="urn:microsoft.com/office/officeart/2018/2/layout/IconLabelList"/>
    <dgm:cxn modelId="{10E7C082-2611-428C-908D-38E42093789E}" type="presParOf" srcId="{21635FA9-BBC9-423D-ACFF-4FED0A7D5C17}" destId="{54AC155F-1128-407B-9C91-FEDDC7826E22}" srcOrd="1" destOrd="0" presId="urn:microsoft.com/office/officeart/2018/2/layout/IconLabelList"/>
    <dgm:cxn modelId="{1E324885-5605-4F08-8E37-4ED4E47A78F1}" type="presParOf" srcId="{21635FA9-BBC9-423D-ACFF-4FED0A7D5C17}" destId="{591BCBB4-80E0-4D84-9278-AFF40DF9C42F}" srcOrd="2" destOrd="0" presId="urn:microsoft.com/office/officeart/2018/2/layout/IconLabelList"/>
    <dgm:cxn modelId="{577CB70E-5004-475A-9CFF-E4B0E250546E}" type="presParOf" srcId="{591BCBB4-80E0-4D84-9278-AFF40DF9C42F}" destId="{F70BD952-3BD4-45E4-B372-08FDE66C3E92}" srcOrd="0" destOrd="0" presId="urn:microsoft.com/office/officeart/2018/2/layout/IconLabelList"/>
    <dgm:cxn modelId="{7C610BA3-ABC3-4F3D-A27A-31216F9FA3B8}" type="presParOf" srcId="{591BCBB4-80E0-4D84-9278-AFF40DF9C42F}" destId="{002EF2F2-E334-4246-8B6A-0767FC282B81}" srcOrd="1" destOrd="0" presId="urn:microsoft.com/office/officeart/2018/2/layout/IconLabelList"/>
    <dgm:cxn modelId="{17EFC1DC-64F0-4860-A1A6-3600F698C080}" type="presParOf" srcId="{591BCBB4-80E0-4D84-9278-AFF40DF9C42F}" destId="{7FB896F8-15CA-4CB4-B130-AD2672ED8209}" srcOrd="2" destOrd="0" presId="urn:microsoft.com/office/officeart/2018/2/layout/IconLabelList"/>
    <dgm:cxn modelId="{CC8585FF-33B8-47E2-A3C6-7152D9098891}" type="presParOf" srcId="{21635FA9-BBC9-423D-ACFF-4FED0A7D5C17}" destId="{4F7D7F62-B6A6-466E-869D-59E723B412E6}" srcOrd="3" destOrd="0" presId="urn:microsoft.com/office/officeart/2018/2/layout/IconLabelList"/>
    <dgm:cxn modelId="{C7E8CD32-A3E8-4194-ACE9-62E47EAEA08A}" type="presParOf" srcId="{21635FA9-BBC9-423D-ACFF-4FED0A7D5C17}" destId="{51075464-FB7A-4C4D-AD05-B35F50FC884F}" srcOrd="4" destOrd="0" presId="urn:microsoft.com/office/officeart/2018/2/layout/IconLabelList"/>
    <dgm:cxn modelId="{D09B6EB0-F709-4683-BFBC-026FC3C12304}" type="presParOf" srcId="{51075464-FB7A-4C4D-AD05-B35F50FC884F}" destId="{F5590604-0614-4B37-92FA-39EE58B02702}" srcOrd="0" destOrd="0" presId="urn:microsoft.com/office/officeart/2018/2/layout/IconLabelList"/>
    <dgm:cxn modelId="{F9437545-D1A4-45A8-8288-8939DA603517}" type="presParOf" srcId="{51075464-FB7A-4C4D-AD05-B35F50FC884F}" destId="{031CDE22-E329-45E4-8C1F-57178D26704B}" srcOrd="1" destOrd="0" presId="urn:microsoft.com/office/officeart/2018/2/layout/IconLabelList"/>
    <dgm:cxn modelId="{885EE13A-8379-43B4-92D9-6ABEFCB77CD4}" type="presParOf" srcId="{51075464-FB7A-4C4D-AD05-B35F50FC884F}" destId="{3E817930-B6A6-4CA3-A3F6-360781159A4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EA2DC91-C8A2-4794-AE9F-E75B18A4EA5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E58F2D3-32D8-43BD-8C93-EDEB648257CD}">
      <dgm:prSet/>
      <dgm:spPr/>
      <dgm:t>
        <a:bodyPr/>
        <a:lstStyle/>
        <a:p>
          <a:r>
            <a:rPr lang="en-US"/>
            <a:t>The system should be Easy to Use.</a:t>
          </a:r>
        </a:p>
      </dgm:t>
    </dgm:pt>
    <dgm:pt modelId="{12D13B12-48E7-437F-AF20-E59164CB47AF}" type="parTrans" cxnId="{5EEF1FBD-5059-4EC9-932C-DAAFE9045AAF}">
      <dgm:prSet/>
      <dgm:spPr/>
      <dgm:t>
        <a:bodyPr/>
        <a:lstStyle/>
        <a:p>
          <a:endParaRPr lang="en-US"/>
        </a:p>
      </dgm:t>
    </dgm:pt>
    <dgm:pt modelId="{38AB3906-38C3-4B28-89A6-1160BE46FAE1}" type="sibTrans" cxnId="{5EEF1FBD-5059-4EC9-932C-DAAFE9045AAF}">
      <dgm:prSet/>
      <dgm:spPr/>
      <dgm:t>
        <a:bodyPr/>
        <a:lstStyle/>
        <a:p>
          <a:endParaRPr lang="en-US"/>
        </a:p>
      </dgm:t>
    </dgm:pt>
    <dgm:pt modelId="{F7BFA46D-2A7C-4483-83E7-11465C3A8FC8}">
      <dgm:prSet/>
      <dgm:spPr/>
      <dgm:t>
        <a:bodyPr/>
        <a:lstStyle/>
        <a:p>
          <a:r>
            <a:rPr lang="en-US"/>
            <a:t>The system should Sustain Environmental Conditions.</a:t>
          </a:r>
        </a:p>
      </dgm:t>
    </dgm:pt>
    <dgm:pt modelId="{4EDE9074-7229-43CF-A91E-383A706B8A5D}" type="parTrans" cxnId="{15381570-179F-4FAC-BDE8-AD2DF6B7D5FA}">
      <dgm:prSet/>
      <dgm:spPr/>
      <dgm:t>
        <a:bodyPr/>
        <a:lstStyle/>
        <a:p>
          <a:endParaRPr lang="en-US"/>
        </a:p>
      </dgm:t>
    </dgm:pt>
    <dgm:pt modelId="{CF3740FE-A1E9-4322-AB33-890DD761BB5E}" type="sibTrans" cxnId="{15381570-179F-4FAC-BDE8-AD2DF6B7D5FA}">
      <dgm:prSet/>
      <dgm:spPr/>
      <dgm:t>
        <a:bodyPr/>
        <a:lstStyle/>
        <a:p>
          <a:endParaRPr lang="en-US"/>
        </a:p>
      </dgm:t>
    </dgm:pt>
    <dgm:pt modelId="{481F5438-ED69-453D-AA32-30946DEBEEF1}">
      <dgm:prSet/>
      <dgm:spPr/>
      <dgm:t>
        <a:bodyPr/>
        <a:lstStyle/>
        <a:p>
          <a:r>
            <a:rPr lang="en-US"/>
            <a:t>Water Resistant</a:t>
          </a:r>
        </a:p>
      </dgm:t>
    </dgm:pt>
    <dgm:pt modelId="{EC53BB3D-645E-44DC-A9FC-40B499AA1C7C}" type="parTrans" cxnId="{69D902F9-C835-4ED5-8C21-8C92758393C2}">
      <dgm:prSet/>
      <dgm:spPr/>
      <dgm:t>
        <a:bodyPr/>
        <a:lstStyle/>
        <a:p>
          <a:endParaRPr lang="en-US"/>
        </a:p>
      </dgm:t>
    </dgm:pt>
    <dgm:pt modelId="{C0C24DCF-EA39-49D8-ACEB-99D9AD0F5DAC}" type="sibTrans" cxnId="{69D902F9-C835-4ED5-8C21-8C92758393C2}">
      <dgm:prSet/>
      <dgm:spPr/>
      <dgm:t>
        <a:bodyPr/>
        <a:lstStyle/>
        <a:p>
          <a:endParaRPr lang="en-US"/>
        </a:p>
      </dgm:t>
    </dgm:pt>
    <dgm:pt modelId="{711B2413-5E58-469D-97A2-CB6707FB0F39}">
      <dgm:prSet/>
      <dgm:spPr/>
      <dgm:t>
        <a:bodyPr/>
        <a:lstStyle/>
        <a:p>
          <a:r>
            <a:rPr lang="en-US"/>
            <a:t>Drop Resistant</a:t>
          </a:r>
        </a:p>
      </dgm:t>
    </dgm:pt>
    <dgm:pt modelId="{55D6E149-A81D-412B-B585-BA84F9A8D15A}" type="parTrans" cxnId="{4652CF0C-0AF4-4CA2-841E-F86D1D53D471}">
      <dgm:prSet/>
      <dgm:spPr/>
      <dgm:t>
        <a:bodyPr/>
        <a:lstStyle/>
        <a:p>
          <a:endParaRPr lang="en-US"/>
        </a:p>
      </dgm:t>
    </dgm:pt>
    <dgm:pt modelId="{4598F553-1A40-4558-84F5-A3BDD78E7236}" type="sibTrans" cxnId="{4652CF0C-0AF4-4CA2-841E-F86D1D53D471}">
      <dgm:prSet/>
      <dgm:spPr/>
      <dgm:t>
        <a:bodyPr/>
        <a:lstStyle/>
        <a:p>
          <a:endParaRPr lang="en-US"/>
        </a:p>
      </dgm:t>
    </dgm:pt>
    <dgm:pt modelId="{1002380D-26BB-40E4-AE10-2BEBA19C8168}">
      <dgm:prSet/>
      <dgm:spPr/>
      <dgm:t>
        <a:bodyPr/>
        <a:lstStyle/>
        <a:p>
          <a:r>
            <a:rPr lang="en-US"/>
            <a:t>Outdoor Temperatures</a:t>
          </a:r>
        </a:p>
      </dgm:t>
    </dgm:pt>
    <dgm:pt modelId="{C0478972-53B5-42C7-BD36-291BD9380A96}" type="parTrans" cxnId="{CEF4ED53-996B-4D4C-BB7F-315771759A8C}">
      <dgm:prSet/>
      <dgm:spPr/>
      <dgm:t>
        <a:bodyPr/>
        <a:lstStyle/>
        <a:p>
          <a:endParaRPr lang="en-US"/>
        </a:p>
      </dgm:t>
    </dgm:pt>
    <dgm:pt modelId="{E7CDD2B0-6F2C-4A00-9A28-CD0E3D288EBE}" type="sibTrans" cxnId="{CEF4ED53-996B-4D4C-BB7F-315771759A8C}">
      <dgm:prSet/>
      <dgm:spPr/>
      <dgm:t>
        <a:bodyPr/>
        <a:lstStyle/>
        <a:p>
          <a:endParaRPr lang="en-US"/>
        </a:p>
      </dgm:t>
    </dgm:pt>
    <dgm:pt modelId="{F45D83A4-0994-4A04-8273-444BBE2C98CB}">
      <dgm:prSet/>
      <dgm:spPr/>
      <dgm:t>
        <a:bodyPr/>
        <a:lstStyle/>
        <a:p>
          <a:r>
            <a:rPr lang="en-US"/>
            <a:t>Functionality of the System</a:t>
          </a:r>
        </a:p>
      </dgm:t>
    </dgm:pt>
    <dgm:pt modelId="{40A9B9D0-9A1A-4D7E-B976-B575C7C3C2F2}" type="parTrans" cxnId="{4AF4A9DC-9DFB-4ABF-99C0-44E4C181A216}">
      <dgm:prSet/>
      <dgm:spPr/>
      <dgm:t>
        <a:bodyPr/>
        <a:lstStyle/>
        <a:p>
          <a:endParaRPr lang="en-US"/>
        </a:p>
      </dgm:t>
    </dgm:pt>
    <dgm:pt modelId="{64746E8E-760E-4338-8087-C5DA6A4201F9}" type="sibTrans" cxnId="{4AF4A9DC-9DFB-4ABF-99C0-44E4C181A216}">
      <dgm:prSet/>
      <dgm:spPr/>
      <dgm:t>
        <a:bodyPr/>
        <a:lstStyle/>
        <a:p>
          <a:endParaRPr lang="en-US"/>
        </a:p>
      </dgm:t>
    </dgm:pt>
    <dgm:pt modelId="{280020A5-8DED-4DE7-B631-7064E24E8D8E}">
      <dgm:prSet/>
      <dgm:spPr/>
      <dgm:t>
        <a:bodyPr/>
        <a:lstStyle/>
        <a:p>
          <a:r>
            <a:rPr lang="en-US"/>
            <a:t>The system should be able to detect traffic anomalies </a:t>
          </a:r>
        </a:p>
      </dgm:t>
    </dgm:pt>
    <dgm:pt modelId="{23DA0C42-79F3-4C86-82E9-7D1299F70A7F}" type="parTrans" cxnId="{944854F9-9E44-462D-A805-832B64063E41}">
      <dgm:prSet/>
      <dgm:spPr/>
      <dgm:t>
        <a:bodyPr/>
        <a:lstStyle/>
        <a:p>
          <a:endParaRPr lang="en-US"/>
        </a:p>
      </dgm:t>
    </dgm:pt>
    <dgm:pt modelId="{E70C17F5-E14E-4554-B3E2-8942EA9E6E9D}" type="sibTrans" cxnId="{944854F9-9E44-462D-A805-832B64063E41}">
      <dgm:prSet/>
      <dgm:spPr/>
      <dgm:t>
        <a:bodyPr/>
        <a:lstStyle/>
        <a:p>
          <a:endParaRPr lang="en-US"/>
        </a:p>
      </dgm:t>
    </dgm:pt>
    <dgm:pt modelId="{75CCAC11-FB7C-4A24-BE10-D8B7D063450F}">
      <dgm:prSet/>
      <dgm:spPr/>
      <dgm:t>
        <a:bodyPr/>
        <a:lstStyle/>
        <a:p>
          <a:r>
            <a:rPr lang="en-US"/>
            <a:t>During Day time</a:t>
          </a:r>
        </a:p>
      </dgm:t>
    </dgm:pt>
    <dgm:pt modelId="{CC468697-8DD8-4994-92A6-3199A0421094}" type="parTrans" cxnId="{6F4AF9D4-3E10-4CE0-A4F1-3468E0089F93}">
      <dgm:prSet/>
      <dgm:spPr/>
      <dgm:t>
        <a:bodyPr/>
        <a:lstStyle/>
        <a:p>
          <a:endParaRPr lang="en-US"/>
        </a:p>
      </dgm:t>
    </dgm:pt>
    <dgm:pt modelId="{ABE8EC67-B7FD-4BD6-AC06-B535DDEBF181}" type="sibTrans" cxnId="{6F4AF9D4-3E10-4CE0-A4F1-3468E0089F93}">
      <dgm:prSet/>
      <dgm:spPr/>
      <dgm:t>
        <a:bodyPr/>
        <a:lstStyle/>
        <a:p>
          <a:endParaRPr lang="en-US"/>
        </a:p>
      </dgm:t>
    </dgm:pt>
    <dgm:pt modelId="{D47F802F-CF7E-4DC4-B06F-5C09952C3B37}">
      <dgm:prSet/>
      <dgm:spPr/>
      <dgm:t>
        <a:bodyPr/>
        <a:lstStyle/>
        <a:p>
          <a:r>
            <a:rPr lang="en-US"/>
            <a:t>During Nighttime</a:t>
          </a:r>
        </a:p>
      </dgm:t>
    </dgm:pt>
    <dgm:pt modelId="{3425E027-6170-48DE-9C98-352A9884D771}" type="parTrans" cxnId="{6AD7162B-292B-40F9-BE39-9FEB8AA59315}">
      <dgm:prSet/>
      <dgm:spPr/>
      <dgm:t>
        <a:bodyPr/>
        <a:lstStyle/>
        <a:p>
          <a:endParaRPr lang="en-US"/>
        </a:p>
      </dgm:t>
    </dgm:pt>
    <dgm:pt modelId="{01367CF2-5F2A-4C4A-869C-5324F53AA143}" type="sibTrans" cxnId="{6AD7162B-292B-40F9-BE39-9FEB8AA59315}">
      <dgm:prSet/>
      <dgm:spPr/>
      <dgm:t>
        <a:bodyPr/>
        <a:lstStyle/>
        <a:p>
          <a:endParaRPr lang="en-US"/>
        </a:p>
      </dgm:t>
    </dgm:pt>
    <dgm:pt modelId="{7A56990F-263A-43DF-B088-73F47C29FD12}">
      <dgm:prSet/>
      <dgm:spPr/>
      <dgm:t>
        <a:bodyPr/>
        <a:lstStyle/>
        <a:p>
          <a:r>
            <a:rPr lang="en-US"/>
            <a:t>The system should have High Quality Image.</a:t>
          </a:r>
        </a:p>
      </dgm:t>
    </dgm:pt>
    <dgm:pt modelId="{EE495BA2-871B-4757-8947-9A380790EAFF}" type="parTrans" cxnId="{16458BBF-DD8F-4EA1-8539-E58C3BE024EB}">
      <dgm:prSet/>
      <dgm:spPr/>
      <dgm:t>
        <a:bodyPr/>
        <a:lstStyle/>
        <a:p>
          <a:endParaRPr lang="en-US"/>
        </a:p>
      </dgm:t>
    </dgm:pt>
    <dgm:pt modelId="{C2C621C2-88B6-43C3-ABEF-E72D6C7C2405}" type="sibTrans" cxnId="{16458BBF-DD8F-4EA1-8539-E58C3BE024EB}">
      <dgm:prSet/>
      <dgm:spPr/>
      <dgm:t>
        <a:bodyPr/>
        <a:lstStyle/>
        <a:p>
          <a:endParaRPr lang="en-US"/>
        </a:p>
      </dgm:t>
    </dgm:pt>
    <dgm:pt modelId="{5934DE33-8824-427B-A6E5-0B73211E86F8}">
      <dgm:prSet/>
      <dgm:spPr/>
      <dgm:t>
        <a:bodyPr/>
        <a:lstStyle/>
        <a:p>
          <a:r>
            <a:rPr lang="en-US"/>
            <a:t>Low Distortion</a:t>
          </a:r>
        </a:p>
      </dgm:t>
    </dgm:pt>
    <dgm:pt modelId="{AC3D9B74-7EFD-47C1-892D-91C489DE12EE}" type="parTrans" cxnId="{56055014-E5FE-4A93-85E4-865B9F3FDC8D}">
      <dgm:prSet/>
      <dgm:spPr/>
      <dgm:t>
        <a:bodyPr/>
        <a:lstStyle/>
        <a:p>
          <a:endParaRPr lang="en-US"/>
        </a:p>
      </dgm:t>
    </dgm:pt>
    <dgm:pt modelId="{E05DCDED-2804-4198-B564-2D802984A753}" type="sibTrans" cxnId="{56055014-E5FE-4A93-85E4-865B9F3FDC8D}">
      <dgm:prSet/>
      <dgm:spPr/>
      <dgm:t>
        <a:bodyPr/>
        <a:lstStyle/>
        <a:p>
          <a:endParaRPr lang="en-US"/>
        </a:p>
      </dgm:t>
    </dgm:pt>
    <dgm:pt modelId="{81643709-C7B3-4D48-9CEB-124B8C227D2C}">
      <dgm:prSet/>
      <dgm:spPr/>
      <dgm:t>
        <a:bodyPr/>
        <a:lstStyle/>
        <a:p>
          <a:r>
            <a:rPr lang="en-US"/>
            <a:t>Long Distance</a:t>
          </a:r>
        </a:p>
      </dgm:t>
    </dgm:pt>
    <dgm:pt modelId="{6129CDC6-AC0B-4F3D-97CE-B48159411B70}" type="parTrans" cxnId="{F20A0D46-F514-4872-86E1-DC77E0623F99}">
      <dgm:prSet/>
      <dgm:spPr/>
      <dgm:t>
        <a:bodyPr/>
        <a:lstStyle/>
        <a:p>
          <a:endParaRPr lang="en-US"/>
        </a:p>
      </dgm:t>
    </dgm:pt>
    <dgm:pt modelId="{B434B490-CD9C-4203-A336-66F5C6094C44}" type="sibTrans" cxnId="{F20A0D46-F514-4872-86E1-DC77E0623F99}">
      <dgm:prSet/>
      <dgm:spPr/>
      <dgm:t>
        <a:bodyPr/>
        <a:lstStyle/>
        <a:p>
          <a:endParaRPr lang="en-US"/>
        </a:p>
      </dgm:t>
    </dgm:pt>
    <dgm:pt modelId="{D625F381-3232-4723-B85E-88036BEBE512}">
      <dgm:prSet/>
      <dgm:spPr/>
      <dgm:t>
        <a:bodyPr/>
        <a:lstStyle/>
        <a:p>
          <a:r>
            <a:rPr lang="en-US"/>
            <a:t>The system should be work on real time</a:t>
          </a:r>
        </a:p>
      </dgm:t>
    </dgm:pt>
    <dgm:pt modelId="{E7523E4D-D2D1-4A4D-B7D2-529B76F575F9}" type="parTrans" cxnId="{CF46ED86-CE13-4D9A-B643-BB8E048C93DE}">
      <dgm:prSet/>
      <dgm:spPr/>
      <dgm:t>
        <a:bodyPr/>
        <a:lstStyle/>
        <a:p>
          <a:endParaRPr lang="en-US"/>
        </a:p>
      </dgm:t>
    </dgm:pt>
    <dgm:pt modelId="{CD283C3C-EB7B-4C5F-BF1C-BDF59D793B52}" type="sibTrans" cxnId="{CF46ED86-CE13-4D9A-B643-BB8E048C93DE}">
      <dgm:prSet/>
      <dgm:spPr/>
      <dgm:t>
        <a:bodyPr/>
        <a:lstStyle/>
        <a:p>
          <a:endParaRPr lang="en-US"/>
        </a:p>
      </dgm:t>
    </dgm:pt>
    <dgm:pt modelId="{4573ED0A-9906-48FC-A6D3-80CA72EEB7C0}">
      <dgm:prSet/>
      <dgm:spPr/>
      <dgm:t>
        <a:bodyPr/>
        <a:lstStyle/>
        <a:p>
          <a:r>
            <a:rPr lang="en-US"/>
            <a:t>The system should have high accuracy.</a:t>
          </a:r>
        </a:p>
      </dgm:t>
    </dgm:pt>
    <dgm:pt modelId="{C697134A-3C8B-4268-B324-2F47C70B8E9B}" type="parTrans" cxnId="{62F9616D-19F8-4B4E-8FC0-1390932DE89C}">
      <dgm:prSet/>
      <dgm:spPr/>
      <dgm:t>
        <a:bodyPr/>
        <a:lstStyle/>
        <a:p>
          <a:endParaRPr lang="en-US"/>
        </a:p>
      </dgm:t>
    </dgm:pt>
    <dgm:pt modelId="{289B4492-0B1D-481A-9ECE-E9598C34A97D}" type="sibTrans" cxnId="{62F9616D-19F8-4B4E-8FC0-1390932DE89C}">
      <dgm:prSet/>
      <dgm:spPr/>
      <dgm:t>
        <a:bodyPr/>
        <a:lstStyle/>
        <a:p>
          <a:endParaRPr lang="en-US"/>
        </a:p>
      </dgm:t>
    </dgm:pt>
    <dgm:pt modelId="{8AE4177B-B183-4151-94BD-AC08B0B0613F}">
      <dgm:prSet/>
      <dgm:spPr/>
      <dgm:t>
        <a:bodyPr/>
        <a:lstStyle/>
        <a:p>
          <a:r>
            <a:rPr lang="en-US"/>
            <a:t>The system should be working all time.</a:t>
          </a:r>
        </a:p>
      </dgm:t>
    </dgm:pt>
    <dgm:pt modelId="{1C506C5A-41D5-4248-B18E-0AC151C2F2E6}" type="parTrans" cxnId="{45C98A33-29BD-45DD-9438-77A85AD40709}">
      <dgm:prSet/>
      <dgm:spPr/>
      <dgm:t>
        <a:bodyPr/>
        <a:lstStyle/>
        <a:p>
          <a:endParaRPr lang="en-US"/>
        </a:p>
      </dgm:t>
    </dgm:pt>
    <dgm:pt modelId="{52D0F538-EC2F-4ED5-B697-71AD2542C613}" type="sibTrans" cxnId="{45C98A33-29BD-45DD-9438-77A85AD40709}">
      <dgm:prSet/>
      <dgm:spPr/>
      <dgm:t>
        <a:bodyPr/>
        <a:lstStyle/>
        <a:p>
          <a:endParaRPr lang="en-US"/>
        </a:p>
      </dgm:t>
    </dgm:pt>
    <dgm:pt modelId="{3414BCB4-2DF3-4D21-A414-49C8B12C817A}">
      <dgm:prSet/>
      <dgm:spPr/>
      <dgm:t>
        <a:bodyPr/>
        <a:lstStyle/>
        <a:p>
          <a:r>
            <a:rPr lang="en-US"/>
            <a:t>Long Operating Time</a:t>
          </a:r>
        </a:p>
      </dgm:t>
    </dgm:pt>
    <dgm:pt modelId="{AC2410B8-14DA-4280-82D7-42EDA1BABC63}" type="sibTrans" cxnId="{634B473A-BC9C-4F3C-BB28-BA521DF1A098}">
      <dgm:prSet/>
      <dgm:spPr/>
      <dgm:t>
        <a:bodyPr/>
        <a:lstStyle/>
        <a:p>
          <a:endParaRPr lang="en-US"/>
        </a:p>
      </dgm:t>
    </dgm:pt>
    <dgm:pt modelId="{69A54D20-30BE-4F5D-84D6-5B1CC2AB3110}" type="parTrans" cxnId="{634B473A-BC9C-4F3C-BB28-BA521DF1A098}">
      <dgm:prSet/>
      <dgm:spPr/>
      <dgm:t>
        <a:bodyPr/>
        <a:lstStyle/>
        <a:p>
          <a:endParaRPr lang="en-US"/>
        </a:p>
      </dgm:t>
    </dgm:pt>
    <dgm:pt modelId="{6E164436-9A2D-4A80-93C6-157DBF8F67CB}">
      <dgm:prSet/>
      <dgm:spPr/>
      <dgm:t>
        <a:bodyPr/>
        <a:lstStyle/>
        <a:p>
          <a:r>
            <a:rPr lang="en-US"/>
            <a:t>Multiple Data Formats</a:t>
          </a:r>
        </a:p>
      </dgm:t>
    </dgm:pt>
    <dgm:pt modelId="{70D01FD7-4093-4B05-957B-FB732B318B9C}" type="sibTrans" cxnId="{83034E7B-EF3A-458E-BD1F-482658576DC5}">
      <dgm:prSet/>
      <dgm:spPr/>
      <dgm:t>
        <a:bodyPr/>
        <a:lstStyle/>
        <a:p>
          <a:endParaRPr lang="en-US"/>
        </a:p>
      </dgm:t>
    </dgm:pt>
    <dgm:pt modelId="{8AFDB435-AB68-4E69-9620-0BAA0A08187D}" type="parTrans" cxnId="{83034E7B-EF3A-458E-BD1F-482658576DC5}">
      <dgm:prSet/>
      <dgm:spPr/>
      <dgm:t>
        <a:bodyPr/>
        <a:lstStyle/>
        <a:p>
          <a:endParaRPr lang="en-US"/>
        </a:p>
      </dgm:t>
    </dgm:pt>
    <dgm:pt modelId="{2925AED4-325B-4416-9CB1-C57C0F69AE1B}">
      <dgm:prSet/>
      <dgm:spPr/>
      <dgm:t>
        <a:bodyPr/>
        <a:lstStyle/>
        <a:p>
          <a:r>
            <a:rPr lang="en-US"/>
            <a:t>Limited Controls</a:t>
          </a:r>
        </a:p>
      </dgm:t>
    </dgm:pt>
    <dgm:pt modelId="{AEE5C288-E6D5-4B6E-A8A0-890A25F3E4F7}" type="sibTrans" cxnId="{09FD4A37-2F9E-4B46-B1CE-90021E47AA99}">
      <dgm:prSet/>
      <dgm:spPr/>
      <dgm:t>
        <a:bodyPr/>
        <a:lstStyle/>
        <a:p>
          <a:endParaRPr lang="en-US"/>
        </a:p>
      </dgm:t>
    </dgm:pt>
    <dgm:pt modelId="{3DA27A7A-4D2D-4CD4-B04D-06180ED96A1B}" type="parTrans" cxnId="{09FD4A37-2F9E-4B46-B1CE-90021E47AA99}">
      <dgm:prSet/>
      <dgm:spPr/>
      <dgm:t>
        <a:bodyPr/>
        <a:lstStyle/>
        <a:p>
          <a:endParaRPr lang="en-US"/>
        </a:p>
      </dgm:t>
    </dgm:pt>
    <dgm:pt modelId="{278886C7-B7D5-4DEF-9399-E81381D62DF1}">
      <dgm:prSet/>
      <dgm:spPr/>
      <dgm:t>
        <a:bodyPr/>
        <a:lstStyle/>
        <a:p>
          <a:r>
            <a:rPr lang="en-US"/>
            <a:t>Easy to install </a:t>
          </a:r>
        </a:p>
      </dgm:t>
    </dgm:pt>
    <dgm:pt modelId="{14EFEB7A-3ED4-4884-A4B4-B656363F2167}" type="sibTrans" cxnId="{57F0E136-044F-48F1-97CC-7BF61CF2B25C}">
      <dgm:prSet/>
      <dgm:spPr/>
      <dgm:t>
        <a:bodyPr/>
        <a:lstStyle/>
        <a:p>
          <a:endParaRPr lang="en-US"/>
        </a:p>
      </dgm:t>
    </dgm:pt>
    <dgm:pt modelId="{6EA511DA-4C71-4FC3-A284-F4FDA6C7F6B5}" type="parTrans" cxnId="{57F0E136-044F-48F1-97CC-7BF61CF2B25C}">
      <dgm:prSet/>
      <dgm:spPr/>
      <dgm:t>
        <a:bodyPr/>
        <a:lstStyle/>
        <a:p>
          <a:endParaRPr lang="en-US"/>
        </a:p>
      </dgm:t>
    </dgm:pt>
    <dgm:pt modelId="{9D7E4A57-EF4B-4B92-9861-23E3941970C1}" type="pres">
      <dgm:prSet presAssocID="{1EA2DC91-C8A2-4794-AE9F-E75B18A4EA5C}" presName="linear" presStyleCnt="0">
        <dgm:presLayoutVars>
          <dgm:animLvl val="lvl"/>
          <dgm:resizeHandles val="exact"/>
        </dgm:presLayoutVars>
      </dgm:prSet>
      <dgm:spPr/>
    </dgm:pt>
    <dgm:pt modelId="{FF539DCE-9A31-4680-9662-66BC75B2E2C0}" type="pres">
      <dgm:prSet presAssocID="{CE58F2D3-32D8-43BD-8C93-EDEB648257CD}" presName="parentText" presStyleLbl="node1" presStyleIdx="0" presStyleCnt="3">
        <dgm:presLayoutVars>
          <dgm:chMax val="0"/>
          <dgm:bulletEnabled val="1"/>
        </dgm:presLayoutVars>
      </dgm:prSet>
      <dgm:spPr/>
    </dgm:pt>
    <dgm:pt modelId="{7C7FD935-96AD-4CA5-8536-80D4BC485CBA}" type="pres">
      <dgm:prSet presAssocID="{CE58F2D3-32D8-43BD-8C93-EDEB648257CD}" presName="childText" presStyleLbl="revTx" presStyleIdx="0" presStyleCnt="3">
        <dgm:presLayoutVars>
          <dgm:bulletEnabled val="1"/>
        </dgm:presLayoutVars>
      </dgm:prSet>
      <dgm:spPr/>
    </dgm:pt>
    <dgm:pt modelId="{B7D73A06-4204-4CE9-82C1-FB6E7F124FC1}" type="pres">
      <dgm:prSet presAssocID="{F7BFA46D-2A7C-4483-83E7-11465C3A8FC8}" presName="parentText" presStyleLbl="node1" presStyleIdx="1" presStyleCnt="3">
        <dgm:presLayoutVars>
          <dgm:chMax val="0"/>
          <dgm:bulletEnabled val="1"/>
        </dgm:presLayoutVars>
      </dgm:prSet>
      <dgm:spPr/>
    </dgm:pt>
    <dgm:pt modelId="{082E946F-11E2-4BC8-B559-C138B75BF88B}" type="pres">
      <dgm:prSet presAssocID="{F7BFA46D-2A7C-4483-83E7-11465C3A8FC8}" presName="childText" presStyleLbl="revTx" presStyleIdx="1" presStyleCnt="3">
        <dgm:presLayoutVars>
          <dgm:bulletEnabled val="1"/>
        </dgm:presLayoutVars>
      </dgm:prSet>
      <dgm:spPr/>
    </dgm:pt>
    <dgm:pt modelId="{B54518DE-51B4-4C43-A995-F1CB076847EE}" type="pres">
      <dgm:prSet presAssocID="{F45D83A4-0994-4A04-8273-444BBE2C98CB}" presName="parentText" presStyleLbl="node1" presStyleIdx="2" presStyleCnt="3">
        <dgm:presLayoutVars>
          <dgm:chMax val="0"/>
          <dgm:bulletEnabled val="1"/>
        </dgm:presLayoutVars>
      </dgm:prSet>
      <dgm:spPr/>
    </dgm:pt>
    <dgm:pt modelId="{8517C975-94EB-4C0E-9315-79C8348BB37B}" type="pres">
      <dgm:prSet presAssocID="{F45D83A4-0994-4A04-8273-444BBE2C98CB}" presName="childText" presStyleLbl="revTx" presStyleIdx="2" presStyleCnt="3">
        <dgm:presLayoutVars>
          <dgm:bulletEnabled val="1"/>
        </dgm:presLayoutVars>
      </dgm:prSet>
      <dgm:spPr/>
    </dgm:pt>
  </dgm:ptLst>
  <dgm:cxnLst>
    <dgm:cxn modelId="{6404D901-F3FA-47AE-9EE8-6D2DA9F94FBB}" type="presOf" srcId="{278886C7-B7D5-4DEF-9399-E81381D62DF1}" destId="{7C7FD935-96AD-4CA5-8536-80D4BC485CBA}" srcOrd="0" destOrd="3" presId="urn:microsoft.com/office/officeart/2005/8/layout/vList2"/>
    <dgm:cxn modelId="{14834002-C1BC-4E8E-95D9-C8A49F374CE6}" type="presOf" srcId="{6E164436-9A2D-4A80-93C6-157DBF8F67CB}" destId="{7C7FD935-96AD-4CA5-8536-80D4BC485CBA}" srcOrd="0" destOrd="1" presId="urn:microsoft.com/office/officeart/2005/8/layout/vList2"/>
    <dgm:cxn modelId="{4652CF0C-0AF4-4CA2-841E-F86D1D53D471}" srcId="{F7BFA46D-2A7C-4483-83E7-11465C3A8FC8}" destId="{711B2413-5E58-469D-97A2-CB6707FB0F39}" srcOrd="1" destOrd="0" parTransId="{55D6E149-A81D-412B-B585-BA84F9A8D15A}" sibTransId="{4598F553-1A40-4558-84F5-A3BDD78E7236}"/>
    <dgm:cxn modelId="{4DAF5110-D21D-4E09-A655-521A23A90D0D}" type="presOf" srcId="{280020A5-8DED-4DE7-B631-7064E24E8D8E}" destId="{8517C975-94EB-4C0E-9315-79C8348BB37B}" srcOrd="0" destOrd="0" presId="urn:microsoft.com/office/officeart/2005/8/layout/vList2"/>
    <dgm:cxn modelId="{F56B7312-2FB3-454A-B4F8-952268B9A1E2}" type="presOf" srcId="{CE58F2D3-32D8-43BD-8C93-EDEB648257CD}" destId="{FF539DCE-9A31-4680-9662-66BC75B2E2C0}" srcOrd="0" destOrd="0" presId="urn:microsoft.com/office/officeart/2005/8/layout/vList2"/>
    <dgm:cxn modelId="{56055014-E5FE-4A93-85E4-865B9F3FDC8D}" srcId="{7A56990F-263A-43DF-B088-73F47C29FD12}" destId="{5934DE33-8824-427B-A6E5-0B73211E86F8}" srcOrd="0" destOrd="0" parTransId="{AC3D9B74-7EFD-47C1-892D-91C489DE12EE}" sibTransId="{E05DCDED-2804-4198-B564-2D802984A753}"/>
    <dgm:cxn modelId="{6334C524-F539-4C9A-BD5E-7111465F9F4B}" type="presOf" srcId="{F45D83A4-0994-4A04-8273-444BBE2C98CB}" destId="{B54518DE-51B4-4C43-A995-F1CB076847EE}" srcOrd="0" destOrd="0" presId="urn:microsoft.com/office/officeart/2005/8/layout/vList2"/>
    <dgm:cxn modelId="{6AD7162B-292B-40F9-BE39-9FEB8AA59315}" srcId="{280020A5-8DED-4DE7-B631-7064E24E8D8E}" destId="{D47F802F-CF7E-4DC4-B06F-5C09952C3B37}" srcOrd="1" destOrd="0" parTransId="{3425E027-6170-48DE-9C98-352A9884D771}" sibTransId="{01367CF2-5F2A-4C4A-869C-5324F53AA143}"/>
    <dgm:cxn modelId="{787D6C2D-FDEE-4265-99C5-962DB9C264FC}" type="presOf" srcId="{1EA2DC91-C8A2-4794-AE9F-E75B18A4EA5C}" destId="{9D7E4A57-EF4B-4B92-9861-23E3941970C1}" srcOrd="0" destOrd="0" presId="urn:microsoft.com/office/officeart/2005/8/layout/vList2"/>
    <dgm:cxn modelId="{EF665A33-0C34-40D4-ADBB-A3C38B857CDB}" type="presOf" srcId="{7A56990F-263A-43DF-B088-73F47C29FD12}" destId="{8517C975-94EB-4C0E-9315-79C8348BB37B}" srcOrd="0" destOrd="3" presId="urn:microsoft.com/office/officeart/2005/8/layout/vList2"/>
    <dgm:cxn modelId="{45C98A33-29BD-45DD-9438-77A85AD40709}" srcId="{F45D83A4-0994-4A04-8273-444BBE2C98CB}" destId="{8AE4177B-B183-4151-94BD-AC08B0B0613F}" srcOrd="4" destOrd="0" parTransId="{1C506C5A-41D5-4248-B18E-0AC151C2F2E6}" sibTransId="{52D0F538-EC2F-4ED5-B697-71AD2542C613}"/>
    <dgm:cxn modelId="{57F0E136-044F-48F1-97CC-7BF61CF2B25C}" srcId="{CE58F2D3-32D8-43BD-8C93-EDEB648257CD}" destId="{278886C7-B7D5-4DEF-9399-E81381D62DF1}" srcOrd="3" destOrd="0" parTransId="{6EA511DA-4C71-4FC3-A284-F4FDA6C7F6B5}" sibTransId="{14EFEB7A-3ED4-4884-A4B4-B656363F2167}"/>
    <dgm:cxn modelId="{09FD4A37-2F9E-4B46-B1CE-90021E47AA99}" srcId="{CE58F2D3-32D8-43BD-8C93-EDEB648257CD}" destId="{2925AED4-325B-4416-9CB1-C57C0F69AE1B}" srcOrd="2" destOrd="0" parTransId="{3DA27A7A-4D2D-4CD4-B04D-06180ED96A1B}" sibTransId="{AEE5C288-E6D5-4B6E-A8A0-890A25F3E4F7}"/>
    <dgm:cxn modelId="{634B473A-BC9C-4F3C-BB28-BA521DF1A098}" srcId="{CE58F2D3-32D8-43BD-8C93-EDEB648257CD}" destId="{3414BCB4-2DF3-4D21-A414-49C8B12C817A}" srcOrd="0" destOrd="0" parTransId="{69A54D20-30BE-4F5D-84D6-5B1CC2AB3110}" sibTransId="{AC2410B8-14DA-4280-82D7-42EDA1BABC63}"/>
    <dgm:cxn modelId="{578A223B-615F-4EC9-B9A9-9DD2A5946D03}" type="presOf" srcId="{711B2413-5E58-469D-97A2-CB6707FB0F39}" destId="{082E946F-11E2-4BC8-B559-C138B75BF88B}" srcOrd="0" destOrd="1" presId="urn:microsoft.com/office/officeart/2005/8/layout/vList2"/>
    <dgm:cxn modelId="{9915C545-EABD-4783-ACE0-D04D9649C01A}" type="presOf" srcId="{81643709-C7B3-4D48-9CEB-124B8C227D2C}" destId="{8517C975-94EB-4C0E-9315-79C8348BB37B}" srcOrd="0" destOrd="5" presId="urn:microsoft.com/office/officeart/2005/8/layout/vList2"/>
    <dgm:cxn modelId="{F20A0D46-F514-4872-86E1-DC77E0623F99}" srcId="{7A56990F-263A-43DF-B088-73F47C29FD12}" destId="{81643709-C7B3-4D48-9CEB-124B8C227D2C}" srcOrd="1" destOrd="0" parTransId="{6129CDC6-AC0B-4F3D-97CE-B48159411B70}" sibTransId="{B434B490-CD9C-4203-A336-66F5C6094C44}"/>
    <dgm:cxn modelId="{F1C22F69-D0D0-40D8-B19C-BFB2B05AC0CD}" type="presOf" srcId="{1002380D-26BB-40E4-AE10-2BEBA19C8168}" destId="{082E946F-11E2-4BC8-B559-C138B75BF88B}" srcOrd="0" destOrd="2" presId="urn:microsoft.com/office/officeart/2005/8/layout/vList2"/>
    <dgm:cxn modelId="{62F9616D-19F8-4B4E-8FC0-1390932DE89C}" srcId="{F45D83A4-0994-4A04-8273-444BBE2C98CB}" destId="{4573ED0A-9906-48FC-A6D3-80CA72EEB7C0}" srcOrd="3" destOrd="0" parTransId="{C697134A-3C8B-4268-B324-2F47C70B8E9B}" sibTransId="{289B4492-0B1D-481A-9ECE-E9598C34A97D}"/>
    <dgm:cxn modelId="{15381570-179F-4FAC-BDE8-AD2DF6B7D5FA}" srcId="{1EA2DC91-C8A2-4794-AE9F-E75B18A4EA5C}" destId="{F7BFA46D-2A7C-4483-83E7-11465C3A8FC8}" srcOrd="1" destOrd="0" parTransId="{4EDE9074-7229-43CF-A91E-383A706B8A5D}" sibTransId="{CF3740FE-A1E9-4322-AB33-890DD761BB5E}"/>
    <dgm:cxn modelId="{CEF4ED53-996B-4D4C-BB7F-315771759A8C}" srcId="{F7BFA46D-2A7C-4483-83E7-11465C3A8FC8}" destId="{1002380D-26BB-40E4-AE10-2BEBA19C8168}" srcOrd="2" destOrd="0" parTransId="{C0478972-53B5-42C7-BD36-291BD9380A96}" sibTransId="{E7CDD2B0-6F2C-4A00-9A28-CD0E3D288EBE}"/>
    <dgm:cxn modelId="{B5C99F56-2AE4-49E2-ABB1-DC91E89F8610}" type="presOf" srcId="{D625F381-3232-4723-B85E-88036BEBE512}" destId="{8517C975-94EB-4C0E-9315-79C8348BB37B}" srcOrd="0" destOrd="6" presId="urn:microsoft.com/office/officeart/2005/8/layout/vList2"/>
    <dgm:cxn modelId="{9902B776-A598-4CAB-A4EA-4C67463EBF85}" type="presOf" srcId="{75CCAC11-FB7C-4A24-BE10-D8B7D063450F}" destId="{8517C975-94EB-4C0E-9315-79C8348BB37B}" srcOrd="0" destOrd="1" presId="urn:microsoft.com/office/officeart/2005/8/layout/vList2"/>
    <dgm:cxn modelId="{83034E7B-EF3A-458E-BD1F-482658576DC5}" srcId="{CE58F2D3-32D8-43BD-8C93-EDEB648257CD}" destId="{6E164436-9A2D-4A80-93C6-157DBF8F67CB}" srcOrd="1" destOrd="0" parTransId="{8AFDB435-AB68-4E69-9620-0BAA0A08187D}" sibTransId="{70D01FD7-4093-4B05-957B-FB732B318B9C}"/>
    <dgm:cxn modelId="{CF46ED86-CE13-4D9A-B643-BB8E048C93DE}" srcId="{F45D83A4-0994-4A04-8273-444BBE2C98CB}" destId="{D625F381-3232-4723-B85E-88036BEBE512}" srcOrd="2" destOrd="0" parTransId="{E7523E4D-D2D1-4A4D-B7D2-529B76F575F9}" sibTransId="{CD283C3C-EB7B-4C5F-BF1C-BDF59D793B52}"/>
    <dgm:cxn modelId="{8BEF1B8B-6852-4BE2-ABBF-73BF39380233}" type="presOf" srcId="{8AE4177B-B183-4151-94BD-AC08B0B0613F}" destId="{8517C975-94EB-4C0E-9315-79C8348BB37B}" srcOrd="0" destOrd="8" presId="urn:microsoft.com/office/officeart/2005/8/layout/vList2"/>
    <dgm:cxn modelId="{BFD4488B-6011-489C-AEF6-8C6AC93CDB17}" type="presOf" srcId="{3414BCB4-2DF3-4D21-A414-49C8B12C817A}" destId="{7C7FD935-96AD-4CA5-8536-80D4BC485CBA}" srcOrd="0" destOrd="0" presId="urn:microsoft.com/office/officeart/2005/8/layout/vList2"/>
    <dgm:cxn modelId="{958DD991-0705-4B09-93A8-EDCFDAD9CEE9}" type="presOf" srcId="{481F5438-ED69-453D-AA32-30946DEBEEF1}" destId="{082E946F-11E2-4BC8-B559-C138B75BF88B}" srcOrd="0" destOrd="0" presId="urn:microsoft.com/office/officeart/2005/8/layout/vList2"/>
    <dgm:cxn modelId="{6C082097-8EC1-4DD2-B1A9-75F3486E66BA}" type="presOf" srcId="{5934DE33-8824-427B-A6E5-0B73211E86F8}" destId="{8517C975-94EB-4C0E-9315-79C8348BB37B}" srcOrd="0" destOrd="4" presId="urn:microsoft.com/office/officeart/2005/8/layout/vList2"/>
    <dgm:cxn modelId="{3BCD019D-6D19-4516-8098-A0F53352CDC7}" type="presOf" srcId="{2925AED4-325B-4416-9CB1-C57C0F69AE1B}" destId="{7C7FD935-96AD-4CA5-8536-80D4BC485CBA}" srcOrd="0" destOrd="2" presId="urn:microsoft.com/office/officeart/2005/8/layout/vList2"/>
    <dgm:cxn modelId="{5EEF1FBD-5059-4EC9-932C-DAAFE9045AAF}" srcId="{1EA2DC91-C8A2-4794-AE9F-E75B18A4EA5C}" destId="{CE58F2D3-32D8-43BD-8C93-EDEB648257CD}" srcOrd="0" destOrd="0" parTransId="{12D13B12-48E7-437F-AF20-E59164CB47AF}" sibTransId="{38AB3906-38C3-4B28-89A6-1160BE46FAE1}"/>
    <dgm:cxn modelId="{16458BBF-DD8F-4EA1-8539-E58C3BE024EB}" srcId="{F45D83A4-0994-4A04-8273-444BBE2C98CB}" destId="{7A56990F-263A-43DF-B088-73F47C29FD12}" srcOrd="1" destOrd="0" parTransId="{EE495BA2-871B-4757-8947-9A380790EAFF}" sibTransId="{C2C621C2-88B6-43C3-ABEF-E72D6C7C2405}"/>
    <dgm:cxn modelId="{5683DBCD-3C6B-4B30-9EF3-102A8F3A2EB9}" type="presOf" srcId="{4573ED0A-9906-48FC-A6D3-80CA72EEB7C0}" destId="{8517C975-94EB-4C0E-9315-79C8348BB37B}" srcOrd="0" destOrd="7" presId="urn:microsoft.com/office/officeart/2005/8/layout/vList2"/>
    <dgm:cxn modelId="{6F4AF9D4-3E10-4CE0-A4F1-3468E0089F93}" srcId="{280020A5-8DED-4DE7-B631-7064E24E8D8E}" destId="{75CCAC11-FB7C-4A24-BE10-D8B7D063450F}" srcOrd="0" destOrd="0" parTransId="{CC468697-8DD8-4994-92A6-3199A0421094}" sibTransId="{ABE8EC67-B7FD-4BD6-AC06-B535DDEBF181}"/>
    <dgm:cxn modelId="{C60DCFDB-F519-48C3-9FF8-F11D18059128}" type="presOf" srcId="{F7BFA46D-2A7C-4483-83E7-11465C3A8FC8}" destId="{B7D73A06-4204-4CE9-82C1-FB6E7F124FC1}" srcOrd="0" destOrd="0" presId="urn:microsoft.com/office/officeart/2005/8/layout/vList2"/>
    <dgm:cxn modelId="{4AF4A9DC-9DFB-4ABF-99C0-44E4C181A216}" srcId="{1EA2DC91-C8A2-4794-AE9F-E75B18A4EA5C}" destId="{F45D83A4-0994-4A04-8273-444BBE2C98CB}" srcOrd="2" destOrd="0" parTransId="{40A9B9D0-9A1A-4D7E-B976-B575C7C3C2F2}" sibTransId="{64746E8E-760E-4338-8087-C5DA6A4201F9}"/>
    <dgm:cxn modelId="{8B2E62F8-2F8D-43F3-8B53-A13C6CBB41E7}" type="presOf" srcId="{D47F802F-CF7E-4DC4-B06F-5C09952C3B37}" destId="{8517C975-94EB-4C0E-9315-79C8348BB37B}" srcOrd="0" destOrd="2" presId="urn:microsoft.com/office/officeart/2005/8/layout/vList2"/>
    <dgm:cxn modelId="{69D902F9-C835-4ED5-8C21-8C92758393C2}" srcId="{F7BFA46D-2A7C-4483-83E7-11465C3A8FC8}" destId="{481F5438-ED69-453D-AA32-30946DEBEEF1}" srcOrd="0" destOrd="0" parTransId="{EC53BB3D-645E-44DC-A9FC-40B499AA1C7C}" sibTransId="{C0C24DCF-EA39-49D8-ACEB-99D9AD0F5DAC}"/>
    <dgm:cxn modelId="{944854F9-9E44-462D-A805-832B64063E41}" srcId="{F45D83A4-0994-4A04-8273-444BBE2C98CB}" destId="{280020A5-8DED-4DE7-B631-7064E24E8D8E}" srcOrd="0" destOrd="0" parTransId="{23DA0C42-79F3-4C86-82E9-7D1299F70A7F}" sibTransId="{E70C17F5-E14E-4554-B3E2-8942EA9E6E9D}"/>
    <dgm:cxn modelId="{D2EA4722-D5B3-476F-A7A9-7659BA1B8151}" type="presParOf" srcId="{9D7E4A57-EF4B-4B92-9861-23E3941970C1}" destId="{FF539DCE-9A31-4680-9662-66BC75B2E2C0}" srcOrd="0" destOrd="0" presId="urn:microsoft.com/office/officeart/2005/8/layout/vList2"/>
    <dgm:cxn modelId="{A3D87A8B-8349-4642-8EDC-EBB3DAC00178}" type="presParOf" srcId="{9D7E4A57-EF4B-4B92-9861-23E3941970C1}" destId="{7C7FD935-96AD-4CA5-8536-80D4BC485CBA}" srcOrd="1" destOrd="0" presId="urn:microsoft.com/office/officeart/2005/8/layout/vList2"/>
    <dgm:cxn modelId="{9FB1B1DD-A82D-4082-AB76-0BD07F18CFDF}" type="presParOf" srcId="{9D7E4A57-EF4B-4B92-9861-23E3941970C1}" destId="{B7D73A06-4204-4CE9-82C1-FB6E7F124FC1}" srcOrd="2" destOrd="0" presId="urn:microsoft.com/office/officeart/2005/8/layout/vList2"/>
    <dgm:cxn modelId="{DA0A7B26-76BA-4084-AAD7-16F0ECDBB18F}" type="presParOf" srcId="{9D7E4A57-EF4B-4B92-9861-23E3941970C1}" destId="{082E946F-11E2-4BC8-B559-C138B75BF88B}" srcOrd="3" destOrd="0" presId="urn:microsoft.com/office/officeart/2005/8/layout/vList2"/>
    <dgm:cxn modelId="{9598FC29-B6EB-4958-8585-AFD28293636A}" type="presParOf" srcId="{9D7E4A57-EF4B-4B92-9861-23E3941970C1}" destId="{B54518DE-51B4-4C43-A995-F1CB076847EE}" srcOrd="4" destOrd="0" presId="urn:microsoft.com/office/officeart/2005/8/layout/vList2"/>
    <dgm:cxn modelId="{B46686A7-CDD6-41B5-9F21-9DAD2E80AC4A}" type="presParOf" srcId="{9D7E4A57-EF4B-4B92-9861-23E3941970C1}" destId="{8517C975-94EB-4C0E-9315-79C8348BB37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D59E15A-303A-4FD8-9003-64FAE402E7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1C68212-29A3-4F27-B09C-ABBB2AC2BF11}">
      <dgm:prSet/>
      <dgm:spPr/>
      <dgm:t>
        <a:bodyPr/>
        <a:lstStyle/>
        <a:p>
          <a:r>
            <a:rPr lang="en-US" b="1"/>
            <a:t>2.2.1. Economic</a:t>
          </a:r>
          <a:endParaRPr lang="en-US"/>
        </a:p>
      </dgm:t>
    </dgm:pt>
    <dgm:pt modelId="{08A0C609-8761-4936-BDD2-1D63B7DDE3A1}" type="parTrans" cxnId="{5AC8E59E-6403-401D-88DD-36847F827F7F}">
      <dgm:prSet/>
      <dgm:spPr/>
      <dgm:t>
        <a:bodyPr/>
        <a:lstStyle/>
        <a:p>
          <a:endParaRPr lang="en-US"/>
        </a:p>
      </dgm:t>
    </dgm:pt>
    <dgm:pt modelId="{3A24A33E-D469-4DC2-BF86-A2CECAE2A7F7}" type="sibTrans" cxnId="{5AC8E59E-6403-401D-88DD-36847F827F7F}">
      <dgm:prSet/>
      <dgm:spPr/>
      <dgm:t>
        <a:bodyPr/>
        <a:lstStyle/>
        <a:p>
          <a:endParaRPr lang="en-US"/>
        </a:p>
      </dgm:t>
    </dgm:pt>
    <dgm:pt modelId="{496A5370-2C6D-4ADF-8850-40F22DB227FE}">
      <dgm:prSet/>
      <dgm:spPr/>
      <dgm:t>
        <a:bodyPr/>
        <a:lstStyle/>
        <a:p>
          <a:r>
            <a:rPr lang="en-US"/>
            <a:t>The cost for developing the system should not exceed (3000) SAR.</a:t>
          </a:r>
        </a:p>
      </dgm:t>
    </dgm:pt>
    <dgm:pt modelId="{6367375F-7EA5-4364-9A50-EBCC2BCF67E0}" type="parTrans" cxnId="{363EE18C-9A33-46CB-9594-FEE139E262FC}">
      <dgm:prSet/>
      <dgm:spPr/>
      <dgm:t>
        <a:bodyPr/>
        <a:lstStyle/>
        <a:p>
          <a:endParaRPr lang="en-US"/>
        </a:p>
      </dgm:t>
    </dgm:pt>
    <dgm:pt modelId="{40DCBA42-D133-4B78-A73B-A67F8874F32D}" type="sibTrans" cxnId="{363EE18C-9A33-46CB-9594-FEE139E262FC}">
      <dgm:prSet/>
      <dgm:spPr/>
      <dgm:t>
        <a:bodyPr/>
        <a:lstStyle/>
        <a:p>
          <a:endParaRPr lang="en-US"/>
        </a:p>
      </dgm:t>
    </dgm:pt>
    <dgm:pt modelId="{ED2E1553-6B09-4EA4-9BF2-620898313BAE}">
      <dgm:prSet/>
      <dgm:spPr/>
      <dgm:t>
        <a:bodyPr/>
        <a:lstStyle/>
        <a:p>
          <a:r>
            <a:rPr lang="en-US" b="1"/>
            <a:t>2.2.2. Legal</a:t>
          </a:r>
          <a:endParaRPr lang="en-US"/>
        </a:p>
      </dgm:t>
    </dgm:pt>
    <dgm:pt modelId="{60FCC69A-514F-4B28-9046-BB50C3927BDF}" type="parTrans" cxnId="{60D7A2B3-B18F-4787-A6FF-8D1C11E1217F}">
      <dgm:prSet/>
      <dgm:spPr/>
      <dgm:t>
        <a:bodyPr/>
        <a:lstStyle/>
        <a:p>
          <a:endParaRPr lang="en-US"/>
        </a:p>
      </dgm:t>
    </dgm:pt>
    <dgm:pt modelId="{F255940C-72F3-4181-95A1-D4EEF2C9A44A}" type="sibTrans" cxnId="{60D7A2B3-B18F-4787-A6FF-8D1C11E1217F}">
      <dgm:prSet/>
      <dgm:spPr/>
      <dgm:t>
        <a:bodyPr/>
        <a:lstStyle/>
        <a:p>
          <a:endParaRPr lang="en-US"/>
        </a:p>
      </dgm:t>
    </dgm:pt>
    <dgm:pt modelId="{D5066253-AD59-46E6-BF6F-A2AB5968B86D}">
      <dgm:prSet/>
      <dgm:spPr/>
      <dgm:t>
        <a:bodyPr/>
        <a:lstStyle/>
        <a:p>
          <a:r>
            <a:rPr lang="en-US"/>
            <a:t>We communicated with the company that has a data set  in detect anomalies, and they give us the data set that we need it for our project.</a:t>
          </a:r>
        </a:p>
      </dgm:t>
    </dgm:pt>
    <dgm:pt modelId="{FAD878AA-21E6-4F3F-8DB2-F9B9E8286561}" type="parTrans" cxnId="{095FA92F-5F2D-416F-A149-74C3410021B3}">
      <dgm:prSet/>
      <dgm:spPr/>
      <dgm:t>
        <a:bodyPr/>
        <a:lstStyle/>
        <a:p>
          <a:endParaRPr lang="en-US"/>
        </a:p>
      </dgm:t>
    </dgm:pt>
    <dgm:pt modelId="{09BC0AE8-4C1B-41B1-972F-91E80F5762CD}" type="sibTrans" cxnId="{095FA92F-5F2D-416F-A149-74C3410021B3}">
      <dgm:prSet/>
      <dgm:spPr/>
      <dgm:t>
        <a:bodyPr/>
        <a:lstStyle/>
        <a:p>
          <a:endParaRPr lang="en-US"/>
        </a:p>
      </dgm:t>
    </dgm:pt>
    <dgm:pt modelId="{A477EF81-EC3B-4896-8615-173A4BEEC0C9}">
      <dgm:prSet/>
      <dgm:spPr/>
      <dgm:t>
        <a:bodyPr/>
        <a:lstStyle/>
        <a:p>
          <a:r>
            <a:rPr lang="en-US" b="1"/>
            <a:t>2.2.3. Environmental </a:t>
          </a:r>
          <a:endParaRPr lang="en-US"/>
        </a:p>
      </dgm:t>
    </dgm:pt>
    <dgm:pt modelId="{3247122B-209A-4F96-8E62-D3A22B05FEF1}" type="parTrans" cxnId="{D4B3767B-3DDF-4BF2-8604-4DF71F7283D7}">
      <dgm:prSet/>
      <dgm:spPr/>
      <dgm:t>
        <a:bodyPr/>
        <a:lstStyle/>
        <a:p>
          <a:endParaRPr lang="en-US"/>
        </a:p>
      </dgm:t>
    </dgm:pt>
    <dgm:pt modelId="{90DCBE40-5E9F-4F47-BFEA-55A261CFA586}" type="sibTrans" cxnId="{D4B3767B-3DDF-4BF2-8604-4DF71F7283D7}">
      <dgm:prSet/>
      <dgm:spPr/>
      <dgm:t>
        <a:bodyPr/>
        <a:lstStyle/>
        <a:p>
          <a:endParaRPr lang="en-US"/>
        </a:p>
      </dgm:t>
    </dgm:pt>
    <dgm:pt modelId="{D0C56C6A-C151-4D14-B18F-0C0BBD2981FC}">
      <dgm:prSet/>
      <dgm:spPr/>
      <dgm:t>
        <a:bodyPr/>
        <a:lstStyle/>
        <a:p>
          <a:r>
            <a:rPr lang="en-US"/>
            <a:t>The system will be work on any situation, on the daytime and nighttime, it has waterproof to work in rain, and have good material to resist high temperatures.</a:t>
          </a:r>
        </a:p>
      </dgm:t>
    </dgm:pt>
    <dgm:pt modelId="{F6698BE5-F946-4880-9D77-FCC1BD4D5AB2}" type="parTrans" cxnId="{16820069-7C9A-4A1E-A25E-C9D6DCCBFDF7}">
      <dgm:prSet/>
      <dgm:spPr/>
      <dgm:t>
        <a:bodyPr/>
        <a:lstStyle/>
        <a:p>
          <a:endParaRPr lang="en-US"/>
        </a:p>
      </dgm:t>
    </dgm:pt>
    <dgm:pt modelId="{B0CC605D-4A8D-4AB0-A26F-2AF21B83EF58}" type="sibTrans" cxnId="{16820069-7C9A-4A1E-A25E-C9D6DCCBFDF7}">
      <dgm:prSet/>
      <dgm:spPr/>
      <dgm:t>
        <a:bodyPr/>
        <a:lstStyle/>
        <a:p>
          <a:endParaRPr lang="en-US"/>
        </a:p>
      </dgm:t>
    </dgm:pt>
    <dgm:pt modelId="{31EAE64A-5D3A-4906-9B83-4AED8C985D24}">
      <dgm:prSet/>
      <dgm:spPr/>
      <dgm:t>
        <a:bodyPr/>
        <a:lstStyle/>
        <a:p>
          <a:r>
            <a:rPr lang="en-US" b="1"/>
            <a:t>2.2.4. Political</a:t>
          </a:r>
          <a:endParaRPr lang="en-US"/>
        </a:p>
      </dgm:t>
    </dgm:pt>
    <dgm:pt modelId="{118FCF86-C02B-4F9F-81E7-889E670FF259}" type="parTrans" cxnId="{67966DBB-A74B-4202-91C2-A1E1F33018C0}">
      <dgm:prSet/>
      <dgm:spPr/>
      <dgm:t>
        <a:bodyPr/>
        <a:lstStyle/>
        <a:p>
          <a:endParaRPr lang="en-US"/>
        </a:p>
      </dgm:t>
    </dgm:pt>
    <dgm:pt modelId="{9E5BC8A3-F6A3-4C6E-97C5-4E291A627D7E}" type="sibTrans" cxnId="{67966DBB-A74B-4202-91C2-A1E1F33018C0}">
      <dgm:prSet/>
      <dgm:spPr/>
      <dgm:t>
        <a:bodyPr/>
        <a:lstStyle/>
        <a:p>
          <a:endParaRPr lang="en-US"/>
        </a:p>
      </dgm:t>
    </dgm:pt>
    <dgm:pt modelId="{6F8A89D0-A4A2-4C44-B12A-0C300B565975}">
      <dgm:prSet/>
      <dgm:spPr/>
      <dgm:t>
        <a:bodyPr/>
        <a:lstStyle/>
        <a:p>
          <a:r>
            <a:rPr lang="en-US"/>
            <a:t>We will cooperate with the government to share some of the information captured by the system in order to automatically monitor the violation of the anomaly.</a:t>
          </a:r>
        </a:p>
      </dgm:t>
    </dgm:pt>
    <dgm:pt modelId="{16E68533-3CC2-466F-AB4B-28025451341F}" type="parTrans" cxnId="{1128D229-E364-48BB-9ED3-05E64A9DC497}">
      <dgm:prSet/>
      <dgm:spPr/>
      <dgm:t>
        <a:bodyPr/>
        <a:lstStyle/>
        <a:p>
          <a:endParaRPr lang="en-US"/>
        </a:p>
      </dgm:t>
    </dgm:pt>
    <dgm:pt modelId="{EB32D285-E2E5-4B5F-BCFD-B43AAF7BD580}" type="sibTrans" cxnId="{1128D229-E364-48BB-9ED3-05E64A9DC497}">
      <dgm:prSet/>
      <dgm:spPr/>
      <dgm:t>
        <a:bodyPr/>
        <a:lstStyle/>
        <a:p>
          <a:endParaRPr lang="en-US"/>
        </a:p>
      </dgm:t>
    </dgm:pt>
    <dgm:pt modelId="{E2D8C9AD-28C8-4D99-9733-F94EAA0D0810}">
      <dgm:prSet/>
      <dgm:spPr/>
      <dgm:t>
        <a:bodyPr/>
        <a:lstStyle/>
        <a:p>
          <a:r>
            <a:rPr lang="en-US" b="1"/>
            <a:t>2.2.5. Operational</a:t>
          </a:r>
          <a:endParaRPr lang="en-US"/>
        </a:p>
      </dgm:t>
    </dgm:pt>
    <dgm:pt modelId="{888D93E8-C606-4A6C-B75D-B4F97E259E05}" type="parTrans" cxnId="{FAB96301-687A-4775-A948-740AA97DD144}">
      <dgm:prSet/>
      <dgm:spPr/>
      <dgm:t>
        <a:bodyPr/>
        <a:lstStyle/>
        <a:p>
          <a:endParaRPr lang="en-US"/>
        </a:p>
      </dgm:t>
    </dgm:pt>
    <dgm:pt modelId="{0C378681-5971-438C-A3AF-AB9054034DE0}" type="sibTrans" cxnId="{FAB96301-687A-4775-A948-740AA97DD144}">
      <dgm:prSet/>
      <dgm:spPr/>
      <dgm:t>
        <a:bodyPr/>
        <a:lstStyle/>
        <a:p>
          <a:endParaRPr lang="en-US"/>
        </a:p>
      </dgm:t>
    </dgm:pt>
    <dgm:pt modelId="{FD0F0C89-DE2E-4F3A-A1AB-D70766D00C35}">
      <dgm:prSet/>
      <dgm:spPr/>
      <dgm:t>
        <a:bodyPr/>
        <a:lstStyle/>
        <a:p>
          <a:r>
            <a:rPr lang="en-US"/>
            <a:t>The system should be able to operate in the temperature range of -5℃ to 60℃.</a:t>
          </a:r>
        </a:p>
      </dgm:t>
    </dgm:pt>
    <dgm:pt modelId="{A2A1FA52-D54A-46D0-959A-7FBD31787F73}" type="parTrans" cxnId="{10C479D7-D9BE-4140-B8E6-63829F01AC96}">
      <dgm:prSet/>
      <dgm:spPr/>
      <dgm:t>
        <a:bodyPr/>
        <a:lstStyle/>
        <a:p>
          <a:endParaRPr lang="en-US"/>
        </a:p>
      </dgm:t>
    </dgm:pt>
    <dgm:pt modelId="{5A1691AC-2C39-4ECB-AAC0-4B9D88E9CEC9}" type="sibTrans" cxnId="{10C479D7-D9BE-4140-B8E6-63829F01AC96}">
      <dgm:prSet/>
      <dgm:spPr/>
      <dgm:t>
        <a:bodyPr/>
        <a:lstStyle/>
        <a:p>
          <a:endParaRPr lang="en-US"/>
        </a:p>
      </dgm:t>
    </dgm:pt>
    <dgm:pt modelId="{B4A7E2FC-3791-4326-8136-B0B90862BDB4}">
      <dgm:prSet/>
      <dgm:spPr/>
      <dgm:t>
        <a:bodyPr/>
        <a:lstStyle/>
        <a:p>
          <a:r>
            <a:rPr lang="en-US" b="1"/>
            <a:t>2.2.6. Reliability and Availability</a:t>
          </a:r>
          <a:endParaRPr lang="en-US"/>
        </a:p>
      </dgm:t>
    </dgm:pt>
    <dgm:pt modelId="{E543983D-ED4B-4063-A58C-313573887A07}" type="parTrans" cxnId="{FB256FE9-0DE5-4E5A-902F-906FDA9BE8D9}">
      <dgm:prSet/>
      <dgm:spPr/>
      <dgm:t>
        <a:bodyPr/>
        <a:lstStyle/>
        <a:p>
          <a:endParaRPr lang="en-US"/>
        </a:p>
      </dgm:t>
    </dgm:pt>
    <dgm:pt modelId="{2DDA577F-73B5-424C-B40D-05A6F8387115}" type="sibTrans" cxnId="{FB256FE9-0DE5-4E5A-902F-906FDA9BE8D9}">
      <dgm:prSet/>
      <dgm:spPr/>
      <dgm:t>
        <a:bodyPr/>
        <a:lstStyle/>
        <a:p>
          <a:endParaRPr lang="en-US"/>
        </a:p>
      </dgm:t>
    </dgm:pt>
    <dgm:pt modelId="{5B5EFFE8-A543-459B-B1F4-16AD3987B4EE}">
      <dgm:prSet/>
      <dgm:spPr/>
      <dgm:t>
        <a:bodyPr/>
        <a:lstStyle/>
        <a:p>
          <a:r>
            <a:rPr lang="en-US"/>
            <a:t>The system must be accredited by the government because it detects violations and does not like there to be any possibility of error.</a:t>
          </a:r>
        </a:p>
      </dgm:t>
    </dgm:pt>
    <dgm:pt modelId="{0A6C4D84-39A0-4AB9-9DB0-CD873344D20F}" type="parTrans" cxnId="{933272FC-2E2A-4C69-8741-0CFEC772C378}">
      <dgm:prSet/>
      <dgm:spPr/>
      <dgm:t>
        <a:bodyPr/>
        <a:lstStyle/>
        <a:p>
          <a:endParaRPr lang="en-US"/>
        </a:p>
      </dgm:t>
    </dgm:pt>
    <dgm:pt modelId="{46B5C3A8-7976-4154-B137-7ABEF2FB2921}" type="sibTrans" cxnId="{933272FC-2E2A-4C69-8741-0CFEC772C378}">
      <dgm:prSet/>
      <dgm:spPr/>
      <dgm:t>
        <a:bodyPr/>
        <a:lstStyle/>
        <a:p>
          <a:endParaRPr lang="en-US"/>
        </a:p>
      </dgm:t>
    </dgm:pt>
    <dgm:pt modelId="{255C7E7D-3588-4C11-802A-4A07C2C8BEF8}">
      <dgm:prSet/>
      <dgm:spPr/>
      <dgm:t>
        <a:bodyPr/>
        <a:lstStyle/>
        <a:p>
          <a:r>
            <a:rPr lang="en-US" b="1"/>
            <a:t>2.2.7. Energy</a:t>
          </a:r>
          <a:endParaRPr lang="en-US"/>
        </a:p>
      </dgm:t>
    </dgm:pt>
    <dgm:pt modelId="{2A2BA46C-0E67-4B9D-8119-06344E37866D}" type="parTrans" cxnId="{31652E58-C3C3-4B10-9946-80CD8B5CBF35}">
      <dgm:prSet/>
      <dgm:spPr/>
      <dgm:t>
        <a:bodyPr/>
        <a:lstStyle/>
        <a:p>
          <a:endParaRPr lang="en-US"/>
        </a:p>
      </dgm:t>
    </dgm:pt>
    <dgm:pt modelId="{5A23DE96-52FB-490C-8931-FF0871EBB219}" type="sibTrans" cxnId="{31652E58-C3C3-4B10-9946-80CD8B5CBF35}">
      <dgm:prSet/>
      <dgm:spPr/>
      <dgm:t>
        <a:bodyPr/>
        <a:lstStyle/>
        <a:p>
          <a:endParaRPr lang="en-US"/>
        </a:p>
      </dgm:t>
    </dgm:pt>
    <dgm:pt modelId="{190B20DD-5F05-4167-B189-1A485DFE07A4}">
      <dgm:prSet/>
      <dgm:spPr/>
      <dgm:t>
        <a:bodyPr/>
        <a:lstStyle/>
        <a:p>
          <a:r>
            <a:rPr lang="en-US"/>
            <a:t>The system will have an average power assumption of (200) mW.</a:t>
          </a:r>
        </a:p>
      </dgm:t>
    </dgm:pt>
    <dgm:pt modelId="{D0F0DDFE-99DE-4DF0-90F0-F82EBCC791C8}" type="parTrans" cxnId="{3F893A33-DFD5-41C6-891B-CF83EDB40B31}">
      <dgm:prSet/>
      <dgm:spPr/>
      <dgm:t>
        <a:bodyPr/>
        <a:lstStyle/>
        <a:p>
          <a:endParaRPr lang="en-US"/>
        </a:p>
      </dgm:t>
    </dgm:pt>
    <dgm:pt modelId="{F3680E4D-3B08-49B4-B706-E9292AAC61E1}" type="sibTrans" cxnId="{3F893A33-DFD5-41C6-891B-CF83EDB40B31}">
      <dgm:prSet/>
      <dgm:spPr/>
      <dgm:t>
        <a:bodyPr/>
        <a:lstStyle/>
        <a:p>
          <a:endParaRPr lang="en-US"/>
        </a:p>
      </dgm:t>
    </dgm:pt>
    <dgm:pt modelId="{18B66F87-015A-4BC5-A0D5-38C6A2252CBF}">
      <dgm:prSet/>
      <dgm:spPr/>
      <dgm:t>
        <a:bodyPr/>
        <a:lstStyle/>
        <a:p>
          <a:r>
            <a:rPr lang="en-US" b="1"/>
            <a:t>2.2.8. Performance </a:t>
          </a:r>
          <a:endParaRPr lang="en-US"/>
        </a:p>
      </dgm:t>
    </dgm:pt>
    <dgm:pt modelId="{4D7E1A83-F2B1-4FFD-B555-769154352617}" type="parTrans" cxnId="{2EC03B48-1605-448A-8F02-630A0A616E06}">
      <dgm:prSet/>
      <dgm:spPr/>
      <dgm:t>
        <a:bodyPr/>
        <a:lstStyle/>
        <a:p>
          <a:endParaRPr lang="en-US"/>
        </a:p>
      </dgm:t>
    </dgm:pt>
    <dgm:pt modelId="{BCF88DC6-D9CF-46A9-A516-A4FB4921B7CB}" type="sibTrans" cxnId="{2EC03B48-1605-448A-8F02-630A0A616E06}">
      <dgm:prSet/>
      <dgm:spPr/>
      <dgm:t>
        <a:bodyPr/>
        <a:lstStyle/>
        <a:p>
          <a:endParaRPr lang="en-US"/>
        </a:p>
      </dgm:t>
    </dgm:pt>
    <dgm:pt modelId="{035A253F-7D07-49BA-9868-92635D033996}">
      <dgm:prSet/>
      <dgm:spPr/>
      <dgm:t>
        <a:bodyPr/>
        <a:lstStyle/>
        <a:p>
          <a:r>
            <a:rPr lang="en-US"/>
            <a:t>The system should detect (more than 60%) of all traffic anomalies.</a:t>
          </a:r>
        </a:p>
      </dgm:t>
    </dgm:pt>
    <dgm:pt modelId="{0E0FCFB5-B418-4E1D-A091-129089E67D98}" type="parTrans" cxnId="{4988F21B-FA42-4A31-9EE0-EB191C4A5974}">
      <dgm:prSet/>
      <dgm:spPr/>
      <dgm:t>
        <a:bodyPr/>
        <a:lstStyle/>
        <a:p>
          <a:endParaRPr lang="en-US"/>
        </a:p>
      </dgm:t>
    </dgm:pt>
    <dgm:pt modelId="{C688ACF0-5322-4429-998B-7EA44F5DE95F}" type="sibTrans" cxnId="{4988F21B-FA42-4A31-9EE0-EB191C4A5974}">
      <dgm:prSet/>
      <dgm:spPr/>
      <dgm:t>
        <a:bodyPr/>
        <a:lstStyle/>
        <a:p>
          <a:endParaRPr lang="en-US"/>
        </a:p>
      </dgm:t>
    </dgm:pt>
    <dgm:pt modelId="{2E617FDC-C1C1-4F17-9DB3-AED75244A3EF}">
      <dgm:prSet/>
      <dgm:spPr/>
      <dgm:t>
        <a:bodyPr/>
        <a:lstStyle/>
        <a:p>
          <a:r>
            <a:rPr lang="en-US" b="1"/>
            <a:t>2.2.9. Functionality</a:t>
          </a:r>
          <a:endParaRPr lang="en-US"/>
        </a:p>
      </dgm:t>
    </dgm:pt>
    <dgm:pt modelId="{B0321FA4-EC43-47B1-85A1-2C4C000F7A45}" type="parTrans" cxnId="{F464EC8E-4E09-4297-98F7-70B0A4F2EC44}">
      <dgm:prSet/>
      <dgm:spPr/>
      <dgm:t>
        <a:bodyPr/>
        <a:lstStyle/>
        <a:p>
          <a:endParaRPr lang="en-US"/>
        </a:p>
      </dgm:t>
    </dgm:pt>
    <dgm:pt modelId="{D2E6F658-CE7E-47F1-9C46-33B765B1C70E}" type="sibTrans" cxnId="{F464EC8E-4E09-4297-98F7-70B0A4F2EC44}">
      <dgm:prSet/>
      <dgm:spPr/>
      <dgm:t>
        <a:bodyPr/>
        <a:lstStyle/>
        <a:p>
          <a:endParaRPr lang="en-US"/>
        </a:p>
      </dgm:t>
    </dgm:pt>
    <dgm:pt modelId="{4630586C-2A7D-4C30-ACC8-CFFF71DEE5BC}">
      <dgm:prSet/>
      <dgm:spPr/>
      <dgm:t>
        <a:bodyPr/>
        <a:lstStyle/>
        <a:p>
          <a:r>
            <a:rPr lang="en-US"/>
            <a:t>When the system detects traffic anomalies, it will immediately record a violation of the anomaly</a:t>
          </a:r>
          <a:r>
            <a:rPr lang="ar-SA"/>
            <a:t>.</a:t>
          </a:r>
          <a:endParaRPr lang="en-US"/>
        </a:p>
      </dgm:t>
    </dgm:pt>
    <dgm:pt modelId="{0EDAAF6F-D4BD-41A2-84F4-08BA7E2639E4}" type="parTrans" cxnId="{0C6680BD-57AD-4BB6-93D8-7A52518D6C1C}">
      <dgm:prSet/>
      <dgm:spPr/>
      <dgm:t>
        <a:bodyPr/>
        <a:lstStyle/>
        <a:p>
          <a:endParaRPr lang="en-US"/>
        </a:p>
      </dgm:t>
    </dgm:pt>
    <dgm:pt modelId="{3995BD58-D8C0-4DD5-9E72-4005B7B170A4}" type="sibTrans" cxnId="{0C6680BD-57AD-4BB6-93D8-7A52518D6C1C}">
      <dgm:prSet/>
      <dgm:spPr/>
      <dgm:t>
        <a:bodyPr/>
        <a:lstStyle/>
        <a:p>
          <a:endParaRPr lang="en-US"/>
        </a:p>
      </dgm:t>
    </dgm:pt>
    <dgm:pt modelId="{ED45C42B-C672-4A95-9A01-25D73560CF75}" type="pres">
      <dgm:prSet presAssocID="{5D59E15A-303A-4FD8-9003-64FAE402E781}" presName="linear" presStyleCnt="0">
        <dgm:presLayoutVars>
          <dgm:animLvl val="lvl"/>
          <dgm:resizeHandles val="exact"/>
        </dgm:presLayoutVars>
      </dgm:prSet>
      <dgm:spPr/>
    </dgm:pt>
    <dgm:pt modelId="{26C7D0F2-C0C5-4700-A584-3C17ED6F55AB}" type="pres">
      <dgm:prSet presAssocID="{F1C68212-29A3-4F27-B09C-ABBB2AC2BF11}" presName="parentText" presStyleLbl="node1" presStyleIdx="0" presStyleCnt="9">
        <dgm:presLayoutVars>
          <dgm:chMax val="0"/>
          <dgm:bulletEnabled val="1"/>
        </dgm:presLayoutVars>
      </dgm:prSet>
      <dgm:spPr/>
    </dgm:pt>
    <dgm:pt modelId="{F02D80C4-75ED-440E-9944-3B12B4BDE603}" type="pres">
      <dgm:prSet presAssocID="{F1C68212-29A3-4F27-B09C-ABBB2AC2BF11}" presName="childText" presStyleLbl="revTx" presStyleIdx="0" presStyleCnt="9">
        <dgm:presLayoutVars>
          <dgm:bulletEnabled val="1"/>
        </dgm:presLayoutVars>
      </dgm:prSet>
      <dgm:spPr/>
    </dgm:pt>
    <dgm:pt modelId="{A5BFD351-4420-46E4-87E0-BD3778BB678B}" type="pres">
      <dgm:prSet presAssocID="{ED2E1553-6B09-4EA4-9BF2-620898313BAE}" presName="parentText" presStyleLbl="node1" presStyleIdx="1" presStyleCnt="9">
        <dgm:presLayoutVars>
          <dgm:chMax val="0"/>
          <dgm:bulletEnabled val="1"/>
        </dgm:presLayoutVars>
      </dgm:prSet>
      <dgm:spPr/>
    </dgm:pt>
    <dgm:pt modelId="{D3DC46CB-2BD5-4C8A-95E0-58DA334ADB34}" type="pres">
      <dgm:prSet presAssocID="{ED2E1553-6B09-4EA4-9BF2-620898313BAE}" presName="childText" presStyleLbl="revTx" presStyleIdx="1" presStyleCnt="9">
        <dgm:presLayoutVars>
          <dgm:bulletEnabled val="1"/>
        </dgm:presLayoutVars>
      </dgm:prSet>
      <dgm:spPr/>
    </dgm:pt>
    <dgm:pt modelId="{515DAE38-FCEB-4C39-9E2D-1454CA77E944}" type="pres">
      <dgm:prSet presAssocID="{A477EF81-EC3B-4896-8615-173A4BEEC0C9}" presName="parentText" presStyleLbl="node1" presStyleIdx="2" presStyleCnt="9">
        <dgm:presLayoutVars>
          <dgm:chMax val="0"/>
          <dgm:bulletEnabled val="1"/>
        </dgm:presLayoutVars>
      </dgm:prSet>
      <dgm:spPr/>
    </dgm:pt>
    <dgm:pt modelId="{F2210339-3A45-40B9-A119-23644391BC87}" type="pres">
      <dgm:prSet presAssocID="{A477EF81-EC3B-4896-8615-173A4BEEC0C9}" presName="childText" presStyleLbl="revTx" presStyleIdx="2" presStyleCnt="9">
        <dgm:presLayoutVars>
          <dgm:bulletEnabled val="1"/>
        </dgm:presLayoutVars>
      </dgm:prSet>
      <dgm:spPr/>
    </dgm:pt>
    <dgm:pt modelId="{68D56F7F-66A3-4AC4-B4BF-64A7FEFD78C8}" type="pres">
      <dgm:prSet presAssocID="{31EAE64A-5D3A-4906-9B83-4AED8C985D24}" presName="parentText" presStyleLbl="node1" presStyleIdx="3" presStyleCnt="9">
        <dgm:presLayoutVars>
          <dgm:chMax val="0"/>
          <dgm:bulletEnabled val="1"/>
        </dgm:presLayoutVars>
      </dgm:prSet>
      <dgm:spPr/>
    </dgm:pt>
    <dgm:pt modelId="{B76B13F1-5B8C-44A7-819C-49C102657639}" type="pres">
      <dgm:prSet presAssocID="{31EAE64A-5D3A-4906-9B83-4AED8C985D24}" presName="childText" presStyleLbl="revTx" presStyleIdx="3" presStyleCnt="9">
        <dgm:presLayoutVars>
          <dgm:bulletEnabled val="1"/>
        </dgm:presLayoutVars>
      </dgm:prSet>
      <dgm:spPr/>
    </dgm:pt>
    <dgm:pt modelId="{4F54DC81-E8C3-4C50-95DB-355F87321C91}" type="pres">
      <dgm:prSet presAssocID="{E2D8C9AD-28C8-4D99-9733-F94EAA0D0810}" presName="parentText" presStyleLbl="node1" presStyleIdx="4" presStyleCnt="9">
        <dgm:presLayoutVars>
          <dgm:chMax val="0"/>
          <dgm:bulletEnabled val="1"/>
        </dgm:presLayoutVars>
      </dgm:prSet>
      <dgm:spPr/>
    </dgm:pt>
    <dgm:pt modelId="{17A2D729-0625-4C88-92AF-5EEF11CB86DD}" type="pres">
      <dgm:prSet presAssocID="{E2D8C9AD-28C8-4D99-9733-F94EAA0D0810}" presName="childText" presStyleLbl="revTx" presStyleIdx="4" presStyleCnt="9">
        <dgm:presLayoutVars>
          <dgm:bulletEnabled val="1"/>
        </dgm:presLayoutVars>
      </dgm:prSet>
      <dgm:spPr/>
    </dgm:pt>
    <dgm:pt modelId="{8D603ECD-D257-4121-A955-8423448D389C}" type="pres">
      <dgm:prSet presAssocID="{B4A7E2FC-3791-4326-8136-B0B90862BDB4}" presName="parentText" presStyleLbl="node1" presStyleIdx="5" presStyleCnt="9">
        <dgm:presLayoutVars>
          <dgm:chMax val="0"/>
          <dgm:bulletEnabled val="1"/>
        </dgm:presLayoutVars>
      </dgm:prSet>
      <dgm:spPr/>
    </dgm:pt>
    <dgm:pt modelId="{FB62D66B-E233-45EF-9190-CA123C63C1B4}" type="pres">
      <dgm:prSet presAssocID="{B4A7E2FC-3791-4326-8136-B0B90862BDB4}" presName="childText" presStyleLbl="revTx" presStyleIdx="5" presStyleCnt="9">
        <dgm:presLayoutVars>
          <dgm:bulletEnabled val="1"/>
        </dgm:presLayoutVars>
      </dgm:prSet>
      <dgm:spPr/>
    </dgm:pt>
    <dgm:pt modelId="{10B7E08A-D69F-474E-8598-8182F64F0299}" type="pres">
      <dgm:prSet presAssocID="{255C7E7D-3588-4C11-802A-4A07C2C8BEF8}" presName="parentText" presStyleLbl="node1" presStyleIdx="6" presStyleCnt="9">
        <dgm:presLayoutVars>
          <dgm:chMax val="0"/>
          <dgm:bulletEnabled val="1"/>
        </dgm:presLayoutVars>
      </dgm:prSet>
      <dgm:spPr/>
    </dgm:pt>
    <dgm:pt modelId="{02C2E6CC-1698-4B91-9A25-243D51916E6E}" type="pres">
      <dgm:prSet presAssocID="{255C7E7D-3588-4C11-802A-4A07C2C8BEF8}" presName="childText" presStyleLbl="revTx" presStyleIdx="6" presStyleCnt="9">
        <dgm:presLayoutVars>
          <dgm:bulletEnabled val="1"/>
        </dgm:presLayoutVars>
      </dgm:prSet>
      <dgm:spPr/>
    </dgm:pt>
    <dgm:pt modelId="{9A9B082C-659C-4B93-A54F-62A7A454F8D9}" type="pres">
      <dgm:prSet presAssocID="{18B66F87-015A-4BC5-A0D5-38C6A2252CBF}" presName="parentText" presStyleLbl="node1" presStyleIdx="7" presStyleCnt="9">
        <dgm:presLayoutVars>
          <dgm:chMax val="0"/>
          <dgm:bulletEnabled val="1"/>
        </dgm:presLayoutVars>
      </dgm:prSet>
      <dgm:spPr/>
    </dgm:pt>
    <dgm:pt modelId="{7C4CC49E-8FE2-466A-921D-1D6378F6B13B}" type="pres">
      <dgm:prSet presAssocID="{18B66F87-015A-4BC5-A0D5-38C6A2252CBF}" presName="childText" presStyleLbl="revTx" presStyleIdx="7" presStyleCnt="9">
        <dgm:presLayoutVars>
          <dgm:bulletEnabled val="1"/>
        </dgm:presLayoutVars>
      </dgm:prSet>
      <dgm:spPr/>
    </dgm:pt>
    <dgm:pt modelId="{2E0C6E54-891F-4560-9011-E6A4CFA83BD5}" type="pres">
      <dgm:prSet presAssocID="{2E617FDC-C1C1-4F17-9DB3-AED75244A3EF}" presName="parentText" presStyleLbl="node1" presStyleIdx="8" presStyleCnt="9">
        <dgm:presLayoutVars>
          <dgm:chMax val="0"/>
          <dgm:bulletEnabled val="1"/>
        </dgm:presLayoutVars>
      </dgm:prSet>
      <dgm:spPr/>
    </dgm:pt>
    <dgm:pt modelId="{EA5F7A61-47A0-4FB6-B1F1-ECFA33F2839D}" type="pres">
      <dgm:prSet presAssocID="{2E617FDC-C1C1-4F17-9DB3-AED75244A3EF}" presName="childText" presStyleLbl="revTx" presStyleIdx="8" presStyleCnt="9">
        <dgm:presLayoutVars>
          <dgm:bulletEnabled val="1"/>
        </dgm:presLayoutVars>
      </dgm:prSet>
      <dgm:spPr/>
    </dgm:pt>
  </dgm:ptLst>
  <dgm:cxnLst>
    <dgm:cxn modelId="{FAB96301-687A-4775-A948-740AA97DD144}" srcId="{5D59E15A-303A-4FD8-9003-64FAE402E781}" destId="{E2D8C9AD-28C8-4D99-9733-F94EAA0D0810}" srcOrd="4" destOrd="0" parTransId="{888D93E8-C606-4A6C-B75D-B4F97E259E05}" sibTransId="{0C378681-5971-438C-A3AF-AB9054034DE0}"/>
    <dgm:cxn modelId="{2A2DD805-AB60-432F-A933-D6B6609433B3}" type="presOf" srcId="{ED2E1553-6B09-4EA4-9BF2-620898313BAE}" destId="{A5BFD351-4420-46E4-87E0-BD3778BB678B}" srcOrd="0" destOrd="0" presId="urn:microsoft.com/office/officeart/2005/8/layout/vList2"/>
    <dgm:cxn modelId="{DA312B08-C6D6-40B8-B744-7AF418B4B177}" type="presOf" srcId="{E2D8C9AD-28C8-4D99-9733-F94EAA0D0810}" destId="{4F54DC81-E8C3-4C50-95DB-355F87321C91}" srcOrd="0" destOrd="0" presId="urn:microsoft.com/office/officeart/2005/8/layout/vList2"/>
    <dgm:cxn modelId="{4988F21B-FA42-4A31-9EE0-EB191C4A5974}" srcId="{18B66F87-015A-4BC5-A0D5-38C6A2252CBF}" destId="{035A253F-7D07-49BA-9868-92635D033996}" srcOrd="0" destOrd="0" parTransId="{0E0FCFB5-B418-4E1D-A091-129089E67D98}" sibTransId="{C688ACF0-5322-4429-998B-7EA44F5DE95F}"/>
    <dgm:cxn modelId="{1128D229-E364-48BB-9ED3-05E64A9DC497}" srcId="{31EAE64A-5D3A-4906-9B83-4AED8C985D24}" destId="{6F8A89D0-A4A2-4C44-B12A-0C300B565975}" srcOrd="0" destOrd="0" parTransId="{16E68533-3CC2-466F-AB4B-28025451341F}" sibTransId="{EB32D285-E2E5-4B5F-BCFD-B43AAF7BD580}"/>
    <dgm:cxn modelId="{5C6B132E-0730-4020-ACEA-AC6986EF3B4E}" type="presOf" srcId="{035A253F-7D07-49BA-9868-92635D033996}" destId="{7C4CC49E-8FE2-466A-921D-1D6378F6B13B}" srcOrd="0" destOrd="0" presId="urn:microsoft.com/office/officeart/2005/8/layout/vList2"/>
    <dgm:cxn modelId="{095FA92F-5F2D-416F-A149-74C3410021B3}" srcId="{ED2E1553-6B09-4EA4-9BF2-620898313BAE}" destId="{D5066253-AD59-46E6-BF6F-A2AB5968B86D}" srcOrd="0" destOrd="0" parTransId="{FAD878AA-21E6-4F3F-8DB2-F9B9E8286561}" sibTransId="{09BC0AE8-4C1B-41B1-972F-91E80F5762CD}"/>
    <dgm:cxn modelId="{3F893A33-DFD5-41C6-891B-CF83EDB40B31}" srcId="{255C7E7D-3588-4C11-802A-4A07C2C8BEF8}" destId="{190B20DD-5F05-4167-B189-1A485DFE07A4}" srcOrd="0" destOrd="0" parTransId="{D0F0DDFE-99DE-4DF0-90F0-F82EBCC791C8}" sibTransId="{F3680E4D-3B08-49B4-B706-E9292AAC61E1}"/>
    <dgm:cxn modelId="{3FB2F733-4FC2-4BE1-B555-2DCF833B66D1}" type="presOf" srcId="{5D59E15A-303A-4FD8-9003-64FAE402E781}" destId="{ED45C42B-C672-4A95-9A01-25D73560CF75}" srcOrd="0" destOrd="0" presId="urn:microsoft.com/office/officeart/2005/8/layout/vList2"/>
    <dgm:cxn modelId="{DD2B1B3E-92E3-4996-8342-926D012D7E4E}" type="presOf" srcId="{A477EF81-EC3B-4896-8615-173A4BEEC0C9}" destId="{515DAE38-FCEB-4C39-9E2D-1454CA77E944}" srcOrd="0" destOrd="0" presId="urn:microsoft.com/office/officeart/2005/8/layout/vList2"/>
    <dgm:cxn modelId="{34DD535B-8BCA-45B5-BB81-59AD74C9927B}" type="presOf" srcId="{B4A7E2FC-3791-4326-8136-B0B90862BDB4}" destId="{8D603ECD-D257-4121-A955-8423448D389C}" srcOrd="0" destOrd="0" presId="urn:microsoft.com/office/officeart/2005/8/layout/vList2"/>
    <dgm:cxn modelId="{4E80EE5D-6381-454C-8EDB-E74234537B54}" type="presOf" srcId="{5B5EFFE8-A543-459B-B1F4-16AD3987B4EE}" destId="{FB62D66B-E233-45EF-9190-CA123C63C1B4}" srcOrd="0" destOrd="0" presId="urn:microsoft.com/office/officeart/2005/8/layout/vList2"/>
    <dgm:cxn modelId="{61A3F55F-F46F-47D5-82AD-1ADB59E7F47E}" type="presOf" srcId="{FD0F0C89-DE2E-4F3A-A1AB-D70766D00C35}" destId="{17A2D729-0625-4C88-92AF-5EEF11CB86DD}" srcOrd="0" destOrd="0" presId="urn:microsoft.com/office/officeart/2005/8/layout/vList2"/>
    <dgm:cxn modelId="{A7A6FA64-A5E8-49D5-A943-B2E8CF404FB4}" type="presOf" srcId="{496A5370-2C6D-4ADF-8850-40F22DB227FE}" destId="{F02D80C4-75ED-440E-9944-3B12B4BDE603}" srcOrd="0" destOrd="0" presId="urn:microsoft.com/office/officeart/2005/8/layout/vList2"/>
    <dgm:cxn modelId="{2EC03B48-1605-448A-8F02-630A0A616E06}" srcId="{5D59E15A-303A-4FD8-9003-64FAE402E781}" destId="{18B66F87-015A-4BC5-A0D5-38C6A2252CBF}" srcOrd="7" destOrd="0" parTransId="{4D7E1A83-F2B1-4FFD-B555-769154352617}" sibTransId="{BCF88DC6-D9CF-46A9-A516-A4FB4921B7CB}"/>
    <dgm:cxn modelId="{16820069-7C9A-4A1E-A25E-C9D6DCCBFDF7}" srcId="{A477EF81-EC3B-4896-8615-173A4BEEC0C9}" destId="{D0C56C6A-C151-4D14-B18F-0C0BBD2981FC}" srcOrd="0" destOrd="0" parTransId="{F6698BE5-F946-4880-9D77-FCC1BD4D5AB2}" sibTransId="{B0CC605D-4A8D-4AB0-A26F-2AF21B83EF58}"/>
    <dgm:cxn modelId="{31652E58-C3C3-4B10-9946-80CD8B5CBF35}" srcId="{5D59E15A-303A-4FD8-9003-64FAE402E781}" destId="{255C7E7D-3588-4C11-802A-4A07C2C8BEF8}" srcOrd="6" destOrd="0" parTransId="{2A2BA46C-0E67-4B9D-8119-06344E37866D}" sibTransId="{5A23DE96-52FB-490C-8931-FF0871EBB219}"/>
    <dgm:cxn modelId="{D4B3767B-3DDF-4BF2-8604-4DF71F7283D7}" srcId="{5D59E15A-303A-4FD8-9003-64FAE402E781}" destId="{A477EF81-EC3B-4896-8615-173A4BEEC0C9}" srcOrd="2" destOrd="0" parTransId="{3247122B-209A-4F96-8E62-D3A22B05FEF1}" sibTransId="{90DCBE40-5E9F-4F47-BFEA-55A261CFA586}"/>
    <dgm:cxn modelId="{6EC9878A-A4FD-4DF4-BA94-CF03604B7F65}" type="presOf" srcId="{31EAE64A-5D3A-4906-9B83-4AED8C985D24}" destId="{68D56F7F-66A3-4AC4-B4BF-64A7FEFD78C8}" srcOrd="0" destOrd="0" presId="urn:microsoft.com/office/officeart/2005/8/layout/vList2"/>
    <dgm:cxn modelId="{5603B18A-EA89-4C7A-9552-ADE284A94B7D}" type="presOf" srcId="{D0C56C6A-C151-4D14-B18F-0C0BBD2981FC}" destId="{F2210339-3A45-40B9-A119-23644391BC87}" srcOrd="0" destOrd="0" presId="urn:microsoft.com/office/officeart/2005/8/layout/vList2"/>
    <dgm:cxn modelId="{363EE18C-9A33-46CB-9594-FEE139E262FC}" srcId="{F1C68212-29A3-4F27-B09C-ABBB2AC2BF11}" destId="{496A5370-2C6D-4ADF-8850-40F22DB227FE}" srcOrd="0" destOrd="0" parTransId="{6367375F-7EA5-4364-9A50-EBCC2BCF67E0}" sibTransId="{40DCBA42-D133-4B78-A73B-A67F8874F32D}"/>
    <dgm:cxn modelId="{F464EC8E-4E09-4297-98F7-70B0A4F2EC44}" srcId="{5D59E15A-303A-4FD8-9003-64FAE402E781}" destId="{2E617FDC-C1C1-4F17-9DB3-AED75244A3EF}" srcOrd="8" destOrd="0" parTransId="{B0321FA4-EC43-47B1-85A1-2C4C000F7A45}" sibTransId="{D2E6F658-CE7E-47F1-9C46-33B765B1C70E}"/>
    <dgm:cxn modelId="{5AC8E59E-6403-401D-88DD-36847F827F7F}" srcId="{5D59E15A-303A-4FD8-9003-64FAE402E781}" destId="{F1C68212-29A3-4F27-B09C-ABBB2AC2BF11}" srcOrd="0" destOrd="0" parTransId="{08A0C609-8761-4936-BDD2-1D63B7DDE3A1}" sibTransId="{3A24A33E-D469-4DC2-BF86-A2CECAE2A7F7}"/>
    <dgm:cxn modelId="{78350E9F-4A83-4053-90A5-D3E6A466A8FB}" type="presOf" srcId="{18B66F87-015A-4BC5-A0D5-38C6A2252CBF}" destId="{9A9B082C-659C-4B93-A54F-62A7A454F8D9}" srcOrd="0" destOrd="0" presId="urn:microsoft.com/office/officeart/2005/8/layout/vList2"/>
    <dgm:cxn modelId="{295EEFA7-5A15-4929-9029-54D6C7D679A4}" type="presOf" srcId="{6F8A89D0-A4A2-4C44-B12A-0C300B565975}" destId="{B76B13F1-5B8C-44A7-819C-49C102657639}" srcOrd="0" destOrd="0" presId="urn:microsoft.com/office/officeart/2005/8/layout/vList2"/>
    <dgm:cxn modelId="{60D7A2B3-B18F-4787-A6FF-8D1C11E1217F}" srcId="{5D59E15A-303A-4FD8-9003-64FAE402E781}" destId="{ED2E1553-6B09-4EA4-9BF2-620898313BAE}" srcOrd="1" destOrd="0" parTransId="{60FCC69A-514F-4B28-9046-BB50C3927BDF}" sibTransId="{F255940C-72F3-4181-95A1-D4EEF2C9A44A}"/>
    <dgm:cxn modelId="{67966DBB-A74B-4202-91C2-A1E1F33018C0}" srcId="{5D59E15A-303A-4FD8-9003-64FAE402E781}" destId="{31EAE64A-5D3A-4906-9B83-4AED8C985D24}" srcOrd="3" destOrd="0" parTransId="{118FCF86-C02B-4F9F-81E7-889E670FF259}" sibTransId="{9E5BC8A3-F6A3-4C6E-97C5-4E291A627D7E}"/>
    <dgm:cxn modelId="{0C6680BD-57AD-4BB6-93D8-7A52518D6C1C}" srcId="{2E617FDC-C1C1-4F17-9DB3-AED75244A3EF}" destId="{4630586C-2A7D-4C30-ACC8-CFFF71DEE5BC}" srcOrd="0" destOrd="0" parTransId="{0EDAAF6F-D4BD-41A2-84F4-08BA7E2639E4}" sibTransId="{3995BD58-D8C0-4DD5-9E72-4005B7B170A4}"/>
    <dgm:cxn modelId="{621E2BBE-F4DB-4795-A655-E49281334F86}" type="presOf" srcId="{255C7E7D-3588-4C11-802A-4A07C2C8BEF8}" destId="{10B7E08A-D69F-474E-8598-8182F64F0299}" srcOrd="0" destOrd="0" presId="urn:microsoft.com/office/officeart/2005/8/layout/vList2"/>
    <dgm:cxn modelId="{DD8689C9-99BC-4AD2-A5C4-3B5B7CE69C3A}" type="presOf" srcId="{190B20DD-5F05-4167-B189-1A485DFE07A4}" destId="{02C2E6CC-1698-4B91-9A25-243D51916E6E}" srcOrd="0" destOrd="0" presId="urn:microsoft.com/office/officeart/2005/8/layout/vList2"/>
    <dgm:cxn modelId="{43B32ECE-0C5E-4E4E-868B-56EC7BF7459A}" type="presOf" srcId="{F1C68212-29A3-4F27-B09C-ABBB2AC2BF11}" destId="{26C7D0F2-C0C5-4700-A584-3C17ED6F55AB}" srcOrd="0" destOrd="0" presId="urn:microsoft.com/office/officeart/2005/8/layout/vList2"/>
    <dgm:cxn modelId="{10C479D7-D9BE-4140-B8E6-63829F01AC96}" srcId="{E2D8C9AD-28C8-4D99-9733-F94EAA0D0810}" destId="{FD0F0C89-DE2E-4F3A-A1AB-D70766D00C35}" srcOrd="0" destOrd="0" parTransId="{A2A1FA52-D54A-46D0-959A-7FBD31787F73}" sibTransId="{5A1691AC-2C39-4ECB-AAC0-4B9D88E9CEC9}"/>
    <dgm:cxn modelId="{52A8B6DF-D4E3-4420-9254-57DD95883354}" type="presOf" srcId="{4630586C-2A7D-4C30-ACC8-CFFF71DEE5BC}" destId="{EA5F7A61-47A0-4FB6-B1F1-ECFA33F2839D}" srcOrd="0" destOrd="0" presId="urn:microsoft.com/office/officeart/2005/8/layout/vList2"/>
    <dgm:cxn modelId="{FB256FE9-0DE5-4E5A-902F-906FDA9BE8D9}" srcId="{5D59E15A-303A-4FD8-9003-64FAE402E781}" destId="{B4A7E2FC-3791-4326-8136-B0B90862BDB4}" srcOrd="5" destOrd="0" parTransId="{E543983D-ED4B-4063-A58C-313573887A07}" sibTransId="{2DDA577F-73B5-424C-B40D-05A6F8387115}"/>
    <dgm:cxn modelId="{8BBC08EA-9D39-4E55-A98F-CA19C98BADFE}" type="presOf" srcId="{D5066253-AD59-46E6-BF6F-A2AB5968B86D}" destId="{D3DC46CB-2BD5-4C8A-95E0-58DA334ADB34}" srcOrd="0" destOrd="0" presId="urn:microsoft.com/office/officeart/2005/8/layout/vList2"/>
    <dgm:cxn modelId="{F35D42EB-1922-4316-AB55-C551608F22BB}" type="presOf" srcId="{2E617FDC-C1C1-4F17-9DB3-AED75244A3EF}" destId="{2E0C6E54-891F-4560-9011-E6A4CFA83BD5}" srcOrd="0" destOrd="0" presId="urn:microsoft.com/office/officeart/2005/8/layout/vList2"/>
    <dgm:cxn modelId="{933272FC-2E2A-4C69-8741-0CFEC772C378}" srcId="{B4A7E2FC-3791-4326-8136-B0B90862BDB4}" destId="{5B5EFFE8-A543-459B-B1F4-16AD3987B4EE}" srcOrd="0" destOrd="0" parTransId="{0A6C4D84-39A0-4AB9-9DB0-CD873344D20F}" sibTransId="{46B5C3A8-7976-4154-B137-7ABEF2FB2921}"/>
    <dgm:cxn modelId="{D0CFC9E2-919A-4B6D-AB3A-B6E2D82B60DD}" type="presParOf" srcId="{ED45C42B-C672-4A95-9A01-25D73560CF75}" destId="{26C7D0F2-C0C5-4700-A584-3C17ED6F55AB}" srcOrd="0" destOrd="0" presId="urn:microsoft.com/office/officeart/2005/8/layout/vList2"/>
    <dgm:cxn modelId="{8D316366-578A-4B34-9F2D-6E50C855B9EE}" type="presParOf" srcId="{ED45C42B-C672-4A95-9A01-25D73560CF75}" destId="{F02D80C4-75ED-440E-9944-3B12B4BDE603}" srcOrd="1" destOrd="0" presId="urn:microsoft.com/office/officeart/2005/8/layout/vList2"/>
    <dgm:cxn modelId="{4A326D09-C564-439A-AAEB-839F69F16C81}" type="presParOf" srcId="{ED45C42B-C672-4A95-9A01-25D73560CF75}" destId="{A5BFD351-4420-46E4-87E0-BD3778BB678B}" srcOrd="2" destOrd="0" presId="urn:microsoft.com/office/officeart/2005/8/layout/vList2"/>
    <dgm:cxn modelId="{B3FE5419-06B3-4355-A8DB-CDD7942CAC93}" type="presParOf" srcId="{ED45C42B-C672-4A95-9A01-25D73560CF75}" destId="{D3DC46CB-2BD5-4C8A-95E0-58DA334ADB34}" srcOrd="3" destOrd="0" presId="urn:microsoft.com/office/officeart/2005/8/layout/vList2"/>
    <dgm:cxn modelId="{C33CF44C-0520-4C97-9A06-FB5FB84C22E9}" type="presParOf" srcId="{ED45C42B-C672-4A95-9A01-25D73560CF75}" destId="{515DAE38-FCEB-4C39-9E2D-1454CA77E944}" srcOrd="4" destOrd="0" presId="urn:microsoft.com/office/officeart/2005/8/layout/vList2"/>
    <dgm:cxn modelId="{3C1BDF06-182F-4D09-A288-0A8FE078A521}" type="presParOf" srcId="{ED45C42B-C672-4A95-9A01-25D73560CF75}" destId="{F2210339-3A45-40B9-A119-23644391BC87}" srcOrd="5" destOrd="0" presId="urn:microsoft.com/office/officeart/2005/8/layout/vList2"/>
    <dgm:cxn modelId="{2964EC02-AB19-4BC1-A223-F6D0B525EBBB}" type="presParOf" srcId="{ED45C42B-C672-4A95-9A01-25D73560CF75}" destId="{68D56F7F-66A3-4AC4-B4BF-64A7FEFD78C8}" srcOrd="6" destOrd="0" presId="urn:microsoft.com/office/officeart/2005/8/layout/vList2"/>
    <dgm:cxn modelId="{66FCA7D3-0171-4170-98C6-10617F246544}" type="presParOf" srcId="{ED45C42B-C672-4A95-9A01-25D73560CF75}" destId="{B76B13F1-5B8C-44A7-819C-49C102657639}" srcOrd="7" destOrd="0" presId="urn:microsoft.com/office/officeart/2005/8/layout/vList2"/>
    <dgm:cxn modelId="{AF4AE516-A54C-4FA4-92A3-375BAC64FBC2}" type="presParOf" srcId="{ED45C42B-C672-4A95-9A01-25D73560CF75}" destId="{4F54DC81-E8C3-4C50-95DB-355F87321C91}" srcOrd="8" destOrd="0" presId="urn:microsoft.com/office/officeart/2005/8/layout/vList2"/>
    <dgm:cxn modelId="{441BBE42-7B1D-42AE-BAC3-EA458821AACC}" type="presParOf" srcId="{ED45C42B-C672-4A95-9A01-25D73560CF75}" destId="{17A2D729-0625-4C88-92AF-5EEF11CB86DD}" srcOrd="9" destOrd="0" presId="urn:microsoft.com/office/officeart/2005/8/layout/vList2"/>
    <dgm:cxn modelId="{1F2DE596-1E3C-4DF1-99FD-46F6E2542ADD}" type="presParOf" srcId="{ED45C42B-C672-4A95-9A01-25D73560CF75}" destId="{8D603ECD-D257-4121-A955-8423448D389C}" srcOrd="10" destOrd="0" presId="urn:microsoft.com/office/officeart/2005/8/layout/vList2"/>
    <dgm:cxn modelId="{724190F2-B0D4-4E56-8615-C99D9FD06B72}" type="presParOf" srcId="{ED45C42B-C672-4A95-9A01-25D73560CF75}" destId="{FB62D66B-E233-45EF-9190-CA123C63C1B4}" srcOrd="11" destOrd="0" presId="urn:microsoft.com/office/officeart/2005/8/layout/vList2"/>
    <dgm:cxn modelId="{E5ADD1B9-3A06-4E76-8CE4-6448AC058096}" type="presParOf" srcId="{ED45C42B-C672-4A95-9A01-25D73560CF75}" destId="{10B7E08A-D69F-474E-8598-8182F64F0299}" srcOrd="12" destOrd="0" presId="urn:microsoft.com/office/officeart/2005/8/layout/vList2"/>
    <dgm:cxn modelId="{82A8E099-9C42-455E-8244-924939F524A2}" type="presParOf" srcId="{ED45C42B-C672-4A95-9A01-25D73560CF75}" destId="{02C2E6CC-1698-4B91-9A25-243D51916E6E}" srcOrd="13" destOrd="0" presId="urn:microsoft.com/office/officeart/2005/8/layout/vList2"/>
    <dgm:cxn modelId="{85BD5C0B-33E7-4550-8588-92FB6BED279C}" type="presParOf" srcId="{ED45C42B-C672-4A95-9A01-25D73560CF75}" destId="{9A9B082C-659C-4B93-A54F-62A7A454F8D9}" srcOrd="14" destOrd="0" presId="urn:microsoft.com/office/officeart/2005/8/layout/vList2"/>
    <dgm:cxn modelId="{858DE6BC-62CA-4F2D-AF41-E69C1F07D8AB}" type="presParOf" srcId="{ED45C42B-C672-4A95-9A01-25D73560CF75}" destId="{7C4CC49E-8FE2-466A-921D-1D6378F6B13B}" srcOrd="15" destOrd="0" presId="urn:microsoft.com/office/officeart/2005/8/layout/vList2"/>
    <dgm:cxn modelId="{0E584B12-12AA-48E6-A157-6B57333A1034}" type="presParOf" srcId="{ED45C42B-C672-4A95-9A01-25D73560CF75}" destId="{2E0C6E54-891F-4560-9011-E6A4CFA83BD5}" srcOrd="16" destOrd="0" presId="urn:microsoft.com/office/officeart/2005/8/layout/vList2"/>
    <dgm:cxn modelId="{4A757077-0510-46C8-B625-AC2D985B5A42}" type="presParOf" srcId="{ED45C42B-C672-4A95-9A01-25D73560CF75}" destId="{EA5F7A61-47A0-4FB6-B1F1-ECFA33F2839D}" srcOrd="1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3EC6F7-86A6-4CA6-8726-BC68D854EAB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94CBEB-C2AE-4FC1-B87C-DB135BB40070}">
      <dgm:prSet/>
      <dgm:spPr/>
      <dgm:t>
        <a:bodyPr/>
        <a:lstStyle/>
        <a:p>
          <a:r>
            <a:rPr lang="en-US">
              <a:latin typeface="Times New Roman"/>
              <a:cs typeface="Times New Roman"/>
            </a:rPr>
            <a:t>If the majority didn’t agree a discussion will be held among the members</a:t>
          </a:r>
          <a:endParaRPr lang="en-US" b="0" i="0" u="none" strike="noStrike" cap="none" baseline="0" noProof="0">
            <a:solidFill>
              <a:srgbClr val="010000"/>
            </a:solidFill>
            <a:latin typeface="Times New Roman"/>
            <a:cs typeface="Times New Roman"/>
          </a:endParaRPr>
        </a:p>
      </dgm:t>
    </dgm:pt>
    <dgm:pt modelId="{75676E25-C5AB-4E97-A4B4-255192872791}" type="parTrans" cxnId="{A70A6595-3408-483B-A6E3-DBC4998909B2}">
      <dgm:prSet/>
      <dgm:spPr/>
      <dgm:t>
        <a:bodyPr/>
        <a:lstStyle/>
        <a:p>
          <a:endParaRPr lang="en-US"/>
        </a:p>
      </dgm:t>
    </dgm:pt>
    <dgm:pt modelId="{E9A192E1-B284-435C-A24A-A83BF6B70BD0}" type="sibTrans" cxnId="{A70A6595-3408-483B-A6E3-DBC4998909B2}">
      <dgm:prSet/>
      <dgm:spPr/>
      <dgm:t>
        <a:bodyPr/>
        <a:lstStyle/>
        <a:p>
          <a:endParaRPr lang="en-US"/>
        </a:p>
      </dgm:t>
    </dgm:pt>
    <dgm:pt modelId="{549910B9-1BED-47AB-819E-A2A09DEA8B87}">
      <dgm:prSet/>
      <dgm:spPr/>
      <dgm:t>
        <a:bodyPr/>
        <a:lstStyle/>
        <a:p>
          <a:r>
            <a:rPr lang="en-US">
              <a:latin typeface="Times New Roman"/>
              <a:cs typeface="Times New Roman"/>
            </a:rPr>
            <a:t>The leader will make the final Decision</a:t>
          </a:r>
        </a:p>
      </dgm:t>
    </dgm:pt>
    <dgm:pt modelId="{638430A1-8760-410F-9CCB-5709B9861DF6}" type="parTrans" cxnId="{750E3E65-F7F1-40C6-B195-D14134A978CB}">
      <dgm:prSet/>
      <dgm:spPr/>
      <dgm:t>
        <a:bodyPr/>
        <a:lstStyle/>
        <a:p>
          <a:endParaRPr lang="en-US"/>
        </a:p>
      </dgm:t>
    </dgm:pt>
    <dgm:pt modelId="{C8AFF263-C551-46C9-8D8A-7FD5F6534834}" type="sibTrans" cxnId="{750E3E65-F7F1-40C6-B195-D14134A978CB}">
      <dgm:prSet/>
      <dgm:spPr/>
      <dgm:t>
        <a:bodyPr/>
        <a:lstStyle/>
        <a:p>
          <a:endParaRPr lang="en-US"/>
        </a:p>
      </dgm:t>
    </dgm:pt>
    <dgm:pt modelId="{F6EFF49F-0785-4DF3-8364-073C9058A5EF}" type="pres">
      <dgm:prSet presAssocID="{9A3EC6F7-86A6-4CA6-8726-BC68D854EAB0}" presName="root" presStyleCnt="0">
        <dgm:presLayoutVars>
          <dgm:dir/>
          <dgm:resizeHandles val="exact"/>
        </dgm:presLayoutVars>
      </dgm:prSet>
      <dgm:spPr/>
    </dgm:pt>
    <dgm:pt modelId="{A43D0976-469D-4155-848F-740C8F2B436E}" type="pres">
      <dgm:prSet presAssocID="{9E94CBEB-C2AE-4FC1-B87C-DB135BB40070}" presName="compNode" presStyleCnt="0"/>
      <dgm:spPr/>
    </dgm:pt>
    <dgm:pt modelId="{4FA0BB7D-516C-4FE1-8360-03CD3E9F4C15}" type="pres">
      <dgm:prSet presAssocID="{9E94CBEB-C2AE-4FC1-B87C-DB135BB400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3D6B9FDF-200A-4FC5-A159-71FDE845353E}" type="pres">
      <dgm:prSet presAssocID="{9E94CBEB-C2AE-4FC1-B87C-DB135BB40070}" presName="spaceRect" presStyleCnt="0"/>
      <dgm:spPr/>
    </dgm:pt>
    <dgm:pt modelId="{5564C8A1-F874-4430-95EF-2B50215626CE}" type="pres">
      <dgm:prSet presAssocID="{9E94CBEB-C2AE-4FC1-B87C-DB135BB40070}" presName="textRect" presStyleLbl="revTx" presStyleIdx="0" presStyleCnt="2">
        <dgm:presLayoutVars>
          <dgm:chMax val="1"/>
          <dgm:chPref val="1"/>
        </dgm:presLayoutVars>
      </dgm:prSet>
      <dgm:spPr/>
    </dgm:pt>
    <dgm:pt modelId="{EF5E0B3D-5B7E-464F-9E78-9C4929E44E61}" type="pres">
      <dgm:prSet presAssocID="{E9A192E1-B284-435C-A24A-A83BF6B70BD0}" presName="sibTrans" presStyleCnt="0"/>
      <dgm:spPr/>
    </dgm:pt>
    <dgm:pt modelId="{050D65B0-EFAE-4C19-8932-7C935ED3FD83}" type="pres">
      <dgm:prSet presAssocID="{549910B9-1BED-47AB-819E-A2A09DEA8B87}" presName="compNode" presStyleCnt="0"/>
      <dgm:spPr/>
    </dgm:pt>
    <dgm:pt modelId="{5C66CA24-3793-4122-B3A3-EE3E093E3A1A}" type="pres">
      <dgm:prSet presAssocID="{549910B9-1BED-47AB-819E-A2A09DEA8B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AAFEDB1E-4BD6-487A-BA31-E1548B8866B1}" type="pres">
      <dgm:prSet presAssocID="{549910B9-1BED-47AB-819E-A2A09DEA8B87}" presName="spaceRect" presStyleCnt="0"/>
      <dgm:spPr/>
    </dgm:pt>
    <dgm:pt modelId="{A03902B6-9DEB-426E-8549-1DA50E8A635A}" type="pres">
      <dgm:prSet presAssocID="{549910B9-1BED-47AB-819E-A2A09DEA8B87}" presName="textRect" presStyleLbl="revTx" presStyleIdx="1" presStyleCnt="2">
        <dgm:presLayoutVars>
          <dgm:chMax val="1"/>
          <dgm:chPref val="1"/>
        </dgm:presLayoutVars>
      </dgm:prSet>
      <dgm:spPr/>
    </dgm:pt>
  </dgm:ptLst>
  <dgm:cxnLst>
    <dgm:cxn modelId="{AB08A715-6624-439F-88EB-718E26010A7E}" type="presOf" srcId="{9E94CBEB-C2AE-4FC1-B87C-DB135BB40070}" destId="{5564C8A1-F874-4430-95EF-2B50215626CE}" srcOrd="0" destOrd="0" presId="urn:microsoft.com/office/officeart/2018/2/layout/IconLabelList"/>
    <dgm:cxn modelId="{B75ED131-86F7-47E2-BB58-F7A589B62946}" type="presOf" srcId="{549910B9-1BED-47AB-819E-A2A09DEA8B87}" destId="{A03902B6-9DEB-426E-8549-1DA50E8A635A}" srcOrd="0" destOrd="0" presId="urn:microsoft.com/office/officeart/2018/2/layout/IconLabelList"/>
    <dgm:cxn modelId="{750E3E65-F7F1-40C6-B195-D14134A978CB}" srcId="{9A3EC6F7-86A6-4CA6-8726-BC68D854EAB0}" destId="{549910B9-1BED-47AB-819E-A2A09DEA8B87}" srcOrd="1" destOrd="0" parTransId="{638430A1-8760-410F-9CCB-5709B9861DF6}" sibTransId="{C8AFF263-C551-46C9-8D8A-7FD5F6534834}"/>
    <dgm:cxn modelId="{CD60D17F-91D7-45E5-AD97-6C3AF0735C72}" type="presOf" srcId="{9A3EC6F7-86A6-4CA6-8726-BC68D854EAB0}" destId="{F6EFF49F-0785-4DF3-8364-073C9058A5EF}" srcOrd="0" destOrd="0" presId="urn:microsoft.com/office/officeart/2018/2/layout/IconLabelList"/>
    <dgm:cxn modelId="{A70A6595-3408-483B-A6E3-DBC4998909B2}" srcId="{9A3EC6F7-86A6-4CA6-8726-BC68D854EAB0}" destId="{9E94CBEB-C2AE-4FC1-B87C-DB135BB40070}" srcOrd="0" destOrd="0" parTransId="{75676E25-C5AB-4E97-A4B4-255192872791}" sibTransId="{E9A192E1-B284-435C-A24A-A83BF6B70BD0}"/>
    <dgm:cxn modelId="{BC1ED1A5-7876-4D6C-AD4A-828E0DFB0A55}" type="presParOf" srcId="{F6EFF49F-0785-4DF3-8364-073C9058A5EF}" destId="{A43D0976-469D-4155-848F-740C8F2B436E}" srcOrd="0" destOrd="0" presId="urn:microsoft.com/office/officeart/2018/2/layout/IconLabelList"/>
    <dgm:cxn modelId="{37E296EA-E43C-4D25-AC98-A71FB26112B0}" type="presParOf" srcId="{A43D0976-469D-4155-848F-740C8F2B436E}" destId="{4FA0BB7D-516C-4FE1-8360-03CD3E9F4C15}" srcOrd="0" destOrd="0" presId="urn:microsoft.com/office/officeart/2018/2/layout/IconLabelList"/>
    <dgm:cxn modelId="{35F7DBC3-ECB3-469C-9E61-BAFB297EDC42}" type="presParOf" srcId="{A43D0976-469D-4155-848F-740C8F2B436E}" destId="{3D6B9FDF-200A-4FC5-A159-71FDE845353E}" srcOrd="1" destOrd="0" presId="urn:microsoft.com/office/officeart/2018/2/layout/IconLabelList"/>
    <dgm:cxn modelId="{3C1FE808-2771-4B32-A13B-AE756781E91C}" type="presParOf" srcId="{A43D0976-469D-4155-848F-740C8F2B436E}" destId="{5564C8A1-F874-4430-95EF-2B50215626CE}" srcOrd="2" destOrd="0" presId="urn:microsoft.com/office/officeart/2018/2/layout/IconLabelList"/>
    <dgm:cxn modelId="{FA5876FD-8E44-4646-B357-882927759360}" type="presParOf" srcId="{F6EFF49F-0785-4DF3-8364-073C9058A5EF}" destId="{EF5E0B3D-5B7E-464F-9E78-9C4929E44E61}" srcOrd="1" destOrd="0" presId="urn:microsoft.com/office/officeart/2018/2/layout/IconLabelList"/>
    <dgm:cxn modelId="{4D1D269C-69E9-4D4E-8169-FE019802E7E5}" type="presParOf" srcId="{F6EFF49F-0785-4DF3-8364-073C9058A5EF}" destId="{050D65B0-EFAE-4C19-8932-7C935ED3FD83}" srcOrd="2" destOrd="0" presId="urn:microsoft.com/office/officeart/2018/2/layout/IconLabelList"/>
    <dgm:cxn modelId="{62CC37F0-07BC-4DFE-BFF3-E45EBC552369}" type="presParOf" srcId="{050D65B0-EFAE-4C19-8932-7C935ED3FD83}" destId="{5C66CA24-3793-4122-B3A3-EE3E093E3A1A}" srcOrd="0" destOrd="0" presId="urn:microsoft.com/office/officeart/2018/2/layout/IconLabelList"/>
    <dgm:cxn modelId="{00EA5EF4-504B-455F-9D83-40608E16A387}" type="presParOf" srcId="{050D65B0-EFAE-4C19-8932-7C935ED3FD83}" destId="{AAFEDB1E-4BD6-487A-BA31-E1548B8866B1}" srcOrd="1" destOrd="0" presId="urn:microsoft.com/office/officeart/2018/2/layout/IconLabelList"/>
    <dgm:cxn modelId="{E2318596-2C7C-48F2-BD69-0A7FE828D8CA}" type="presParOf" srcId="{050D65B0-EFAE-4C19-8932-7C935ED3FD83}" destId="{A03902B6-9DEB-426E-8549-1DA50E8A63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69144-6783-440A-AB62-D07064F841A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717F7D-52AB-44F4-9489-BE9F28202D6F}">
      <dgm:prSet/>
      <dgm:spPr/>
      <dgm:t>
        <a:bodyPr/>
        <a:lstStyle/>
        <a:p>
          <a:pPr>
            <a:lnSpc>
              <a:spcPct val="100000"/>
            </a:lnSpc>
            <a:defRPr cap="all"/>
          </a:pPr>
          <a:r>
            <a:rPr lang="en-US">
              <a:latin typeface="Times New Roman" panose="02020603050405020304" pitchFamily="18" charset="0"/>
              <a:cs typeface="Times New Roman" panose="02020603050405020304" pitchFamily="18" charset="0"/>
            </a:rPr>
            <a:t>Meeting Agenda &amp; </a:t>
          </a:r>
          <a:r>
            <a:rPr lang="en-US" b="0" i="0">
              <a:latin typeface="Times New Roman" panose="02020603050405020304" pitchFamily="18" charset="0"/>
              <a:cs typeface="Times New Roman" panose="02020603050405020304" pitchFamily="18" charset="0"/>
            </a:rPr>
            <a:t>Summary</a:t>
          </a:r>
          <a:endParaRPr lang="en-US" b="0" i="0" u="none" strike="noStrike" cap="all" baseline="0" noProof="0">
            <a:solidFill>
              <a:srgbClr val="010000"/>
            </a:solidFill>
            <a:latin typeface="Times New Roman" panose="02020603050405020304" pitchFamily="18" charset="0"/>
            <a:cs typeface="Times New Roman" panose="02020603050405020304" pitchFamily="18" charset="0"/>
          </a:endParaRPr>
        </a:p>
      </dgm:t>
    </dgm:pt>
    <dgm:pt modelId="{F5F2A456-658A-4093-9249-72E9369F312E}" type="parTrans" cxnId="{7988371B-F60A-4ABC-838E-9FAF59B81E96}">
      <dgm:prSet/>
      <dgm:spPr/>
      <dgm:t>
        <a:bodyPr/>
        <a:lstStyle/>
        <a:p>
          <a:endParaRPr lang="en-US"/>
        </a:p>
      </dgm:t>
    </dgm:pt>
    <dgm:pt modelId="{C7CA9827-3460-4216-97E1-F45C51D194BC}" type="sibTrans" cxnId="{7988371B-F60A-4ABC-838E-9FAF59B81E96}">
      <dgm:prSet/>
      <dgm:spPr/>
      <dgm:t>
        <a:bodyPr/>
        <a:lstStyle/>
        <a:p>
          <a:endParaRPr lang="en-US"/>
        </a:p>
      </dgm:t>
    </dgm:pt>
    <dgm:pt modelId="{16C2BAE3-A481-4EED-802B-2CFB97580A88}">
      <dgm:prSet/>
      <dgm:spPr/>
      <dgm:t>
        <a:bodyPr/>
        <a:lstStyle/>
        <a:p>
          <a:pPr>
            <a:lnSpc>
              <a:spcPct val="100000"/>
            </a:lnSpc>
            <a:defRPr cap="all"/>
          </a:pPr>
          <a:r>
            <a:rPr lang="en-US">
              <a:latin typeface="Times New Roman"/>
              <a:cs typeface="Times New Roman"/>
            </a:rPr>
            <a:t>Meeting Rules</a:t>
          </a:r>
        </a:p>
      </dgm:t>
    </dgm:pt>
    <dgm:pt modelId="{82FFF05B-3B15-4989-B97E-09D7E3465606}" type="parTrans" cxnId="{E38A1AB3-6EFA-4070-8139-4053145A0599}">
      <dgm:prSet/>
      <dgm:spPr/>
      <dgm:t>
        <a:bodyPr/>
        <a:lstStyle/>
        <a:p>
          <a:endParaRPr lang="en-US"/>
        </a:p>
      </dgm:t>
    </dgm:pt>
    <dgm:pt modelId="{A304C6FB-8EDC-40D1-8722-854751E18B5C}" type="sibTrans" cxnId="{E38A1AB3-6EFA-4070-8139-4053145A0599}">
      <dgm:prSet/>
      <dgm:spPr/>
      <dgm:t>
        <a:bodyPr/>
        <a:lstStyle/>
        <a:p>
          <a:endParaRPr lang="en-US"/>
        </a:p>
      </dgm:t>
    </dgm:pt>
    <dgm:pt modelId="{4B7AA49A-90DB-4ED4-AE98-4C45B63720A2}">
      <dgm:prSet/>
      <dgm:spPr/>
      <dgm:t>
        <a:bodyPr/>
        <a:lstStyle/>
        <a:p>
          <a:pPr>
            <a:lnSpc>
              <a:spcPct val="100000"/>
            </a:lnSpc>
            <a:defRPr cap="all"/>
          </a:pPr>
          <a:r>
            <a:rPr lang="en-US">
              <a:latin typeface="Times New Roman"/>
              <a:cs typeface="Times New Roman"/>
            </a:rPr>
            <a:t>Meeting Time</a:t>
          </a:r>
        </a:p>
      </dgm:t>
    </dgm:pt>
    <dgm:pt modelId="{DB958DE0-3547-4405-904C-F43C9CA92DD7}" type="parTrans" cxnId="{C77D4E23-8429-49FD-A667-271ACB7BACE9}">
      <dgm:prSet/>
      <dgm:spPr/>
      <dgm:t>
        <a:bodyPr/>
        <a:lstStyle/>
        <a:p>
          <a:endParaRPr lang="en-US"/>
        </a:p>
      </dgm:t>
    </dgm:pt>
    <dgm:pt modelId="{90E8846D-9BB9-495D-A342-4B06B2D4AAE5}" type="sibTrans" cxnId="{C77D4E23-8429-49FD-A667-271ACB7BACE9}">
      <dgm:prSet/>
      <dgm:spPr/>
      <dgm:t>
        <a:bodyPr/>
        <a:lstStyle/>
        <a:p>
          <a:endParaRPr lang="en-US"/>
        </a:p>
      </dgm:t>
    </dgm:pt>
    <dgm:pt modelId="{CDE84AC4-467E-48DF-B365-1736417B3F9F}">
      <dgm:prSet/>
      <dgm:spPr/>
      <dgm:t>
        <a:bodyPr/>
        <a:lstStyle/>
        <a:p>
          <a:pPr>
            <a:lnSpc>
              <a:spcPct val="100000"/>
            </a:lnSpc>
            <a:defRPr cap="all"/>
          </a:pPr>
          <a:r>
            <a:rPr lang="en-US">
              <a:latin typeface="Times New Roman"/>
              <a:cs typeface="Times New Roman"/>
            </a:rPr>
            <a:t>Meeting place</a:t>
          </a:r>
        </a:p>
      </dgm:t>
    </dgm:pt>
    <dgm:pt modelId="{79EB7153-70E1-4B5D-AEFE-6C457F4861C8}" type="parTrans" cxnId="{CB2ECD1A-5B15-4E0A-8C05-1DCC2179CDD1}">
      <dgm:prSet/>
      <dgm:spPr/>
      <dgm:t>
        <a:bodyPr/>
        <a:lstStyle/>
        <a:p>
          <a:endParaRPr lang="en-US"/>
        </a:p>
      </dgm:t>
    </dgm:pt>
    <dgm:pt modelId="{10E4CE7E-1048-49DE-BB6B-2F5BEBDFD54A}" type="sibTrans" cxnId="{CB2ECD1A-5B15-4E0A-8C05-1DCC2179CDD1}">
      <dgm:prSet/>
      <dgm:spPr/>
      <dgm:t>
        <a:bodyPr/>
        <a:lstStyle/>
        <a:p>
          <a:endParaRPr lang="en-US"/>
        </a:p>
      </dgm:t>
    </dgm:pt>
    <dgm:pt modelId="{1D487666-0A3D-4B72-AE4A-D0ECA7FEF766}" type="pres">
      <dgm:prSet presAssocID="{6A469144-6783-440A-AB62-D07064F841AD}" presName="root" presStyleCnt="0">
        <dgm:presLayoutVars>
          <dgm:dir/>
          <dgm:resizeHandles val="exact"/>
        </dgm:presLayoutVars>
      </dgm:prSet>
      <dgm:spPr/>
    </dgm:pt>
    <dgm:pt modelId="{DB73A072-A8D3-4E3C-8556-D16964C1D244}" type="pres">
      <dgm:prSet presAssocID="{2D717F7D-52AB-44F4-9489-BE9F28202D6F}" presName="compNode" presStyleCnt="0"/>
      <dgm:spPr/>
    </dgm:pt>
    <dgm:pt modelId="{BFEE32E4-B841-4FB7-B7DE-2381C93BBCD5}" type="pres">
      <dgm:prSet presAssocID="{2D717F7D-52AB-44F4-9489-BE9F28202D6F}" presName="iconBgRect" presStyleLbl="bgShp" presStyleIdx="0" presStyleCnt="4"/>
      <dgm:spPr>
        <a:prstGeom prst="round2DiagRect">
          <a:avLst>
            <a:gd name="adj1" fmla="val 29727"/>
            <a:gd name="adj2" fmla="val 0"/>
          </a:avLst>
        </a:prstGeom>
      </dgm:spPr>
    </dgm:pt>
    <dgm:pt modelId="{71C4DD49-269E-4B3A-A8E3-7DAB91D9832B}" type="pres">
      <dgm:prSet presAssocID="{2D717F7D-52AB-44F4-9489-BE9F28202D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1F6C383B-C43B-4889-B596-8EF5C99A12FA}" type="pres">
      <dgm:prSet presAssocID="{2D717F7D-52AB-44F4-9489-BE9F28202D6F}" presName="spaceRect" presStyleCnt="0"/>
      <dgm:spPr/>
    </dgm:pt>
    <dgm:pt modelId="{584B2ADE-EC5A-4F8F-A2EF-92B975A873C6}" type="pres">
      <dgm:prSet presAssocID="{2D717F7D-52AB-44F4-9489-BE9F28202D6F}" presName="textRect" presStyleLbl="revTx" presStyleIdx="0" presStyleCnt="4">
        <dgm:presLayoutVars>
          <dgm:chMax val="1"/>
          <dgm:chPref val="1"/>
        </dgm:presLayoutVars>
      </dgm:prSet>
      <dgm:spPr/>
    </dgm:pt>
    <dgm:pt modelId="{D9DF135C-A0A5-4354-BE90-A2636BC87885}" type="pres">
      <dgm:prSet presAssocID="{C7CA9827-3460-4216-97E1-F45C51D194BC}" presName="sibTrans" presStyleCnt="0"/>
      <dgm:spPr/>
    </dgm:pt>
    <dgm:pt modelId="{5A8B3210-F06A-4EE8-B3E4-36F981D2AFAF}" type="pres">
      <dgm:prSet presAssocID="{16C2BAE3-A481-4EED-802B-2CFB97580A88}" presName="compNode" presStyleCnt="0"/>
      <dgm:spPr/>
    </dgm:pt>
    <dgm:pt modelId="{8DA3F432-D93D-4109-91A3-398595661933}" type="pres">
      <dgm:prSet presAssocID="{16C2BAE3-A481-4EED-802B-2CFB97580A88}" presName="iconBgRect" presStyleLbl="bgShp" presStyleIdx="1" presStyleCnt="4"/>
      <dgm:spPr>
        <a:prstGeom prst="round2DiagRect">
          <a:avLst>
            <a:gd name="adj1" fmla="val 29727"/>
            <a:gd name="adj2" fmla="val 0"/>
          </a:avLst>
        </a:prstGeom>
      </dgm:spPr>
    </dgm:pt>
    <dgm:pt modelId="{8CB752C1-5792-4A5D-B151-5079B68B80B5}" type="pres">
      <dgm:prSet presAssocID="{16C2BAE3-A481-4EED-802B-2CFB97580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01E5B18-BE0B-4BC1-96F9-BF97C0CEC7FA}" type="pres">
      <dgm:prSet presAssocID="{16C2BAE3-A481-4EED-802B-2CFB97580A88}" presName="spaceRect" presStyleCnt="0"/>
      <dgm:spPr/>
    </dgm:pt>
    <dgm:pt modelId="{24536794-2768-439C-A951-5A25589F7B5F}" type="pres">
      <dgm:prSet presAssocID="{16C2BAE3-A481-4EED-802B-2CFB97580A88}" presName="textRect" presStyleLbl="revTx" presStyleIdx="1" presStyleCnt="4">
        <dgm:presLayoutVars>
          <dgm:chMax val="1"/>
          <dgm:chPref val="1"/>
        </dgm:presLayoutVars>
      </dgm:prSet>
      <dgm:spPr/>
    </dgm:pt>
    <dgm:pt modelId="{19F46882-CD02-41F4-BFC9-AAD2D9B70C1F}" type="pres">
      <dgm:prSet presAssocID="{A304C6FB-8EDC-40D1-8722-854751E18B5C}" presName="sibTrans" presStyleCnt="0"/>
      <dgm:spPr/>
    </dgm:pt>
    <dgm:pt modelId="{724BD710-F4BC-4FD7-92D5-B2D03E11FE02}" type="pres">
      <dgm:prSet presAssocID="{4B7AA49A-90DB-4ED4-AE98-4C45B63720A2}" presName="compNode" presStyleCnt="0"/>
      <dgm:spPr/>
    </dgm:pt>
    <dgm:pt modelId="{823C57E8-70A6-4D0D-B2A1-00A1B53D5B2D}" type="pres">
      <dgm:prSet presAssocID="{4B7AA49A-90DB-4ED4-AE98-4C45B63720A2}" presName="iconBgRect" presStyleLbl="bgShp" presStyleIdx="2" presStyleCnt="4"/>
      <dgm:spPr>
        <a:prstGeom prst="round2DiagRect">
          <a:avLst>
            <a:gd name="adj1" fmla="val 29727"/>
            <a:gd name="adj2" fmla="val 0"/>
          </a:avLst>
        </a:prstGeom>
      </dgm:spPr>
    </dgm:pt>
    <dgm:pt modelId="{CAB962BA-92F2-4D86-A2BE-EC5D186B0880}" type="pres">
      <dgm:prSet presAssocID="{4B7AA49A-90DB-4ED4-AE98-4C45B63720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E77743D-F61C-45D0-81F7-3E589DEF4FA6}" type="pres">
      <dgm:prSet presAssocID="{4B7AA49A-90DB-4ED4-AE98-4C45B63720A2}" presName="spaceRect" presStyleCnt="0"/>
      <dgm:spPr/>
    </dgm:pt>
    <dgm:pt modelId="{84F6D731-4E9A-49AC-ACD8-5B555638F04B}" type="pres">
      <dgm:prSet presAssocID="{4B7AA49A-90DB-4ED4-AE98-4C45B63720A2}" presName="textRect" presStyleLbl="revTx" presStyleIdx="2" presStyleCnt="4">
        <dgm:presLayoutVars>
          <dgm:chMax val="1"/>
          <dgm:chPref val="1"/>
        </dgm:presLayoutVars>
      </dgm:prSet>
      <dgm:spPr/>
    </dgm:pt>
    <dgm:pt modelId="{DFA1FC1B-E4A1-4A8A-81CD-2610ED302ADC}" type="pres">
      <dgm:prSet presAssocID="{90E8846D-9BB9-495D-A342-4B06B2D4AAE5}" presName="sibTrans" presStyleCnt="0"/>
      <dgm:spPr/>
    </dgm:pt>
    <dgm:pt modelId="{0003EFF2-B325-4A48-95C8-A8B86ABE2E07}" type="pres">
      <dgm:prSet presAssocID="{CDE84AC4-467E-48DF-B365-1736417B3F9F}" presName="compNode" presStyleCnt="0"/>
      <dgm:spPr/>
    </dgm:pt>
    <dgm:pt modelId="{875F1032-1AB0-498A-AE9A-57BEDCDD2FEB}" type="pres">
      <dgm:prSet presAssocID="{CDE84AC4-467E-48DF-B365-1736417B3F9F}" presName="iconBgRect" presStyleLbl="bgShp" presStyleIdx="3" presStyleCnt="4"/>
      <dgm:spPr>
        <a:prstGeom prst="round2DiagRect">
          <a:avLst>
            <a:gd name="adj1" fmla="val 29727"/>
            <a:gd name="adj2" fmla="val 0"/>
          </a:avLst>
        </a:prstGeom>
      </dgm:spPr>
    </dgm:pt>
    <dgm:pt modelId="{46FBBA3C-BC90-4E04-B8FE-B57E5C2A0438}" type="pres">
      <dgm:prSet presAssocID="{CDE84AC4-467E-48DF-B365-1736417B3F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C87A7867-6425-4A68-8091-ACAA8381EF90}" type="pres">
      <dgm:prSet presAssocID="{CDE84AC4-467E-48DF-B365-1736417B3F9F}" presName="spaceRect" presStyleCnt="0"/>
      <dgm:spPr/>
    </dgm:pt>
    <dgm:pt modelId="{A3EE0F58-4E36-4C9B-BA20-7960578EF427}" type="pres">
      <dgm:prSet presAssocID="{CDE84AC4-467E-48DF-B365-1736417B3F9F}" presName="textRect" presStyleLbl="revTx" presStyleIdx="3" presStyleCnt="4">
        <dgm:presLayoutVars>
          <dgm:chMax val="1"/>
          <dgm:chPref val="1"/>
        </dgm:presLayoutVars>
      </dgm:prSet>
      <dgm:spPr/>
    </dgm:pt>
  </dgm:ptLst>
  <dgm:cxnLst>
    <dgm:cxn modelId="{9A9BF218-FE04-4F79-AB3F-300ABF06B586}" type="presOf" srcId="{CDE84AC4-467E-48DF-B365-1736417B3F9F}" destId="{A3EE0F58-4E36-4C9B-BA20-7960578EF427}" srcOrd="0" destOrd="0" presId="urn:microsoft.com/office/officeart/2018/5/layout/IconLeafLabelList"/>
    <dgm:cxn modelId="{CB2ECD1A-5B15-4E0A-8C05-1DCC2179CDD1}" srcId="{6A469144-6783-440A-AB62-D07064F841AD}" destId="{CDE84AC4-467E-48DF-B365-1736417B3F9F}" srcOrd="3" destOrd="0" parTransId="{79EB7153-70E1-4B5D-AEFE-6C457F4861C8}" sibTransId="{10E4CE7E-1048-49DE-BB6B-2F5BEBDFD54A}"/>
    <dgm:cxn modelId="{7988371B-F60A-4ABC-838E-9FAF59B81E96}" srcId="{6A469144-6783-440A-AB62-D07064F841AD}" destId="{2D717F7D-52AB-44F4-9489-BE9F28202D6F}" srcOrd="0" destOrd="0" parTransId="{F5F2A456-658A-4093-9249-72E9369F312E}" sibTransId="{C7CA9827-3460-4216-97E1-F45C51D194BC}"/>
    <dgm:cxn modelId="{C77D4E23-8429-49FD-A667-271ACB7BACE9}" srcId="{6A469144-6783-440A-AB62-D07064F841AD}" destId="{4B7AA49A-90DB-4ED4-AE98-4C45B63720A2}" srcOrd="2" destOrd="0" parTransId="{DB958DE0-3547-4405-904C-F43C9CA92DD7}" sibTransId="{90E8846D-9BB9-495D-A342-4B06B2D4AAE5}"/>
    <dgm:cxn modelId="{E3944643-36CD-40D7-9224-0F74743BBC4A}" type="presOf" srcId="{6A469144-6783-440A-AB62-D07064F841AD}" destId="{1D487666-0A3D-4B72-AE4A-D0ECA7FEF766}" srcOrd="0" destOrd="0" presId="urn:microsoft.com/office/officeart/2018/5/layout/IconLeafLabelList"/>
    <dgm:cxn modelId="{E434D253-C69A-489E-9656-D8EB7EFAF081}" type="presOf" srcId="{16C2BAE3-A481-4EED-802B-2CFB97580A88}" destId="{24536794-2768-439C-A951-5A25589F7B5F}" srcOrd="0" destOrd="0" presId="urn:microsoft.com/office/officeart/2018/5/layout/IconLeafLabelList"/>
    <dgm:cxn modelId="{E38A1AB3-6EFA-4070-8139-4053145A0599}" srcId="{6A469144-6783-440A-AB62-D07064F841AD}" destId="{16C2BAE3-A481-4EED-802B-2CFB97580A88}" srcOrd="1" destOrd="0" parTransId="{82FFF05B-3B15-4989-B97E-09D7E3465606}" sibTransId="{A304C6FB-8EDC-40D1-8722-854751E18B5C}"/>
    <dgm:cxn modelId="{39D397E1-98E4-479B-BE87-20B867D93DEE}" type="presOf" srcId="{4B7AA49A-90DB-4ED4-AE98-4C45B63720A2}" destId="{84F6D731-4E9A-49AC-ACD8-5B555638F04B}" srcOrd="0" destOrd="0" presId="urn:microsoft.com/office/officeart/2018/5/layout/IconLeafLabelList"/>
    <dgm:cxn modelId="{14BB3EEF-93D1-49D1-A76B-D500B359A19C}" type="presOf" srcId="{2D717F7D-52AB-44F4-9489-BE9F28202D6F}" destId="{584B2ADE-EC5A-4F8F-A2EF-92B975A873C6}" srcOrd="0" destOrd="0" presId="urn:microsoft.com/office/officeart/2018/5/layout/IconLeafLabelList"/>
    <dgm:cxn modelId="{9753AE99-6A38-4544-9202-A8307B243AAC}" type="presParOf" srcId="{1D487666-0A3D-4B72-AE4A-D0ECA7FEF766}" destId="{DB73A072-A8D3-4E3C-8556-D16964C1D244}" srcOrd="0" destOrd="0" presId="urn:microsoft.com/office/officeart/2018/5/layout/IconLeafLabelList"/>
    <dgm:cxn modelId="{2CBD0139-50FE-485C-B2C3-453410F3F012}" type="presParOf" srcId="{DB73A072-A8D3-4E3C-8556-D16964C1D244}" destId="{BFEE32E4-B841-4FB7-B7DE-2381C93BBCD5}" srcOrd="0" destOrd="0" presId="urn:microsoft.com/office/officeart/2018/5/layout/IconLeafLabelList"/>
    <dgm:cxn modelId="{539675B5-5103-49C2-8740-47176A0BE193}" type="presParOf" srcId="{DB73A072-A8D3-4E3C-8556-D16964C1D244}" destId="{71C4DD49-269E-4B3A-A8E3-7DAB91D9832B}" srcOrd="1" destOrd="0" presId="urn:microsoft.com/office/officeart/2018/5/layout/IconLeafLabelList"/>
    <dgm:cxn modelId="{4050ADC8-70F2-4D6C-85AE-10EB909DB2F7}" type="presParOf" srcId="{DB73A072-A8D3-4E3C-8556-D16964C1D244}" destId="{1F6C383B-C43B-4889-B596-8EF5C99A12FA}" srcOrd="2" destOrd="0" presId="urn:microsoft.com/office/officeart/2018/5/layout/IconLeafLabelList"/>
    <dgm:cxn modelId="{484708E0-2D25-4BB7-8A9A-7F7B7BBDE786}" type="presParOf" srcId="{DB73A072-A8D3-4E3C-8556-D16964C1D244}" destId="{584B2ADE-EC5A-4F8F-A2EF-92B975A873C6}" srcOrd="3" destOrd="0" presId="urn:microsoft.com/office/officeart/2018/5/layout/IconLeafLabelList"/>
    <dgm:cxn modelId="{FF63FAF5-0C5C-4844-B338-3EECAD3AF014}" type="presParOf" srcId="{1D487666-0A3D-4B72-AE4A-D0ECA7FEF766}" destId="{D9DF135C-A0A5-4354-BE90-A2636BC87885}" srcOrd="1" destOrd="0" presId="urn:microsoft.com/office/officeart/2018/5/layout/IconLeafLabelList"/>
    <dgm:cxn modelId="{A2B735FB-DD1F-4D1C-A8AC-64E690D35EBC}" type="presParOf" srcId="{1D487666-0A3D-4B72-AE4A-D0ECA7FEF766}" destId="{5A8B3210-F06A-4EE8-B3E4-36F981D2AFAF}" srcOrd="2" destOrd="0" presId="urn:microsoft.com/office/officeart/2018/5/layout/IconLeafLabelList"/>
    <dgm:cxn modelId="{E37EB181-C82D-4F55-890C-15CE5FC5B365}" type="presParOf" srcId="{5A8B3210-F06A-4EE8-B3E4-36F981D2AFAF}" destId="{8DA3F432-D93D-4109-91A3-398595661933}" srcOrd="0" destOrd="0" presId="urn:microsoft.com/office/officeart/2018/5/layout/IconLeafLabelList"/>
    <dgm:cxn modelId="{17CE35BB-6876-4AA5-B009-BE09A16CDD3C}" type="presParOf" srcId="{5A8B3210-F06A-4EE8-B3E4-36F981D2AFAF}" destId="{8CB752C1-5792-4A5D-B151-5079B68B80B5}" srcOrd="1" destOrd="0" presId="urn:microsoft.com/office/officeart/2018/5/layout/IconLeafLabelList"/>
    <dgm:cxn modelId="{F0FEF6B4-B85E-471A-87AC-580D7737217F}" type="presParOf" srcId="{5A8B3210-F06A-4EE8-B3E4-36F981D2AFAF}" destId="{301E5B18-BE0B-4BC1-96F9-BF97C0CEC7FA}" srcOrd="2" destOrd="0" presId="urn:microsoft.com/office/officeart/2018/5/layout/IconLeafLabelList"/>
    <dgm:cxn modelId="{C7A6998D-0779-46C7-968C-95D67B7E37E8}" type="presParOf" srcId="{5A8B3210-F06A-4EE8-B3E4-36F981D2AFAF}" destId="{24536794-2768-439C-A951-5A25589F7B5F}" srcOrd="3" destOrd="0" presId="urn:microsoft.com/office/officeart/2018/5/layout/IconLeafLabelList"/>
    <dgm:cxn modelId="{91694BB4-8FE7-4782-BC89-F76C734A665C}" type="presParOf" srcId="{1D487666-0A3D-4B72-AE4A-D0ECA7FEF766}" destId="{19F46882-CD02-41F4-BFC9-AAD2D9B70C1F}" srcOrd="3" destOrd="0" presId="urn:microsoft.com/office/officeart/2018/5/layout/IconLeafLabelList"/>
    <dgm:cxn modelId="{DCC85F1E-43BE-4F5A-919C-091E0B7A2986}" type="presParOf" srcId="{1D487666-0A3D-4B72-AE4A-D0ECA7FEF766}" destId="{724BD710-F4BC-4FD7-92D5-B2D03E11FE02}" srcOrd="4" destOrd="0" presId="urn:microsoft.com/office/officeart/2018/5/layout/IconLeafLabelList"/>
    <dgm:cxn modelId="{C83B2A22-655D-4D70-A5F9-DD48540A87B0}" type="presParOf" srcId="{724BD710-F4BC-4FD7-92D5-B2D03E11FE02}" destId="{823C57E8-70A6-4D0D-B2A1-00A1B53D5B2D}" srcOrd="0" destOrd="0" presId="urn:microsoft.com/office/officeart/2018/5/layout/IconLeafLabelList"/>
    <dgm:cxn modelId="{0122ED35-87BB-4F8F-A232-F56F165D11C3}" type="presParOf" srcId="{724BD710-F4BC-4FD7-92D5-B2D03E11FE02}" destId="{CAB962BA-92F2-4D86-A2BE-EC5D186B0880}" srcOrd="1" destOrd="0" presId="urn:microsoft.com/office/officeart/2018/5/layout/IconLeafLabelList"/>
    <dgm:cxn modelId="{9FE6874A-1B8B-4CC2-A76E-323129FD8AA0}" type="presParOf" srcId="{724BD710-F4BC-4FD7-92D5-B2D03E11FE02}" destId="{CE77743D-F61C-45D0-81F7-3E589DEF4FA6}" srcOrd="2" destOrd="0" presId="urn:microsoft.com/office/officeart/2018/5/layout/IconLeafLabelList"/>
    <dgm:cxn modelId="{5DF281BD-E64E-41EC-A68F-19B5A46C9F64}" type="presParOf" srcId="{724BD710-F4BC-4FD7-92D5-B2D03E11FE02}" destId="{84F6D731-4E9A-49AC-ACD8-5B555638F04B}" srcOrd="3" destOrd="0" presId="urn:microsoft.com/office/officeart/2018/5/layout/IconLeafLabelList"/>
    <dgm:cxn modelId="{6EAFE43F-6828-4F3D-9951-196AA59DFAC1}" type="presParOf" srcId="{1D487666-0A3D-4B72-AE4A-D0ECA7FEF766}" destId="{DFA1FC1B-E4A1-4A8A-81CD-2610ED302ADC}" srcOrd="5" destOrd="0" presId="urn:microsoft.com/office/officeart/2018/5/layout/IconLeafLabelList"/>
    <dgm:cxn modelId="{E85BB029-9382-4870-890D-32ED51D43D58}" type="presParOf" srcId="{1D487666-0A3D-4B72-AE4A-D0ECA7FEF766}" destId="{0003EFF2-B325-4A48-95C8-A8B86ABE2E07}" srcOrd="6" destOrd="0" presId="urn:microsoft.com/office/officeart/2018/5/layout/IconLeafLabelList"/>
    <dgm:cxn modelId="{0A3C740C-6BF9-452B-A76C-16F408FE04D4}" type="presParOf" srcId="{0003EFF2-B325-4A48-95C8-A8B86ABE2E07}" destId="{875F1032-1AB0-498A-AE9A-57BEDCDD2FEB}" srcOrd="0" destOrd="0" presId="urn:microsoft.com/office/officeart/2018/5/layout/IconLeafLabelList"/>
    <dgm:cxn modelId="{57E6F576-C0A3-4C79-9E85-60BE1804C9B8}" type="presParOf" srcId="{0003EFF2-B325-4A48-95C8-A8B86ABE2E07}" destId="{46FBBA3C-BC90-4E04-B8FE-B57E5C2A0438}" srcOrd="1" destOrd="0" presId="urn:microsoft.com/office/officeart/2018/5/layout/IconLeafLabelList"/>
    <dgm:cxn modelId="{6C105CB7-F361-41E5-BB8A-4242A93FF61C}" type="presParOf" srcId="{0003EFF2-B325-4A48-95C8-A8B86ABE2E07}" destId="{C87A7867-6425-4A68-8091-ACAA8381EF90}" srcOrd="2" destOrd="0" presId="urn:microsoft.com/office/officeart/2018/5/layout/IconLeafLabelList"/>
    <dgm:cxn modelId="{0CC189BA-3763-4BD5-9796-477215FA7383}" type="presParOf" srcId="{0003EFF2-B325-4A48-95C8-A8B86ABE2E07}" destId="{A3EE0F58-4E36-4C9B-BA20-7960578EF42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DB6872-D0FE-4239-B08C-0D8AEF7C447E}"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05B4D39-05BC-4452-8314-65287ED1EFD4}">
      <dgm:prSet/>
      <dgm:spPr/>
      <dgm:t>
        <a:bodyPr/>
        <a:lstStyle/>
        <a:p>
          <a:r>
            <a:rPr lang="en-US">
              <a:latin typeface="Times New Roman"/>
              <a:cs typeface="Times New Roman"/>
            </a:rPr>
            <a:t>Agenda: The agenda will be discussed in the summary of the previous meeting</a:t>
          </a:r>
          <a:endParaRPr lang="en-US" b="0" i="0" u="none" strike="noStrike" cap="none" baseline="0" noProof="0">
            <a:solidFill>
              <a:srgbClr val="010000"/>
            </a:solidFill>
            <a:latin typeface="Times New Roman"/>
            <a:cs typeface="Times New Roman"/>
          </a:endParaRPr>
        </a:p>
      </dgm:t>
    </dgm:pt>
    <dgm:pt modelId="{34D8BB41-AE33-4888-9928-B6B6D1F02A27}" type="parTrans" cxnId="{7993DF23-0CB3-42D1-B0C7-1697FE267DA9}">
      <dgm:prSet/>
      <dgm:spPr/>
      <dgm:t>
        <a:bodyPr/>
        <a:lstStyle/>
        <a:p>
          <a:endParaRPr lang="en-US"/>
        </a:p>
      </dgm:t>
    </dgm:pt>
    <dgm:pt modelId="{1C87EDD3-8C5B-47D9-86EA-F348B23590E8}" type="sibTrans" cxnId="{7993DF23-0CB3-42D1-B0C7-1697FE267DA9}">
      <dgm:prSet/>
      <dgm:spPr/>
      <dgm:t>
        <a:bodyPr/>
        <a:lstStyle/>
        <a:p>
          <a:endParaRPr lang="en-US"/>
        </a:p>
      </dgm:t>
    </dgm:pt>
    <dgm:pt modelId="{F19A72DE-F83C-47CB-A799-5412F30A8407}">
      <dgm:prSet/>
      <dgm:spPr/>
      <dgm:t>
        <a:bodyPr/>
        <a:lstStyle/>
        <a:p>
          <a:r>
            <a:rPr lang="en-US">
              <a:latin typeface="Times New Roman"/>
              <a:cs typeface="Times New Roman"/>
            </a:rPr>
            <a:t>Summary</a:t>
          </a:r>
        </a:p>
      </dgm:t>
    </dgm:pt>
    <dgm:pt modelId="{E1EB733B-66BD-4499-B2F7-143B582FCB02}" type="parTrans" cxnId="{5D64D039-B16F-442D-B7C7-4FFF8D05FA93}">
      <dgm:prSet/>
      <dgm:spPr/>
      <dgm:t>
        <a:bodyPr/>
        <a:lstStyle/>
        <a:p>
          <a:endParaRPr lang="en-US"/>
        </a:p>
      </dgm:t>
    </dgm:pt>
    <dgm:pt modelId="{B538044F-72FA-4175-9960-82C4BB3560DF}" type="sibTrans" cxnId="{5D64D039-B16F-442D-B7C7-4FFF8D05FA93}">
      <dgm:prSet/>
      <dgm:spPr/>
      <dgm:t>
        <a:bodyPr/>
        <a:lstStyle/>
        <a:p>
          <a:endParaRPr lang="en-US"/>
        </a:p>
      </dgm:t>
    </dgm:pt>
    <dgm:pt modelId="{97FBF0DA-96C9-4B8E-985F-A0B775C23B8D}">
      <dgm:prSet custT="1"/>
      <dgm:spPr/>
      <dgm:t>
        <a:bodyPr/>
        <a:lstStyle/>
        <a:p>
          <a:pPr rtl="0"/>
          <a:r>
            <a:rPr lang="en-US" sz="1800">
              <a:latin typeface="Times New Roman"/>
              <a:cs typeface="Times New Roman"/>
            </a:rPr>
            <a:t>The writer should write a summary of the meeting that include next week's agenda </a:t>
          </a:r>
        </a:p>
      </dgm:t>
    </dgm:pt>
    <dgm:pt modelId="{9D6F692B-4D3F-4588-A7A6-D2D0F362D705}" type="parTrans" cxnId="{A8027FD9-859F-4130-9718-C7237B871767}">
      <dgm:prSet/>
      <dgm:spPr/>
      <dgm:t>
        <a:bodyPr/>
        <a:lstStyle/>
        <a:p>
          <a:endParaRPr lang="en-US"/>
        </a:p>
      </dgm:t>
    </dgm:pt>
    <dgm:pt modelId="{F4E6D5CD-440A-4C43-9E23-D8BEFEF3198F}" type="sibTrans" cxnId="{A8027FD9-859F-4130-9718-C7237B871767}">
      <dgm:prSet/>
      <dgm:spPr/>
      <dgm:t>
        <a:bodyPr/>
        <a:lstStyle/>
        <a:p>
          <a:endParaRPr lang="en-US"/>
        </a:p>
      </dgm:t>
    </dgm:pt>
    <dgm:pt modelId="{C90E5C44-6958-444E-827F-9AAA1CE135AE}">
      <dgm:prSet custT="1"/>
      <dgm:spPr/>
      <dgm:t>
        <a:bodyPr/>
        <a:lstStyle/>
        <a:p>
          <a:r>
            <a:rPr lang="en-US" sz="1800">
              <a:latin typeface="Times New Roman"/>
              <a:cs typeface="Times New Roman"/>
            </a:rPr>
            <a:t>The mediator should fill the Graduation Project Weekly Meetings Attendance Sheet (Form B) provided by the computer engineering department</a:t>
          </a:r>
          <a:br>
            <a:rPr lang="en-US" sz="1800"/>
          </a:br>
          <a:endParaRPr lang="en-US" sz="1800"/>
        </a:p>
      </dgm:t>
    </dgm:pt>
    <dgm:pt modelId="{DD38C79C-94F7-4CD7-A5BB-F01DFAB079B8}" type="parTrans" cxnId="{A78D0381-B201-4F00-8195-F25B5F6E800F}">
      <dgm:prSet/>
      <dgm:spPr/>
      <dgm:t>
        <a:bodyPr/>
        <a:lstStyle/>
        <a:p>
          <a:endParaRPr lang="en-US"/>
        </a:p>
      </dgm:t>
    </dgm:pt>
    <dgm:pt modelId="{0BA516AE-C8E3-4803-94B9-D2F2D5F6F84B}" type="sibTrans" cxnId="{A78D0381-B201-4F00-8195-F25B5F6E800F}">
      <dgm:prSet/>
      <dgm:spPr/>
      <dgm:t>
        <a:bodyPr/>
        <a:lstStyle/>
        <a:p>
          <a:endParaRPr lang="en-US"/>
        </a:p>
      </dgm:t>
    </dgm:pt>
    <dgm:pt modelId="{412CDB5F-2BF7-40F0-9B4E-9F18F100504B}" type="pres">
      <dgm:prSet presAssocID="{21DB6872-D0FE-4239-B08C-0D8AEF7C447E}" presName="Name0" presStyleCnt="0">
        <dgm:presLayoutVars>
          <dgm:dir/>
          <dgm:animLvl val="lvl"/>
          <dgm:resizeHandles val="exact"/>
        </dgm:presLayoutVars>
      </dgm:prSet>
      <dgm:spPr/>
    </dgm:pt>
    <dgm:pt modelId="{8E1811BC-C4F7-4116-9387-1BC82FF6FF64}" type="pres">
      <dgm:prSet presAssocID="{F19A72DE-F83C-47CB-A799-5412F30A8407}" presName="boxAndChildren" presStyleCnt="0"/>
      <dgm:spPr/>
    </dgm:pt>
    <dgm:pt modelId="{AAD661F4-2441-4F99-B3A5-ED30EED70FCB}" type="pres">
      <dgm:prSet presAssocID="{F19A72DE-F83C-47CB-A799-5412F30A8407}" presName="parentTextBox" presStyleLbl="node1" presStyleIdx="0" presStyleCnt="2"/>
      <dgm:spPr/>
    </dgm:pt>
    <dgm:pt modelId="{44EC2F60-3054-44E8-9DE9-12338BEE7614}" type="pres">
      <dgm:prSet presAssocID="{F19A72DE-F83C-47CB-A799-5412F30A8407}" presName="entireBox" presStyleLbl="node1" presStyleIdx="0" presStyleCnt="2" custScaleY="208799" custLinFactNeighborX="66" custLinFactNeighborY="15752"/>
      <dgm:spPr/>
    </dgm:pt>
    <dgm:pt modelId="{C5B989C2-A185-4AD7-B3DF-2D7DEB755688}" type="pres">
      <dgm:prSet presAssocID="{F19A72DE-F83C-47CB-A799-5412F30A8407}" presName="descendantBox" presStyleCnt="0"/>
      <dgm:spPr/>
    </dgm:pt>
    <dgm:pt modelId="{8B3FA4E2-0896-4953-A295-3A1B4CA39A90}" type="pres">
      <dgm:prSet presAssocID="{97FBF0DA-96C9-4B8E-985F-A0B775C23B8D}" presName="childTextBox" presStyleLbl="fgAccFollowNode1" presStyleIdx="0" presStyleCnt="2" custScaleY="232612">
        <dgm:presLayoutVars>
          <dgm:bulletEnabled val="1"/>
        </dgm:presLayoutVars>
      </dgm:prSet>
      <dgm:spPr/>
    </dgm:pt>
    <dgm:pt modelId="{2A0035EA-2D25-4E3C-B8ED-C7809A3B5E45}" type="pres">
      <dgm:prSet presAssocID="{C90E5C44-6958-444E-827F-9AAA1CE135AE}" presName="childTextBox" presStyleLbl="fgAccFollowNode1" presStyleIdx="1" presStyleCnt="2" custScaleY="235260">
        <dgm:presLayoutVars>
          <dgm:bulletEnabled val="1"/>
        </dgm:presLayoutVars>
      </dgm:prSet>
      <dgm:spPr/>
    </dgm:pt>
    <dgm:pt modelId="{5304D659-E836-4216-B45C-AB5B8BB79D83}" type="pres">
      <dgm:prSet presAssocID="{1C87EDD3-8C5B-47D9-86EA-F348B23590E8}" presName="sp" presStyleCnt="0"/>
      <dgm:spPr/>
    </dgm:pt>
    <dgm:pt modelId="{B4A02766-7ADA-4C05-B4FA-330AD8A91C6E}" type="pres">
      <dgm:prSet presAssocID="{C05B4D39-05BC-4452-8314-65287ED1EFD4}" presName="arrowAndChildren" presStyleCnt="0"/>
      <dgm:spPr/>
    </dgm:pt>
    <dgm:pt modelId="{E6AA57AB-9E8B-4E8F-B9D0-DAE07FC94BB8}" type="pres">
      <dgm:prSet presAssocID="{C05B4D39-05BC-4452-8314-65287ED1EFD4}" presName="parentTextArrow" presStyleLbl="node1" presStyleIdx="1" presStyleCnt="2"/>
      <dgm:spPr/>
    </dgm:pt>
  </dgm:ptLst>
  <dgm:cxnLst>
    <dgm:cxn modelId="{7993DF23-0CB3-42D1-B0C7-1697FE267DA9}" srcId="{21DB6872-D0FE-4239-B08C-0D8AEF7C447E}" destId="{C05B4D39-05BC-4452-8314-65287ED1EFD4}" srcOrd="0" destOrd="0" parTransId="{34D8BB41-AE33-4888-9928-B6B6D1F02A27}" sibTransId="{1C87EDD3-8C5B-47D9-86EA-F348B23590E8}"/>
    <dgm:cxn modelId="{2C56CF2B-B576-4649-9BEE-694943C0517F}" type="presOf" srcId="{C05B4D39-05BC-4452-8314-65287ED1EFD4}" destId="{E6AA57AB-9E8B-4E8F-B9D0-DAE07FC94BB8}" srcOrd="0" destOrd="0" presId="urn:microsoft.com/office/officeart/2005/8/layout/process4"/>
    <dgm:cxn modelId="{5D64D039-B16F-442D-B7C7-4FFF8D05FA93}" srcId="{21DB6872-D0FE-4239-B08C-0D8AEF7C447E}" destId="{F19A72DE-F83C-47CB-A799-5412F30A8407}" srcOrd="1" destOrd="0" parTransId="{E1EB733B-66BD-4499-B2F7-143B582FCB02}" sibTransId="{B538044F-72FA-4175-9960-82C4BB3560DF}"/>
    <dgm:cxn modelId="{8866316C-617C-4C11-9352-CA8E7156962F}" type="presOf" srcId="{F19A72DE-F83C-47CB-A799-5412F30A8407}" destId="{44EC2F60-3054-44E8-9DE9-12338BEE7614}" srcOrd="1" destOrd="0" presId="urn:microsoft.com/office/officeart/2005/8/layout/process4"/>
    <dgm:cxn modelId="{A78D0381-B201-4F00-8195-F25B5F6E800F}" srcId="{F19A72DE-F83C-47CB-A799-5412F30A8407}" destId="{C90E5C44-6958-444E-827F-9AAA1CE135AE}" srcOrd="1" destOrd="0" parTransId="{DD38C79C-94F7-4CD7-A5BB-F01DFAB079B8}" sibTransId="{0BA516AE-C8E3-4803-94B9-D2F2D5F6F84B}"/>
    <dgm:cxn modelId="{1ACF178A-98D2-42B2-B0FF-D9167C28A53D}" type="presOf" srcId="{21DB6872-D0FE-4239-B08C-0D8AEF7C447E}" destId="{412CDB5F-2BF7-40F0-9B4E-9F18F100504B}" srcOrd="0" destOrd="0" presId="urn:microsoft.com/office/officeart/2005/8/layout/process4"/>
    <dgm:cxn modelId="{D10AC3C9-72A6-4156-95C9-14A0FA6394DD}" type="presOf" srcId="{C90E5C44-6958-444E-827F-9AAA1CE135AE}" destId="{2A0035EA-2D25-4E3C-B8ED-C7809A3B5E45}" srcOrd="0" destOrd="0" presId="urn:microsoft.com/office/officeart/2005/8/layout/process4"/>
    <dgm:cxn modelId="{A8027FD9-859F-4130-9718-C7237B871767}" srcId="{F19A72DE-F83C-47CB-A799-5412F30A8407}" destId="{97FBF0DA-96C9-4B8E-985F-A0B775C23B8D}" srcOrd="0" destOrd="0" parTransId="{9D6F692B-4D3F-4588-A7A6-D2D0F362D705}" sibTransId="{F4E6D5CD-440A-4C43-9E23-D8BEFEF3198F}"/>
    <dgm:cxn modelId="{B12D0CE8-0D90-46EE-BBBA-E84308653BAD}" type="presOf" srcId="{97FBF0DA-96C9-4B8E-985F-A0B775C23B8D}" destId="{8B3FA4E2-0896-4953-A295-3A1B4CA39A90}" srcOrd="0" destOrd="0" presId="urn:microsoft.com/office/officeart/2005/8/layout/process4"/>
    <dgm:cxn modelId="{2B3975F4-6C4B-4E43-8855-EA4FB721C66C}" type="presOf" srcId="{F19A72DE-F83C-47CB-A799-5412F30A8407}" destId="{AAD661F4-2441-4F99-B3A5-ED30EED70FCB}" srcOrd="0" destOrd="0" presId="urn:microsoft.com/office/officeart/2005/8/layout/process4"/>
    <dgm:cxn modelId="{73BC9481-90C7-4147-B858-02B93649BCF6}" type="presParOf" srcId="{412CDB5F-2BF7-40F0-9B4E-9F18F100504B}" destId="{8E1811BC-C4F7-4116-9387-1BC82FF6FF64}" srcOrd="0" destOrd="0" presId="urn:microsoft.com/office/officeart/2005/8/layout/process4"/>
    <dgm:cxn modelId="{8636B05A-9592-4E72-AB19-C58DC5018584}" type="presParOf" srcId="{8E1811BC-C4F7-4116-9387-1BC82FF6FF64}" destId="{AAD661F4-2441-4F99-B3A5-ED30EED70FCB}" srcOrd="0" destOrd="0" presId="urn:microsoft.com/office/officeart/2005/8/layout/process4"/>
    <dgm:cxn modelId="{37FFCA44-582E-401F-99D4-B4BB1976B437}" type="presParOf" srcId="{8E1811BC-C4F7-4116-9387-1BC82FF6FF64}" destId="{44EC2F60-3054-44E8-9DE9-12338BEE7614}" srcOrd="1" destOrd="0" presId="urn:microsoft.com/office/officeart/2005/8/layout/process4"/>
    <dgm:cxn modelId="{CEB6C053-7F94-42B3-B12B-3CA5C9DF5414}" type="presParOf" srcId="{8E1811BC-C4F7-4116-9387-1BC82FF6FF64}" destId="{C5B989C2-A185-4AD7-B3DF-2D7DEB755688}" srcOrd="2" destOrd="0" presId="urn:microsoft.com/office/officeart/2005/8/layout/process4"/>
    <dgm:cxn modelId="{EC85CC56-3CEE-46C6-949E-DB164D4FE208}" type="presParOf" srcId="{C5B989C2-A185-4AD7-B3DF-2D7DEB755688}" destId="{8B3FA4E2-0896-4953-A295-3A1B4CA39A90}" srcOrd="0" destOrd="0" presId="urn:microsoft.com/office/officeart/2005/8/layout/process4"/>
    <dgm:cxn modelId="{0F81DC16-8511-4AA3-B767-E21800585065}" type="presParOf" srcId="{C5B989C2-A185-4AD7-B3DF-2D7DEB755688}" destId="{2A0035EA-2D25-4E3C-B8ED-C7809A3B5E45}" srcOrd="1" destOrd="0" presId="urn:microsoft.com/office/officeart/2005/8/layout/process4"/>
    <dgm:cxn modelId="{935396C7-0BEC-472A-83E2-A7A19866550B}" type="presParOf" srcId="{412CDB5F-2BF7-40F0-9B4E-9F18F100504B}" destId="{5304D659-E836-4216-B45C-AB5B8BB79D83}" srcOrd="1" destOrd="0" presId="urn:microsoft.com/office/officeart/2005/8/layout/process4"/>
    <dgm:cxn modelId="{30462DA3-5F37-4FF6-8500-C9D3F29F6912}" type="presParOf" srcId="{412CDB5F-2BF7-40F0-9B4E-9F18F100504B}" destId="{B4A02766-7ADA-4C05-B4FA-330AD8A91C6E}" srcOrd="2" destOrd="0" presId="urn:microsoft.com/office/officeart/2005/8/layout/process4"/>
    <dgm:cxn modelId="{10CBF5D5-D647-4035-B734-0AEA91B410C1}" type="presParOf" srcId="{B4A02766-7ADA-4C05-B4FA-330AD8A91C6E}" destId="{E6AA57AB-9E8B-4E8F-B9D0-DAE07FC94BB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C6B758-44FE-4CBB-8A93-F1C4E6F8C5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A85BD9-465A-4A33-8D26-8E44958B430D}">
      <dgm:prSet/>
      <dgm:spPr/>
      <dgm:t>
        <a:bodyPr/>
        <a:lstStyle/>
        <a:p>
          <a:pPr>
            <a:lnSpc>
              <a:spcPct val="100000"/>
            </a:lnSpc>
          </a:pPr>
          <a:r>
            <a:rPr lang="en-US">
              <a:latin typeface="Times New Roman" panose="02020603050405020304" pitchFamily="18" charset="0"/>
              <a:cs typeface="Times New Roman" panose="02020603050405020304" pitchFamily="18" charset="0"/>
            </a:rPr>
            <a:t>All team members should attend the meeting.</a:t>
          </a:r>
        </a:p>
      </dgm:t>
    </dgm:pt>
    <dgm:pt modelId="{64A75EB2-451C-427D-A146-18DD94A2AF72}" type="parTrans" cxnId="{049E428D-892B-43CF-92EA-1B41D47A41FD}">
      <dgm:prSet/>
      <dgm:spPr/>
      <dgm:t>
        <a:bodyPr/>
        <a:lstStyle/>
        <a:p>
          <a:endParaRPr lang="en-US"/>
        </a:p>
      </dgm:t>
    </dgm:pt>
    <dgm:pt modelId="{9A62D34D-2A51-408A-8DB3-7415E78DB91B}" type="sibTrans" cxnId="{049E428D-892B-43CF-92EA-1B41D47A41FD}">
      <dgm:prSet/>
      <dgm:spPr/>
      <dgm:t>
        <a:bodyPr/>
        <a:lstStyle/>
        <a:p>
          <a:endParaRPr lang="en-US"/>
        </a:p>
      </dgm:t>
    </dgm:pt>
    <dgm:pt modelId="{A644E645-981B-4C7B-B2A8-B15317EBA96A}">
      <dgm:prSet/>
      <dgm:spPr/>
      <dgm:t>
        <a:bodyPr/>
        <a:lstStyle/>
        <a:p>
          <a:pPr>
            <a:lnSpc>
              <a:spcPct val="100000"/>
            </a:lnSpc>
          </a:pPr>
          <a:r>
            <a:rPr lang="en-US">
              <a:latin typeface="Times New Roman" panose="02020603050405020304" pitchFamily="18" charset="0"/>
              <a:cs typeface="Times New Roman" panose="02020603050405020304" pitchFamily="18" charset="0"/>
            </a:rPr>
            <a:t>Meetings can be in person or online.</a:t>
          </a:r>
        </a:p>
      </dgm:t>
    </dgm:pt>
    <dgm:pt modelId="{F61B8B1D-19B5-4A69-8055-B17FC0DFC9E8}" type="parTrans" cxnId="{DAECE6C0-D072-495C-BB9D-9CE37BCD87AD}">
      <dgm:prSet/>
      <dgm:spPr/>
      <dgm:t>
        <a:bodyPr/>
        <a:lstStyle/>
        <a:p>
          <a:endParaRPr lang="en-US"/>
        </a:p>
      </dgm:t>
    </dgm:pt>
    <dgm:pt modelId="{3AE628A2-78D9-4AD3-BA6A-1A62EEE3525B}" type="sibTrans" cxnId="{DAECE6C0-D072-495C-BB9D-9CE37BCD87AD}">
      <dgm:prSet/>
      <dgm:spPr/>
      <dgm:t>
        <a:bodyPr/>
        <a:lstStyle/>
        <a:p>
          <a:endParaRPr lang="en-US"/>
        </a:p>
      </dgm:t>
    </dgm:pt>
    <dgm:pt modelId="{9D7D0D52-D622-4546-BE9A-D704E551FE30}">
      <dgm:prSet/>
      <dgm:spPr/>
      <dgm:t>
        <a:bodyPr/>
        <a:lstStyle/>
        <a:p>
          <a:pPr>
            <a:lnSpc>
              <a:spcPct val="100000"/>
            </a:lnSpc>
          </a:pPr>
          <a:r>
            <a:rPr lang="en-US">
              <a:latin typeface="Times New Roman" panose="02020603050405020304" pitchFamily="18" charset="0"/>
              <a:cs typeface="Times New Roman" panose="02020603050405020304" pitchFamily="18" charset="0"/>
            </a:rPr>
            <a:t>The absent of a single time member will cancel the meeting. </a:t>
          </a:r>
        </a:p>
      </dgm:t>
    </dgm:pt>
    <dgm:pt modelId="{40749549-227D-4EF1-B95E-8672B745244F}" type="parTrans" cxnId="{59AAA87A-3A53-4AD3-86D8-FD00035FBFEA}">
      <dgm:prSet/>
      <dgm:spPr/>
      <dgm:t>
        <a:bodyPr/>
        <a:lstStyle/>
        <a:p>
          <a:endParaRPr lang="en-US"/>
        </a:p>
      </dgm:t>
    </dgm:pt>
    <dgm:pt modelId="{58C654CD-2A53-47C5-902A-84846DF497AA}" type="sibTrans" cxnId="{59AAA87A-3A53-4AD3-86D8-FD00035FBFEA}">
      <dgm:prSet/>
      <dgm:spPr/>
      <dgm:t>
        <a:bodyPr/>
        <a:lstStyle/>
        <a:p>
          <a:endParaRPr lang="en-US"/>
        </a:p>
      </dgm:t>
    </dgm:pt>
    <dgm:pt modelId="{C8C1D676-B13E-42C0-BA64-43FF6A5A75CE}" type="pres">
      <dgm:prSet presAssocID="{48C6B758-44FE-4CBB-8A93-F1C4E6F8C5BB}" presName="root" presStyleCnt="0">
        <dgm:presLayoutVars>
          <dgm:dir/>
          <dgm:resizeHandles val="exact"/>
        </dgm:presLayoutVars>
      </dgm:prSet>
      <dgm:spPr/>
    </dgm:pt>
    <dgm:pt modelId="{CE2BC17E-D791-421B-A030-53641CABAC78}" type="pres">
      <dgm:prSet presAssocID="{81A85BD9-465A-4A33-8D26-8E44958B430D}" presName="compNode" presStyleCnt="0"/>
      <dgm:spPr/>
    </dgm:pt>
    <dgm:pt modelId="{A3DF23AF-4420-4776-87C6-7C670BC6E453}" type="pres">
      <dgm:prSet presAssocID="{81A85BD9-465A-4A33-8D26-8E44958B430D}" presName="bgRect" presStyleLbl="bgShp" presStyleIdx="0" presStyleCnt="3"/>
      <dgm:spPr/>
    </dgm:pt>
    <dgm:pt modelId="{E7891749-4C6C-470B-9074-4CB7CF2835F9}" type="pres">
      <dgm:prSet presAssocID="{81A85BD9-465A-4A33-8D26-8E44958B43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2EDA50C7-503F-4027-BB57-34107B45B645}" type="pres">
      <dgm:prSet presAssocID="{81A85BD9-465A-4A33-8D26-8E44958B430D}" presName="spaceRect" presStyleCnt="0"/>
      <dgm:spPr/>
    </dgm:pt>
    <dgm:pt modelId="{6EF7B648-6892-4456-B55C-048A4BD9E57F}" type="pres">
      <dgm:prSet presAssocID="{81A85BD9-465A-4A33-8D26-8E44958B430D}" presName="parTx" presStyleLbl="revTx" presStyleIdx="0" presStyleCnt="3">
        <dgm:presLayoutVars>
          <dgm:chMax val="0"/>
          <dgm:chPref val="0"/>
        </dgm:presLayoutVars>
      </dgm:prSet>
      <dgm:spPr/>
    </dgm:pt>
    <dgm:pt modelId="{D99D01A8-2261-4FC9-B6B7-A4485DB2D176}" type="pres">
      <dgm:prSet presAssocID="{9A62D34D-2A51-408A-8DB3-7415E78DB91B}" presName="sibTrans" presStyleCnt="0"/>
      <dgm:spPr/>
    </dgm:pt>
    <dgm:pt modelId="{6E819895-B976-42A7-9C3A-F2DE461BC4D2}" type="pres">
      <dgm:prSet presAssocID="{A644E645-981B-4C7B-B2A8-B15317EBA96A}" presName="compNode" presStyleCnt="0"/>
      <dgm:spPr/>
    </dgm:pt>
    <dgm:pt modelId="{5117CE1B-3702-4E51-9C18-63016270DA49}" type="pres">
      <dgm:prSet presAssocID="{A644E645-981B-4C7B-B2A8-B15317EBA96A}" presName="bgRect" presStyleLbl="bgShp" presStyleIdx="1" presStyleCnt="3"/>
      <dgm:spPr/>
    </dgm:pt>
    <dgm:pt modelId="{FF04977A-54DB-4647-8162-E85EB195ADAE}" type="pres">
      <dgm:prSet presAssocID="{A644E645-981B-4C7B-B2A8-B15317EBA9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ardroom"/>
        </a:ext>
      </dgm:extLst>
    </dgm:pt>
    <dgm:pt modelId="{248049E7-426D-497F-B43A-3D1283414B9B}" type="pres">
      <dgm:prSet presAssocID="{A644E645-981B-4C7B-B2A8-B15317EBA96A}" presName="spaceRect" presStyleCnt="0"/>
      <dgm:spPr/>
    </dgm:pt>
    <dgm:pt modelId="{72B54BC2-5C5F-4C38-861B-BE39E76664A2}" type="pres">
      <dgm:prSet presAssocID="{A644E645-981B-4C7B-B2A8-B15317EBA96A}" presName="parTx" presStyleLbl="revTx" presStyleIdx="1" presStyleCnt="3">
        <dgm:presLayoutVars>
          <dgm:chMax val="0"/>
          <dgm:chPref val="0"/>
        </dgm:presLayoutVars>
      </dgm:prSet>
      <dgm:spPr/>
    </dgm:pt>
    <dgm:pt modelId="{B69B779D-C211-453A-83FC-C1266D16B333}" type="pres">
      <dgm:prSet presAssocID="{3AE628A2-78D9-4AD3-BA6A-1A62EEE3525B}" presName="sibTrans" presStyleCnt="0"/>
      <dgm:spPr/>
    </dgm:pt>
    <dgm:pt modelId="{DC787FD7-1684-4AD4-8CE8-DAD6448F3936}" type="pres">
      <dgm:prSet presAssocID="{9D7D0D52-D622-4546-BE9A-D704E551FE30}" presName="compNode" presStyleCnt="0"/>
      <dgm:spPr/>
    </dgm:pt>
    <dgm:pt modelId="{1E9EB596-182A-4E65-B674-450ADC932655}" type="pres">
      <dgm:prSet presAssocID="{9D7D0D52-D622-4546-BE9A-D704E551FE30}" presName="bgRect" presStyleLbl="bgShp" presStyleIdx="2" presStyleCnt="3"/>
      <dgm:spPr/>
    </dgm:pt>
    <dgm:pt modelId="{B60DD07D-6299-4280-A202-E4A523D5E91E}" type="pres">
      <dgm:prSet presAssocID="{9D7D0D52-D622-4546-BE9A-D704E551FE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DFDD9161-D1E7-4D83-B542-AAC78CC83758}" type="pres">
      <dgm:prSet presAssocID="{9D7D0D52-D622-4546-BE9A-D704E551FE30}" presName="spaceRect" presStyleCnt="0"/>
      <dgm:spPr/>
    </dgm:pt>
    <dgm:pt modelId="{1F0EB056-A5F3-49B6-96FB-538C0778900E}" type="pres">
      <dgm:prSet presAssocID="{9D7D0D52-D622-4546-BE9A-D704E551FE30}" presName="parTx" presStyleLbl="revTx" presStyleIdx="2" presStyleCnt="3">
        <dgm:presLayoutVars>
          <dgm:chMax val="0"/>
          <dgm:chPref val="0"/>
        </dgm:presLayoutVars>
      </dgm:prSet>
      <dgm:spPr/>
    </dgm:pt>
  </dgm:ptLst>
  <dgm:cxnLst>
    <dgm:cxn modelId="{3BB9BC27-77B8-41EF-AB3A-BC214773E0F4}" type="presOf" srcId="{A644E645-981B-4C7B-B2A8-B15317EBA96A}" destId="{72B54BC2-5C5F-4C38-861B-BE39E76664A2}" srcOrd="0" destOrd="0" presId="urn:microsoft.com/office/officeart/2018/2/layout/IconVerticalSolidList"/>
    <dgm:cxn modelId="{90816536-0D5B-42E2-8C73-61A832378F83}" type="presOf" srcId="{81A85BD9-465A-4A33-8D26-8E44958B430D}" destId="{6EF7B648-6892-4456-B55C-048A4BD9E57F}" srcOrd="0" destOrd="0" presId="urn:microsoft.com/office/officeart/2018/2/layout/IconVerticalSolidList"/>
    <dgm:cxn modelId="{59AAA87A-3A53-4AD3-86D8-FD00035FBFEA}" srcId="{48C6B758-44FE-4CBB-8A93-F1C4E6F8C5BB}" destId="{9D7D0D52-D622-4546-BE9A-D704E551FE30}" srcOrd="2" destOrd="0" parTransId="{40749549-227D-4EF1-B95E-8672B745244F}" sibTransId="{58C654CD-2A53-47C5-902A-84846DF497AA}"/>
    <dgm:cxn modelId="{049E428D-892B-43CF-92EA-1B41D47A41FD}" srcId="{48C6B758-44FE-4CBB-8A93-F1C4E6F8C5BB}" destId="{81A85BD9-465A-4A33-8D26-8E44958B430D}" srcOrd="0" destOrd="0" parTransId="{64A75EB2-451C-427D-A146-18DD94A2AF72}" sibTransId="{9A62D34D-2A51-408A-8DB3-7415E78DB91B}"/>
    <dgm:cxn modelId="{DAECE6C0-D072-495C-BB9D-9CE37BCD87AD}" srcId="{48C6B758-44FE-4CBB-8A93-F1C4E6F8C5BB}" destId="{A644E645-981B-4C7B-B2A8-B15317EBA96A}" srcOrd="1" destOrd="0" parTransId="{F61B8B1D-19B5-4A69-8055-B17FC0DFC9E8}" sibTransId="{3AE628A2-78D9-4AD3-BA6A-1A62EEE3525B}"/>
    <dgm:cxn modelId="{BE1E83DA-417A-40EB-B36D-641B1BBFE59A}" type="presOf" srcId="{48C6B758-44FE-4CBB-8A93-F1C4E6F8C5BB}" destId="{C8C1D676-B13E-42C0-BA64-43FF6A5A75CE}" srcOrd="0" destOrd="0" presId="urn:microsoft.com/office/officeart/2018/2/layout/IconVerticalSolidList"/>
    <dgm:cxn modelId="{865C1AE3-B3F2-47C4-8A0C-6D75CDB821BC}" type="presOf" srcId="{9D7D0D52-D622-4546-BE9A-D704E551FE30}" destId="{1F0EB056-A5F3-49B6-96FB-538C0778900E}" srcOrd="0" destOrd="0" presId="urn:microsoft.com/office/officeart/2018/2/layout/IconVerticalSolidList"/>
    <dgm:cxn modelId="{B44DC3DB-6287-4F87-8D88-C002B41018A8}" type="presParOf" srcId="{C8C1D676-B13E-42C0-BA64-43FF6A5A75CE}" destId="{CE2BC17E-D791-421B-A030-53641CABAC78}" srcOrd="0" destOrd="0" presId="urn:microsoft.com/office/officeart/2018/2/layout/IconVerticalSolidList"/>
    <dgm:cxn modelId="{78227160-D296-4A6D-8B05-FF4D8B80C630}" type="presParOf" srcId="{CE2BC17E-D791-421B-A030-53641CABAC78}" destId="{A3DF23AF-4420-4776-87C6-7C670BC6E453}" srcOrd="0" destOrd="0" presId="urn:microsoft.com/office/officeart/2018/2/layout/IconVerticalSolidList"/>
    <dgm:cxn modelId="{DF03D3D1-01B5-4C6A-A585-259ED63E8DB1}" type="presParOf" srcId="{CE2BC17E-D791-421B-A030-53641CABAC78}" destId="{E7891749-4C6C-470B-9074-4CB7CF2835F9}" srcOrd="1" destOrd="0" presId="urn:microsoft.com/office/officeart/2018/2/layout/IconVerticalSolidList"/>
    <dgm:cxn modelId="{A77F78D4-CCB9-4A13-A08C-14046307A3E3}" type="presParOf" srcId="{CE2BC17E-D791-421B-A030-53641CABAC78}" destId="{2EDA50C7-503F-4027-BB57-34107B45B645}" srcOrd="2" destOrd="0" presId="urn:microsoft.com/office/officeart/2018/2/layout/IconVerticalSolidList"/>
    <dgm:cxn modelId="{5E634CD6-D60F-4CA1-BCEF-EC93817FA909}" type="presParOf" srcId="{CE2BC17E-D791-421B-A030-53641CABAC78}" destId="{6EF7B648-6892-4456-B55C-048A4BD9E57F}" srcOrd="3" destOrd="0" presId="urn:microsoft.com/office/officeart/2018/2/layout/IconVerticalSolidList"/>
    <dgm:cxn modelId="{76B12ED9-2866-4AE9-AA9A-3F0A55E1A5F1}" type="presParOf" srcId="{C8C1D676-B13E-42C0-BA64-43FF6A5A75CE}" destId="{D99D01A8-2261-4FC9-B6B7-A4485DB2D176}" srcOrd="1" destOrd="0" presId="urn:microsoft.com/office/officeart/2018/2/layout/IconVerticalSolidList"/>
    <dgm:cxn modelId="{2FBE5EEC-3344-4358-8F66-99604C4979F7}" type="presParOf" srcId="{C8C1D676-B13E-42C0-BA64-43FF6A5A75CE}" destId="{6E819895-B976-42A7-9C3A-F2DE461BC4D2}" srcOrd="2" destOrd="0" presId="urn:microsoft.com/office/officeart/2018/2/layout/IconVerticalSolidList"/>
    <dgm:cxn modelId="{69F6F5FC-E3C2-4B52-9D60-0BA04DEBD8F1}" type="presParOf" srcId="{6E819895-B976-42A7-9C3A-F2DE461BC4D2}" destId="{5117CE1B-3702-4E51-9C18-63016270DA49}" srcOrd="0" destOrd="0" presId="urn:microsoft.com/office/officeart/2018/2/layout/IconVerticalSolidList"/>
    <dgm:cxn modelId="{06485472-8143-4F3F-94E8-15B6B9FD7DEC}" type="presParOf" srcId="{6E819895-B976-42A7-9C3A-F2DE461BC4D2}" destId="{FF04977A-54DB-4647-8162-E85EB195ADAE}" srcOrd="1" destOrd="0" presId="urn:microsoft.com/office/officeart/2018/2/layout/IconVerticalSolidList"/>
    <dgm:cxn modelId="{BFEB3E94-5B2A-4D61-89AD-66D8BFE262A8}" type="presParOf" srcId="{6E819895-B976-42A7-9C3A-F2DE461BC4D2}" destId="{248049E7-426D-497F-B43A-3D1283414B9B}" srcOrd="2" destOrd="0" presId="urn:microsoft.com/office/officeart/2018/2/layout/IconVerticalSolidList"/>
    <dgm:cxn modelId="{BB78AC04-6FB7-4DCA-B754-D943F8CF8795}" type="presParOf" srcId="{6E819895-B976-42A7-9C3A-F2DE461BC4D2}" destId="{72B54BC2-5C5F-4C38-861B-BE39E76664A2}" srcOrd="3" destOrd="0" presId="urn:microsoft.com/office/officeart/2018/2/layout/IconVerticalSolidList"/>
    <dgm:cxn modelId="{F31821D7-0A7E-44C3-B127-EF17C039B85F}" type="presParOf" srcId="{C8C1D676-B13E-42C0-BA64-43FF6A5A75CE}" destId="{B69B779D-C211-453A-83FC-C1266D16B333}" srcOrd="3" destOrd="0" presId="urn:microsoft.com/office/officeart/2018/2/layout/IconVerticalSolidList"/>
    <dgm:cxn modelId="{D11A5358-E4B6-4CC9-882C-52A7B7F76480}" type="presParOf" srcId="{C8C1D676-B13E-42C0-BA64-43FF6A5A75CE}" destId="{DC787FD7-1684-4AD4-8CE8-DAD6448F3936}" srcOrd="4" destOrd="0" presId="urn:microsoft.com/office/officeart/2018/2/layout/IconVerticalSolidList"/>
    <dgm:cxn modelId="{E5378704-8935-48E7-AF76-3AEE9556F8AF}" type="presParOf" srcId="{DC787FD7-1684-4AD4-8CE8-DAD6448F3936}" destId="{1E9EB596-182A-4E65-B674-450ADC932655}" srcOrd="0" destOrd="0" presId="urn:microsoft.com/office/officeart/2018/2/layout/IconVerticalSolidList"/>
    <dgm:cxn modelId="{86AC40A3-8010-4E91-8A2B-856C3D1C6C96}" type="presParOf" srcId="{DC787FD7-1684-4AD4-8CE8-DAD6448F3936}" destId="{B60DD07D-6299-4280-A202-E4A523D5E91E}" srcOrd="1" destOrd="0" presId="urn:microsoft.com/office/officeart/2018/2/layout/IconVerticalSolidList"/>
    <dgm:cxn modelId="{34ACA547-FB38-4DD4-BD80-E5FC41761EC2}" type="presParOf" srcId="{DC787FD7-1684-4AD4-8CE8-DAD6448F3936}" destId="{DFDD9161-D1E7-4D83-B542-AAC78CC83758}" srcOrd="2" destOrd="0" presId="urn:microsoft.com/office/officeart/2018/2/layout/IconVerticalSolidList"/>
    <dgm:cxn modelId="{FE670FBB-FBF0-47D7-82D2-3E2CEF7CF1AB}" type="presParOf" srcId="{DC787FD7-1684-4AD4-8CE8-DAD6448F3936}" destId="{1F0EB056-A5F3-49B6-96FB-538C077890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258B77-27CD-4B57-BB20-C7C6A4AC0E4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F33C48-D57D-4892-9322-8800CF63DB83}">
      <dgm:prSet/>
      <dgm:spPr/>
      <dgm:t>
        <a:bodyPr/>
        <a:lstStyle/>
        <a:p>
          <a:r>
            <a:rPr lang="en-US">
              <a:latin typeface="Times New Roman"/>
              <a:cs typeface="Times New Roman"/>
            </a:rPr>
            <a:t>In Person:</a:t>
          </a:r>
          <a:endParaRPr lang="en-US" b="0" i="0" u="none" strike="noStrike" cap="none" baseline="0" noProof="0">
            <a:solidFill>
              <a:srgbClr val="010000"/>
            </a:solidFill>
            <a:latin typeface="Times New Roman"/>
            <a:cs typeface="Times New Roman"/>
          </a:endParaRPr>
        </a:p>
      </dgm:t>
    </dgm:pt>
    <dgm:pt modelId="{6F6C1BDF-DA7B-4C6A-A417-3BF6CBBECF31}" type="parTrans" cxnId="{ADD99026-D243-44BE-88E1-BA12CF70FEAD}">
      <dgm:prSet/>
      <dgm:spPr/>
      <dgm:t>
        <a:bodyPr/>
        <a:lstStyle/>
        <a:p>
          <a:endParaRPr lang="en-US"/>
        </a:p>
      </dgm:t>
    </dgm:pt>
    <dgm:pt modelId="{5568748B-C20C-44E6-AD10-AB40FD65B95A}" type="sibTrans" cxnId="{ADD99026-D243-44BE-88E1-BA12CF70FEAD}">
      <dgm:prSet/>
      <dgm:spPr/>
      <dgm:t>
        <a:bodyPr/>
        <a:lstStyle/>
        <a:p>
          <a:endParaRPr lang="en-US"/>
        </a:p>
      </dgm:t>
    </dgm:pt>
    <dgm:pt modelId="{9995AA32-3930-40F9-9DEA-4154B2DDBE29}">
      <dgm:prSet/>
      <dgm:spPr/>
      <dgm:t>
        <a:bodyPr/>
        <a:lstStyle/>
        <a:p>
          <a:r>
            <a:rPr lang="en-US">
              <a:latin typeface="Times New Roman"/>
              <a:cs typeface="Times New Roman"/>
            </a:rPr>
            <a:t>With Dr. Saleh Basalamah: In the office of Dr. Saleh Basalamah</a:t>
          </a:r>
        </a:p>
      </dgm:t>
    </dgm:pt>
    <dgm:pt modelId="{0CE8584D-225A-4C34-8AE2-E3A010ED443C}" type="parTrans" cxnId="{65CE3FBB-FD78-48B2-837F-9E2AE655AD40}">
      <dgm:prSet/>
      <dgm:spPr/>
      <dgm:t>
        <a:bodyPr/>
        <a:lstStyle/>
        <a:p>
          <a:endParaRPr lang="en-US"/>
        </a:p>
      </dgm:t>
    </dgm:pt>
    <dgm:pt modelId="{BF14B5A2-5FA7-4FAE-8EFA-2CD4BB63ED1E}" type="sibTrans" cxnId="{65CE3FBB-FD78-48B2-837F-9E2AE655AD40}">
      <dgm:prSet/>
      <dgm:spPr/>
      <dgm:t>
        <a:bodyPr/>
        <a:lstStyle/>
        <a:p>
          <a:endParaRPr lang="en-US"/>
        </a:p>
      </dgm:t>
    </dgm:pt>
    <dgm:pt modelId="{CAFD1209-6E50-42D6-8238-7FD7E5B507B8}">
      <dgm:prSet/>
      <dgm:spPr/>
      <dgm:t>
        <a:bodyPr/>
        <a:lstStyle/>
        <a:p>
          <a:r>
            <a:rPr lang="en-US">
              <a:latin typeface="Times New Roman"/>
              <a:cs typeface="Times New Roman"/>
            </a:rPr>
            <a:t>Without Dr. Saleh Basalamah a: In the Computer engineeringDepartment meeting room for students  </a:t>
          </a:r>
        </a:p>
      </dgm:t>
    </dgm:pt>
    <dgm:pt modelId="{1BB9B8E6-E9EA-4E93-A9E5-D57E7577B604}" type="parTrans" cxnId="{E0F3BB64-0549-49BD-B22F-C1A784B42C33}">
      <dgm:prSet/>
      <dgm:spPr/>
      <dgm:t>
        <a:bodyPr/>
        <a:lstStyle/>
        <a:p>
          <a:endParaRPr lang="en-US"/>
        </a:p>
      </dgm:t>
    </dgm:pt>
    <dgm:pt modelId="{50F11289-D247-4367-9B21-ACB62AB8EC7D}" type="sibTrans" cxnId="{E0F3BB64-0549-49BD-B22F-C1A784B42C33}">
      <dgm:prSet/>
      <dgm:spPr/>
      <dgm:t>
        <a:bodyPr/>
        <a:lstStyle/>
        <a:p>
          <a:endParaRPr lang="en-US"/>
        </a:p>
      </dgm:t>
    </dgm:pt>
    <dgm:pt modelId="{52A1E1A8-1C20-469E-BC8E-F0718329A7EC}">
      <dgm:prSet/>
      <dgm:spPr/>
      <dgm:t>
        <a:bodyPr/>
        <a:lstStyle/>
        <a:p>
          <a:r>
            <a:rPr lang="en-US">
              <a:latin typeface="Times New Roman"/>
              <a:cs typeface="Times New Roman"/>
            </a:rPr>
            <a:t>Online:</a:t>
          </a:r>
        </a:p>
      </dgm:t>
    </dgm:pt>
    <dgm:pt modelId="{A1D71FE6-F0A3-473A-B7A3-567B54B5A2D4}" type="parTrans" cxnId="{DF0DEB53-05A9-4757-9CA2-4303C358FE9F}">
      <dgm:prSet/>
      <dgm:spPr/>
      <dgm:t>
        <a:bodyPr/>
        <a:lstStyle/>
        <a:p>
          <a:endParaRPr lang="en-US"/>
        </a:p>
      </dgm:t>
    </dgm:pt>
    <dgm:pt modelId="{DD6225A3-AACA-4912-BAAC-DCCD655DA4B8}" type="sibTrans" cxnId="{DF0DEB53-05A9-4757-9CA2-4303C358FE9F}">
      <dgm:prSet/>
      <dgm:spPr/>
      <dgm:t>
        <a:bodyPr/>
        <a:lstStyle/>
        <a:p>
          <a:endParaRPr lang="en-US"/>
        </a:p>
      </dgm:t>
    </dgm:pt>
    <dgm:pt modelId="{1AAFC420-E092-4AF9-922E-EC302938DEB0}">
      <dgm:prSet/>
      <dgm:spPr/>
      <dgm:t>
        <a:bodyPr/>
        <a:lstStyle/>
        <a:p>
          <a:r>
            <a:rPr lang="en-US">
              <a:latin typeface="Times New Roman"/>
              <a:cs typeface="Times New Roman"/>
            </a:rPr>
            <a:t>Online using the feature of meeting on Microsoft Teams to edit Microsoft Office files online</a:t>
          </a:r>
        </a:p>
      </dgm:t>
    </dgm:pt>
    <dgm:pt modelId="{E6D2A649-87A4-4A8F-9F09-24FD1CCA4F79}" type="parTrans" cxnId="{24A3352B-5AE4-4108-8B83-7489EDD73CB5}">
      <dgm:prSet/>
      <dgm:spPr/>
      <dgm:t>
        <a:bodyPr/>
        <a:lstStyle/>
        <a:p>
          <a:endParaRPr lang="en-US"/>
        </a:p>
      </dgm:t>
    </dgm:pt>
    <dgm:pt modelId="{4FB9C716-881A-45A4-8441-5C1044B483EB}" type="sibTrans" cxnId="{24A3352B-5AE4-4108-8B83-7489EDD73CB5}">
      <dgm:prSet/>
      <dgm:spPr/>
      <dgm:t>
        <a:bodyPr/>
        <a:lstStyle/>
        <a:p>
          <a:endParaRPr lang="en-US"/>
        </a:p>
      </dgm:t>
    </dgm:pt>
    <dgm:pt modelId="{4D2BE4C3-D705-4A38-868B-7DA7D979C4DB}">
      <dgm:prSet/>
      <dgm:spPr/>
      <dgm:t>
        <a:bodyPr/>
        <a:lstStyle/>
        <a:p>
          <a:r>
            <a:rPr lang="en-US">
              <a:latin typeface="Times New Roman"/>
              <a:cs typeface="Times New Roman"/>
            </a:rPr>
            <a:t>Using ZOOM to meet Dr. Saleh Basalamah</a:t>
          </a:r>
        </a:p>
      </dgm:t>
    </dgm:pt>
    <dgm:pt modelId="{4F67449E-7E1E-4A32-A869-CB0BC5F83C06}" type="parTrans" cxnId="{3FEB57C5-681B-4917-8AD1-67B1F33ECB8B}">
      <dgm:prSet/>
      <dgm:spPr/>
      <dgm:t>
        <a:bodyPr/>
        <a:lstStyle/>
        <a:p>
          <a:endParaRPr lang="en-US"/>
        </a:p>
      </dgm:t>
    </dgm:pt>
    <dgm:pt modelId="{092E21C8-FAF1-4BB9-883C-7977C5A6FA60}" type="sibTrans" cxnId="{3FEB57C5-681B-4917-8AD1-67B1F33ECB8B}">
      <dgm:prSet/>
      <dgm:spPr/>
      <dgm:t>
        <a:bodyPr/>
        <a:lstStyle/>
        <a:p>
          <a:endParaRPr lang="en-US"/>
        </a:p>
      </dgm:t>
    </dgm:pt>
    <dgm:pt modelId="{B5E87215-85C9-480B-B564-BC5D187ACED3}" type="pres">
      <dgm:prSet presAssocID="{E9258B77-27CD-4B57-BB20-C7C6A4AC0E49}" presName="linear" presStyleCnt="0">
        <dgm:presLayoutVars>
          <dgm:dir/>
          <dgm:animLvl val="lvl"/>
          <dgm:resizeHandles val="exact"/>
        </dgm:presLayoutVars>
      </dgm:prSet>
      <dgm:spPr/>
    </dgm:pt>
    <dgm:pt modelId="{48546D6A-099E-4BE5-AF65-BE3D4DDF949E}" type="pres">
      <dgm:prSet presAssocID="{C3F33C48-D57D-4892-9322-8800CF63DB83}" presName="parentLin" presStyleCnt="0"/>
      <dgm:spPr/>
    </dgm:pt>
    <dgm:pt modelId="{2BBF266E-1019-43D2-AB23-EB8313767E6F}" type="pres">
      <dgm:prSet presAssocID="{C3F33C48-D57D-4892-9322-8800CF63DB83}" presName="parentLeftMargin" presStyleLbl="node1" presStyleIdx="0" presStyleCnt="2"/>
      <dgm:spPr/>
    </dgm:pt>
    <dgm:pt modelId="{8256883D-A6D0-48D8-BDAC-21AF096433D0}" type="pres">
      <dgm:prSet presAssocID="{C3F33C48-D57D-4892-9322-8800CF63DB83}" presName="parentText" presStyleLbl="node1" presStyleIdx="0" presStyleCnt="2">
        <dgm:presLayoutVars>
          <dgm:chMax val="0"/>
          <dgm:bulletEnabled val="1"/>
        </dgm:presLayoutVars>
      </dgm:prSet>
      <dgm:spPr/>
    </dgm:pt>
    <dgm:pt modelId="{8CDD7B4B-2A1A-4B64-853D-7BA00E7CEF31}" type="pres">
      <dgm:prSet presAssocID="{C3F33C48-D57D-4892-9322-8800CF63DB83}" presName="negativeSpace" presStyleCnt="0"/>
      <dgm:spPr/>
    </dgm:pt>
    <dgm:pt modelId="{023E3F47-FE57-425C-AE35-6F9FA7CD45CF}" type="pres">
      <dgm:prSet presAssocID="{C3F33C48-D57D-4892-9322-8800CF63DB83}" presName="childText" presStyleLbl="conFgAcc1" presStyleIdx="0" presStyleCnt="2">
        <dgm:presLayoutVars>
          <dgm:bulletEnabled val="1"/>
        </dgm:presLayoutVars>
      </dgm:prSet>
      <dgm:spPr/>
    </dgm:pt>
    <dgm:pt modelId="{31E20B03-CF79-4C02-9820-F8C48CC9CA50}" type="pres">
      <dgm:prSet presAssocID="{5568748B-C20C-44E6-AD10-AB40FD65B95A}" presName="spaceBetweenRectangles" presStyleCnt="0"/>
      <dgm:spPr/>
    </dgm:pt>
    <dgm:pt modelId="{0E519F10-4F0C-49CF-9848-2AC00B3BB040}" type="pres">
      <dgm:prSet presAssocID="{52A1E1A8-1C20-469E-BC8E-F0718329A7EC}" presName="parentLin" presStyleCnt="0"/>
      <dgm:spPr/>
    </dgm:pt>
    <dgm:pt modelId="{354B687F-4591-4F0D-A744-03AA3CC32416}" type="pres">
      <dgm:prSet presAssocID="{52A1E1A8-1C20-469E-BC8E-F0718329A7EC}" presName="parentLeftMargin" presStyleLbl="node1" presStyleIdx="0" presStyleCnt="2"/>
      <dgm:spPr/>
    </dgm:pt>
    <dgm:pt modelId="{1903FF28-7521-460C-B92A-EC7FE5E6B6F9}" type="pres">
      <dgm:prSet presAssocID="{52A1E1A8-1C20-469E-BC8E-F0718329A7EC}" presName="parentText" presStyleLbl="node1" presStyleIdx="1" presStyleCnt="2">
        <dgm:presLayoutVars>
          <dgm:chMax val="0"/>
          <dgm:bulletEnabled val="1"/>
        </dgm:presLayoutVars>
      </dgm:prSet>
      <dgm:spPr/>
    </dgm:pt>
    <dgm:pt modelId="{73FE1DE4-C51D-4563-91DB-9122405C053F}" type="pres">
      <dgm:prSet presAssocID="{52A1E1A8-1C20-469E-BC8E-F0718329A7EC}" presName="negativeSpace" presStyleCnt="0"/>
      <dgm:spPr/>
    </dgm:pt>
    <dgm:pt modelId="{21671B56-4087-47C9-9E1C-502E8BB533B5}" type="pres">
      <dgm:prSet presAssocID="{52A1E1A8-1C20-469E-BC8E-F0718329A7EC}" presName="childText" presStyleLbl="conFgAcc1" presStyleIdx="1" presStyleCnt="2">
        <dgm:presLayoutVars>
          <dgm:bulletEnabled val="1"/>
        </dgm:presLayoutVars>
      </dgm:prSet>
      <dgm:spPr/>
    </dgm:pt>
  </dgm:ptLst>
  <dgm:cxnLst>
    <dgm:cxn modelId="{923F0702-5B30-4528-A754-EFFCDB014782}" type="presOf" srcId="{52A1E1A8-1C20-469E-BC8E-F0718329A7EC}" destId="{354B687F-4591-4F0D-A744-03AA3CC32416}" srcOrd="0" destOrd="0" presId="urn:microsoft.com/office/officeart/2005/8/layout/list1"/>
    <dgm:cxn modelId="{3D4B5618-D791-4D61-AEFB-6B3C5E86F570}" type="presOf" srcId="{1AAFC420-E092-4AF9-922E-EC302938DEB0}" destId="{21671B56-4087-47C9-9E1C-502E8BB533B5}" srcOrd="0" destOrd="0" presId="urn:microsoft.com/office/officeart/2005/8/layout/list1"/>
    <dgm:cxn modelId="{E6B2DE23-94A7-4B77-8E1F-7970882AEBDF}" type="presOf" srcId="{4D2BE4C3-D705-4A38-868B-7DA7D979C4DB}" destId="{21671B56-4087-47C9-9E1C-502E8BB533B5}" srcOrd="0" destOrd="1" presId="urn:microsoft.com/office/officeart/2005/8/layout/list1"/>
    <dgm:cxn modelId="{ADD99026-D243-44BE-88E1-BA12CF70FEAD}" srcId="{E9258B77-27CD-4B57-BB20-C7C6A4AC0E49}" destId="{C3F33C48-D57D-4892-9322-8800CF63DB83}" srcOrd="0" destOrd="0" parTransId="{6F6C1BDF-DA7B-4C6A-A417-3BF6CBBECF31}" sibTransId="{5568748B-C20C-44E6-AD10-AB40FD65B95A}"/>
    <dgm:cxn modelId="{24A3352B-5AE4-4108-8B83-7489EDD73CB5}" srcId="{52A1E1A8-1C20-469E-BC8E-F0718329A7EC}" destId="{1AAFC420-E092-4AF9-922E-EC302938DEB0}" srcOrd="0" destOrd="0" parTransId="{E6D2A649-87A4-4A8F-9F09-24FD1CCA4F79}" sibTransId="{4FB9C716-881A-45A4-8441-5C1044B483EB}"/>
    <dgm:cxn modelId="{E0F3BB64-0549-49BD-B22F-C1A784B42C33}" srcId="{C3F33C48-D57D-4892-9322-8800CF63DB83}" destId="{CAFD1209-6E50-42D6-8238-7FD7E5B507B8}" srcOrd="1" destOrd="0" parTransId="{1BB9B8E6-E9EA-4E93-A9E5-D57E7577B604}" sibTransId="{50F11289-D247-4367-9B21-ACB62AB8EC7D}"/>
    <dgm:cxn modelId="{2A29AD4A-C61E-41BE-8A8F-A24B47B8667F}" type="presOf" srcId="{52A1E1A8-1C20-469E-BC8E-F0718329A7EC}" destId="{1903FF28-7521-460C-B92A-EC7FE5E6B6F9}" srcOrd="1" destOrd="0" presId="urn:microsoft.com/office/officeart/2005/8/layout/list1"/>
    <dgm:cxn modelId="{DF0DEB53-05A9-4757-9CA2-4303C358FE9F}" srcId="{E9258B77-27CD-4B57-BB20-C7C6A4AC0E49}" destId="{52A1E1A8-1C20-469E-BC8E-F0718329A7EC}" srcOrd="1" destOrd="0" parTransId="{A1D71FE6-F0A3-473A-B7A3-567B54B5A2D4}" sibTransId="{DD6225A3-AACA-4912-BAAC-DCCD655DA4B8}"/>
    <dgm:cxn modelId="{711B53A5-55DB-4BD1-97EE-B79800566611}" type="presOf" srcId="{C3F33C48-D57D-4892-9322-8800CF63DB83}" destId="{8256883D-A6D0-48D8-BDAC-21AF096433D0}" srcOrd="1" destOrd="0" presId="urn:microsoft.com/office/officeart/2005/8/layout/list1"/>
    <dgm:cxn modelId="{0D8147B0-C42C-45CF-9F18-E6449634F09C}" type="presOf" srcId="{E9258B77-27CD-4B57-BB20-C7C6A4AC0E49}" destId="{B5E87215-85C9-480B-B564-BC5D187ACED3}" srcOrd="0" destOrd="0" presId="urn:microsoft.com/office/officeart/2005/8/layout/list1"/>
    <dgm:cxn modelId="{65CE3FBB-FD78-48B2-837F-9E2AE655AD40}" srcId="{C3F33C48-D57D-4892-9322-8800CF63DB83}" destId="{9995AA32-3930-40F9-9DEA-4154B2DDBE29}" srcOrd="0" destOrd="0" parTransId="{0CE8584D-225A-4C34-8AE2-E3A010ED443C}" sibTransId="{BF14B5A2-5FA7-4FAE-8EFA-2CD4BB63ED1E}"/>
    <dgm:cxn modelId="{3FEB57C5-681B-4917-8AD1-67B1F33ECB8B}" srcId="{52A1E1A8-1C20-469E-BC8E-F0718329A7EC}" destId="{4D2BE4C3-D705-4A38-868B-7DA7D979C4DB}" srcOrd="1" destOrd="0" parTransId="{4F67449E-7E1E-4A32-A869-CB0BC5F83C06}" sibTransId="{092E21C8-FAF1-4BB9-883C-7977C5A6FA60}"/>
    <dgm:cxn modelId="{67514ED9-147D-4D89-AB77-187644F88B27}" type="presOf" srcId="{CAFD1209-6E50-42D6-8238-7FD7E5B507B8}" destId="{023E3F47-FE57-425C-AE35-6F9FA7CD45CF}" srcOrd="0" destOrd="1" presId="urn:microsoft.com/office/officeart/2005/8/layout/list1"/>
    <dgm:cxn modelId="{8A987EE7-C626-492F-92BC-D87A0FDBBF27}" type="presOf" srcId="{9995AA32-3930-40F9-9DEA-4154B2DDBE29}" destId="{023E3F47-FE57-425C-AE35-6F9FA7CD45CF}" srcOrd="0" destOrd="0" presId="urn:microsoft.com/office/officeart/2005/8/layout/list1"/>
    <dgm:cxn modelId="{60EEB9F0-5613-4E05-A2E0-94A3F991E802}" type="presOf" srcId="{C3F33C48-D57D-4892-9322-8800CF63DB83}" destId="{2BBF266E-1019-43D2-AB23-EB8313767E6F}" srcOrd="0" destOrd="0" presId="urn:microsoft.com/office/officeart/2005/8/layout/list1"/>
    <dgm:cxn modelId="{C0945B5E-CA34-4A34-A409-0F23EA7F48DB}" type="presParOf" srcId="{B5E87215-85C9-480B-B564-BC5D187ACED3}" destId="{48546D6A-099E-4BE5-AF65-BE3D4DDF949E}" srcOrd="0" destOrd="0" presId="urn:microsoft.com/office/officeart/2005/8/layout/list1"/>
    <dgm:cxn modelId="{CBDCB671-2B76-4A15-8E89-A0A62B761322}" type="presParOf" srcId="{48546D6A-099E-4BE5-AF65-BE3D4DDF949E}" destId="{2BBF266E-1019-43D2-AB23-EB8313767E6F}" srcOrd="0" destOrd="0" presId="urn:microsoft.com/office/officeart/2005/8/layout/list1"/>
    <dgm:cxn modelId="{6249E551-0748-4564-B575-F0116A77BC5F}" type="presParOf" srcId="{48546D6A-099E-4BE5-AF65-BE3D4DDF949E}" destId="{8256883D-A6D0-48D8-BDAC-21AF096433D0}" srcOrd="1" destOrd="0" presId="urn:microsoft.com/office/officeart/2005/8/layout/list1"/>
    <dgm:cxn modelId="{4EC0028B-22D3-48AA-B724-7C53A72C1CFE}" type="presParOf" srcId="{B5E87215-85C9-480B-B564-BC5D187ACED3}" destId="{8CDD7B4B-2A1A-4B64-853D-7BA00E7CEF31}" srcOrd="1" destOrd="0" presId="urn:microsoft.com/office/officeart/2005/8/layout/list1"/>
    <dgm:cxn modelId="{9F6BA1B7-BE7D-4D6F-8269-D603BE2149F7}" type="presParOf" srcId="{B5E87215-85C9-480B-B564-BC5D187ACED3}" destId="{023E3F47-FE57-425C-AE35-6F9FA7CD45CF}" srcOrd="2" destOrd="0" presId="urn:microsoft.com/office/officeart/2005/8/layout/list1"/>
    <dgm:cxn modelId="{D49214C4-9A9F-4DDD-B5A4-02116C553931}" type="presParOf" srcId="{B5E87215-85C9-480B-B564-BC5D187ACED3}" destId="{31E20B03-CF79-4C02-9820-F8C48CC9CA50}" srcOrd="3" destOrd="0" presId="urn:microsoft.com/office/officeart/2005/8/layout/list1"/>
    <dgm:cxn modelId="{AF4CB2D0-17E4-496C-8F56-AD3392B47B6B}" type="presParOf" srcId="{B5E87215-85C9-480B-B564-BC5D187ACED3}" destId="{0E519F10-4F0C-49CF-9848-2AC00B3BB040}" srcOrd="4" destOrd="0" presId="urn:microsoft.com/office/officeart/2005/8/layout/list1"/>
    <dgm:cxn modelId="{6271ED8D-3458-496C-A756-C05BBFFF51AD}" type="presParOf" srcId="{0E519F10-4F0C-49CF-9848-2AC00B3BB040}" destId="{354B687F-4591-4F0D-A744-03AA3CC32416}" srcOrd="0" destOrd="0" presId="urn:microsoft.com/office/officeart/2005/8/layout/list1"/>
    <dgm:cxn modelId="{E1770580-5CC8-4965-A6FA-7A392D50FF9A}" type="presParOf" srcId="{0E519F10-4F0C-49CF-9848-2AC00B3BB040}" destId="{1903FF28-7521-460C-B92A-EC7FE5E6B6F9}" srcOrd="1" destOrd="0" presId="urn:microsoft.com/office/officeart/2005/8/layout/list1"/>
    <dgm:cxn modelId="{BE3FEEC8-0FEE-47C2-A715-42996358CF13}" type="presParOf" srcId="{B5E87215-85C9-480B-B564-BC5D187ACED3}" destId="{73FE1DE4-C51D-4563-91DB-9122405C053F}" srcOrd="5" destOrd="0" presId="urn:microsoft.com/office/officeart/2005/8/layout/list1"/>
    <dgm:cxn modelId="{AF2E9D11-A1E9-4500-AA5A-7B5D8A59F66E}" type="presParOf" srcId="{B5E87215-85C9-480B-B564-BC5D187ACED3}" destId="{21671B56-4087-47C9-9E1C-502E8BB533B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48BA5B-798B-4D8B-95B4-E2E825C5D74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20C73611-8F0C-4D3C-9021-8D9F5C40C3C2}">
      <dgm:prSet/>
      <dgm:spPr/>
      <dgm:t>
        <a:bodyPr/>
        <a:lstStyle/>
        <a:p>
          <a:pPr>
            <a:lnSpc>
              <a:spcPct val="100000"/>
            </a:lnSpc>
          </a:pPr>
          <a:r>
            <a:rPr lang="en-US">
              <a:latin typeface="Times New Roman"/>
              <a:cs typeface="Times New Roman"/>
            </a:rPr>
            <a:t>Leader</a:t>
          </a:r>
          <a:endParaRPr lang="en-US" b="0" i="0" u="none" strike="noStrike" cap="none" baseline="0" noProof="0">
            <a:solidFill>
              <a:srgbClr val="010000"/>
            </a:solidFill>
            <a:latin typeface="Times New Roman"/>
            <a:cs typeface="Times New Roman"/>
          </a:endParaRPr>
        </a:p>
      </dgm:t>
    </dgm:pt>
    <dgm:pt modelId="{0F2510B2-2A59-4567-A13A-758769B15D85}" type="parTrans" cxnId="{6B8E48FA-E756-4B84-8ACE-CA3B2596EEE4}">
      <dgm:prSet/>
      <dgm:spPr/>
      <dgm:t>
        <a:bodyPr/>
        <a:lstStyle/>
        <a:p>
          <a:endParaRPr lang="en-US"/>
        </a:p>
      </dgm:t>
    </dgm:pt>
    <dgm:pt modelId="{59DB569D-191E-4621-A57E-64A2599BEC7B}" type="sibTrans" cxnId="{6B8E48FA-E756-4B84-8ACE-CA3B2596EEE4}">
      <dgm:prSet/>
      <dgm:spPr/>
      <dgm:t>
        <a:bodyPr/>
        <a:lstStyle/>
        <a:p>
          <a:endParaRPr lang="en-US"/>
        </a:p>
      </dgm:t>
    </dgm:pt>
    <dgm:pt modelId="{5B42F4AC-1FC5-425F-B541-C56C12849DE6}">
      <dgm:prSet/>
      <dgm:spPr/>
      <dgm:t>
        <a:bodyPr/>
        <a:lstStyle/>
        <a:p>
          <a:pPr>
            <a:lnSpc>
              <a:spcPct val="100000"/>
            </a:lnSpc>
          </a:pPr>
          <a:r>
            <a:rPr lang="en-US">
              <a:latin typeface="Times New Roman"/>
              <a:cs typeface="Times New Roman"/>
            </a:rPr>
            <a:t>Recorder</a:t>
          </a:r>
        </a:p>
      </dgm:t>
    </dgm:pt>
    <dgm:pt modelId="{77F0CC54-C300-4E12-BBC9-19D46861F260}" type="parTrans" cxnId="{4CA6AFA3-14EA-4060-82FD-B0FAC57554D2}">
      <dgm:prSet/>
      <dgm:spPr/>
      <dgm:t>
        <a:bodyPr/>
        <a:lstStyle/>
        <a:p>
          <a:endParaRPr lang="en-US"/>
        </a:p>
      </dgm:t>
    </dgm:pt>
    <dgm:pt modelId="{C9DE40B3-B2A4-4388-B17D-EDE6C53ED015}" type="sibTrans" cxnId="{4CA6AFA3-14EA-4060-82FD-B0FAC57554D2}">
      <dgm:prSet/>
      <dgm:spPr/>
      <dgm:t>
        <a:bodyPr/>
        <a:lstStyle/>
        <a:p>
          <a:endParaRPr lang="en-US"/>
        </a:p>
      </dgm:t>
    </dgm:pt>
    <dgm:pt modelId="{DAC4ADF3-F287-489A-A68E-276D50FD7F4A}">
      <dgm:prSet/>
      <dgm:spPr/>
      <dgm:t>
        <a:bodyPr/>
        <a:lstStyle/>
        <a:p>
          <a:pPr>
            <a:lnSpc>
              <a:spcPct val="100000"/>
            </a:lnSpc>
          </a:pPr>
          <a:r>
            <a:rPr lang="en-US">
              <a:latin typeface="Times New Roman"/>
              <a:cs typeface="Times New Roman"/>
            </a:rPr>
            <a:t>Spokesman</a:t>
          </a:r>
        </a:p>
      </dgm:t>
    </dgm:pt>
    <dgm:pt modelId="{3E04F70C-31BA-4BAA-800F-2A5E33288015}" type="parTrans" cxnId="{A7178CB6-0650-4A9A-8C97-845BB1BE14ED}">
      <dgm:prSet/>
      <dgm:spPr/>
      <dgm:t>
        <a:bodyPr/>
        <a:lstStyle/>
        <a:p>
          <a:endParaRPr lang="en-US"/>
        </a:p>
      </dgm:t>
    </dgm:pt>
    <dgm:pt modelId="{18052DD1-5661-43DE-A6A9-54466141591D}" type="sibTrans" cxnId="{A7178CB6-0650-4A9A-8C97-845BB1BE14ED}">
      <dgm:prSet/>
      <dgm:spPr/>
      <dgm:t>
        <a:bodyPr/>
        <a:lstStyle/>
        <a:p>
          <a:endParaRPr lang="en-US"/>
        </a:p>
      </dgm:t>
    </dgm:pt>
    <dgm:pt modelId="{C9015B5B-6ECB-4EB3-AAA3-EF47E9F9939D}">
      <dgm:prSet/>
      <dgm:spPr/>
      <dgm:t>
        <a:bodyPr/>
        <a:lstStyle/>
        <a:p>
          <a:pPr>
            <a:lnSpc>
              <a:spcPct val="100000"/>
            </a:lnSpc>
          </a:pPr>
          <a:r>
            <a:rPr lang="en-US">
              <a:latin typeface="Times New Roman"/>
              <a:cs typeface="Times New Roman"/>
            </a:rPr>
            <a:t>Optimist</a:t>
          </a:r>
        </a:p>
      </dgm:t>
    </dgm:pt>
    <dgm:pt modelId="{053284DC-0D1B-4060-BD57-D84FBF0231C6}" type="parTrans" cxnId="{5663E196-3042-44DB-AA55-807FF03016B1}">
      <dgm:prSet/>
      <dgm:spPr/>
      <dgm:t>
        <a:bodyPr/>
        <a:lstStyle/>
        <a:p>
          <a:endParaRPr lang="en-US"/>
        </a:p>
      </dgm:t>
    </dgm:pt>
    <dgm:pt modelId="{3B4EFC85-0DD5-40E1-A955-18F35A46125F}" type="sibTrans" cxnId="{5663E196-3042-44DB-AA55-807FF03016B1}">
      <dgm:prSet/>
      <dgm:spPr/>
      <dgm:t>
        <a:bodyPr/>
        <a:lstStyle/>
        <a:p>
          <a:endParaRPr lang="en-US"/>
        </a:p>
      </dgm:t>
    </dgm:pt>
    <dgm:pt modelId="{C001184A-8868-44C7-9E62-FD63480740C4}">
      <dgm:prSet/>
      <dgm:spPr/>
      <dgm:t>
        <a:bodyPr/>
        <a:lstStyle/>
        <a:p>
          <a:pPr>
            <a:lnSpc>
              <a:spcPct val="100000"/>
            </a:lnSpc>
          </a:pPr>
          <a:r>
            <a:rPr lang="en-US">
              <a:latin typeface="Times New Roman"/>
              <a:cs typeface="Times New Roman"/>
            </a:rPr>
            <a:t>Pessimist</a:t>
          </a:r>
        </a:p>
      </dgm:t>
    </dgm:pt>
    <dgm:pt modelId="{354681C8-FD2B-411E-9BA2-48D788B1F1B7}" type="parTrans" cxnId="{1B097EA3-63E5-4B2F-963F-AFC5477AD605}">
      <dgm:prSet/>
      <dgm:spPr/>
      <dgm:t>
        <a:bodyPr/>
        <a:lstStyle/>
        <a:p>
          <a:endParaRPr lang="en-US"/>
        </a:p>
      </dgm:t>
    </dgm:pt>
    <dgm:pt modelId="{945A385A-64BF-48AF-B26E-51123CD4A1D8}" type="sibTrans" cxnId="{1B097EA3-63E5-4B2F-963F-AFC5477AD605}">
      <dgm:prSet/>
      <dgm:spPr/>
      <dgm:t>
        <a:bodyPr/>
        <a:lstStyle/>
        <a:p>
          <a:endParaRPr lang="en-US"/>
        </a:p>
      </dgm:t>
    </dgm:pt>
    <dgm:pt modelId="{EF05AAF2-8AD9-474C-805B-3ACB927E6AF7}">
      <dgm:prSet/>
      <dgm:spPr/>
      <dgm:t>
        <a:bodyPr/>
        <a:lstStyle/>
        <a:p>
          <a:pPr>
            <a:lnSpc>
              <a:spcPct val="100000"/>
            </a:lnSpc>
          </a:pPr>
          <a:r>
            <a:rPr lang="en-US">
              <a:latin typeface="Times New Roman"/>
              <a:cs typeface="Times New Roman"/>
            </a:rPr>
            <a:t>Analyst</a:t>
          </a:r>
        </a:p>
      </dgm:t>
    </dgm:pt>
    <dgm:pt modelId="{9ECB8674-3343-4274-89DB-6FBBC74ACE9A}" type="parTrans" cxnId="{6CDCA732-EA75-4A3E-AA2C-6DA6B3D3592E}">
      <dgm:prSet/>
      <dgm:spPr/>
      <dgm:t>
        <a:bodyPr/>
        <a:lstStyle/>
        <a:p>
          <a:endParaRPr lang="en-US"/>
        </a:p>
      </dgm:t>
    </dgm:pt>
    <dgm:pt modelId="{B9B1B38F-1B8E-4DCE-A5D7-C025F838E318}" type="sibTrans" cxnId="{6CDCA732-EA75-4A3E-AA2C-6DA6B3D3592E}">
      <dgm:prSet/>
      <dgm:spPr/>
      <dgm:t>
        <a:bodyPr/>
        <a:lstStyle/>
        <a:p>
          <a:endParaRPr lang="en-US"/>
        </a:p>
      </dgm:t>
    </dgm:pt>
    <dgm:pt modelId="{4CC85061-56AA-4BB8-A072-C43048A2B888}" type="pres">
      <dgm:prSet presAssocID="{1E48BA5B-798B-4D8B-95B4-E2E825C5D740}" presName="root" presStyleCnt="0">
        <dgm:presLayoutVars>
          <dgm:dir/>
          <dgm:resizeHandles val="exact"/>
        </dgm:presLayoutVars>
      </dgm:prSet>
      <dgm:spPr/>
    </dgm:pt>
    <dgm:pt modelId="{06920CD1-8E44-413A-8D3E-2B2AD2A9E062}" type="pres">
      <dgm:prSet presAssocID="{20C73611-8F0C-4D3C-9021-8D9F5C40C3C2}" presName="compNode" presStyleCnt="0"/>
      <dgm:spPr/>
    </dgm:pt>
    <dgm:pt modelId="{2C049294-045D-4CF1-B97C-B19E9424B429}" type="pres">
      <dgm:prSet presAssocID="{20C73611-8F0C-4D3C-9021-8D9F5C40C3C2}"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ptain"/>
        </a:ext>
      </dgm:extLst>
    </dgm:pt>
    <dgm:pt modelId="{2DF15F8A-ED62-4976-9E6E-3DCC3147FB4A}" type="pres">
      <dgm:prSet presAssocID="{20C73611-8F0C-4D3C-9021-8D9F5C40C3C2}" presName="spaceRect" presStyleCnt="0"/>
      <dgm:spPr/>
    </dgm:pt>
    <dgm:pt modelId="{547301BE-9F6D-4121-8915-BD31EA205C42}" type="pres">
      <dgm:prSet presAssocID="{20C73611-8F0C-4D3C-9021-8D9F5C40C3C2}" presName="textRect" presStyleLbl="revTx" presStyleIdx="0" presStyleCnt="6">
        <dgm:presLayoutVars>
          <dgm:chMax val="1"/>
          <dgm:chPref val="1"/>
        </dgm:presLayoutVars>
      </dgm:prSet>
      <dgm:spPr/>
    </dgm:pt>
    <dgm:pt modelId="{D4A40905-17BF-4E7C-9BEF-232F1725CBCE}" type="pres">
      <dgm:prSet presAssocID="{59DB569D-191E-4621-A57E-64A2599BEC7B}" presName="sibTrans" presStyleCnt="0"/>
      <dgm:spPr/>
    </dgm:pt>
    <dgm:pt modelId="{93B7F838-02B8-4764-BE27-5896C7CF2F20}" type="pres">
      <dgm:prSet presAssocID="{5B42F4AC-1FC5-425F-B541-C56C12849DE6}" presName="compNode" presStyleCnt="0"/>
      <dgm:spPr/>
    </dgm:pt>
    <dgm:pt modelId="{E5C55E73-3AEB-487A-A705-F30311BA6A6E}" type="pres">
      <dgm:prSet presAssocID="{5B42F4AC-1FC5-425F-B541-C56C12849DE6}"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adio microphone"/>
        </a:ext>
      </dgm:extLst>
    </dgm:pt>
    <dgm:pt modelId="{BD5DFB9F-7134-4F28-A4E2-D086F0BE489A}" type="pres">
      <dgm:prSet presAssocID="{5B42F4AC-1FC5-425F-B541-C56C12849DE6}" presName="spaceRect" presStyleCnt="0"/>
      <dgm:spPr/>
    </dgm:pt>
    <dgm:pt modelId="{9D314CDB-763F-4626-9056-63556D367906}" type="pres">
      <dgm:prSet presAssocID="{5B42F4AC-1FC5-425F-B541-C56C12849DE6}" presName="textRect" presStyleLbl="revTx" presStyleIdx="1" presStyleCnt="6">
        <dgm:presLayoutVars>
          <dgm:chMax val="1"/>
          <dgm:chPref val="1"/>
        </dgm:presLayoutVars>
      </dgm:prSet>
      <dgm:spPr/>
    </dgm:pt>
    <dgm:pt modelId="{E85317A4-7EAA-416F-A69A-97AE175D1DCE}" type="pres">
      <dgm:prSet presAssocID="{C9DE40B3-B2A4-4388-B17D-EDE6C53ED015}" presName="sibTrans" presStyleCnt="0"/>
      <dgm:spPr/>
    </dgm:pt>
    <dgm:pt modelId="{02598597-FC3B-45CB-9FF2-13254A21599D}" type="pres">
      <dgm:prSet presAssocID="{DAC4ADF3-F287-489A-A68E-276D50FD7F4A}" presName="compNode" presStyleCnt="0"/>
      <dgm:spPr/>
    </dgm:pt>
    <dgm:pt modelId="{9003D691-2537-4A78-A67B-7DC5BABFD464}" type="pres">
      <dgm:prSet presAssocID="{DAC4ADF3-F287-489A-A68E-276D50FD7F4A}"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egaphone"/>
        </a:ext>
      </dgm:extLst>
    </dgm:pt>
    <dgm:pt modelId="{656108C2-9B1F-4A55-9805-7AFD57479895}" type="pres">
      <dgm:prSet presAssocID="{DAC4ADF3-F287-489A-A68E-276D50FD7F4A}" presName="spaceRect" presStyleCnt="0"/>
      <dgm:spPr/>
    </dgm:pt>
    <dgm:pt modelId="{D42580FF-990E-4144-8C57-2F7E1547D8FB}" type="pres">
      <dgm:prSet presAssocID="{DAC4ADF3-F287-489A-A68E-276D50FD7F4A}" presName="textRect" presStyleLbl="revTx" presStyleIdx="2" presStyleCnt="6">
        <dgm:presLayoutVars>
          <dgm:chMax val="1"/>
          <dgm:chPref val="1"/>
        </dgm:presLayoutVars>
      </dgm:prSet>
      <dgm:spPr/>
    </dgm:pt>
    <dgm:pt modelId="{A996EAEA-BCBC-4181-80E4-8C581EB07850}" type="pres">
      <dgm:prSet presAssocID="{18052DD1-5661-43DE-A6A9-54466141591D}" presName="sibTrans" presStyleCnt="0"/>
      <dgm:spPr/>
    </dgm:pt>
    <dgm:pt modelId="{D6D9210E-30A4-4F99-BA27-AA26CC1962BC}" type="pres">
      <dgm:prSet presAssocID="{C9015B5B-6ECB-4EB3-AAA3-EF47E9F9939D}" presName="compNode" presStyleCnt="0"/>
      <dgm:spPr/>
    </dgm:pt>
    <dgm:pt modelId="{759E135B-D6A2-43D3-BC50-CD20CE7EC21D}" type="pres">
      <dgm:prSet presAssocID="{C9015B5B-6ECB-4EB3-AAA3-EF47E9F9939D}"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5D4EF8B3-4F72-4662-85B2-11B5C9F26D54}" type="pres">
      <dgm:prSet presAssocID="{C9015B5B-6ECB-4EB3-AAA3-EF47E9F9939D}" presName="spaceRect" presStyleCnt="0"/>
      <dgm:spPr/>
    </dgm:pt>
    <dgm:pt modelId="{C69CF869-B16E-4674-82C7-0F8685CCE6D1}" type="pres">
      <dgm:prSet presAssocID="{C9015B5B-6ECB-4EB3-AAA3-EF47E9F9939D}" presName="textRect" presStyleLbl="revTx" presStyleIdx="3" presStyleCnt="6">
        <dgm:presLayoutVars>
          <dgm:chMax val="1"/>
          <dgm:chPref val="1"/>
        </dgm:presLayoutVars>
      </dgm:prSet>
      <dgm:spPr/>
    </dgm:pt>
    <dgm:pt modelId="{05B9E0AA-0052-4FD1-871E-0025BA3D06E5}" type="pres">
      <dgm:prSet presAssocID="{3B4EFC85-0DD5-40E1-A955-18F35A46125F}" presName="sibTrans" presStyleCnt="0"/>
      <dgm:spPr/>
    </dgm:pt>
    <dgm:pt modelId="{0658A947-6A77-4DF0-9D00-FD09CEACAB6E}" type="pres">
      <dgm:prSet presAssocID="{C001184A-8868-44C7-9E62-FD63480740C4}" presName="compNode" presStyleCnt="0"/>
      <dgm:spPr/>
    </dgm:pt>
    <dgm:pt modelId="{82919012-D31A-4D7D-B36A-1A3D8D2E5B5C}" type="pres">
      <dgm:prSet presAssocID="{C001184A-8868-44C7-9E62-FD63480740C4}"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Downward trend"/>
        </a:ext>
      </dgm:extLst>
    </dgm:pt>
    <dgm:pt modelId="{B0B9335B-594B-45F7-8DEF-B2352BD35630}" type="pres">
      <dgm:prSet presAssocID="{C001184A-8868-44C7-9E62-FD63480740C4}" presName="spaceRect" presStyleCnt="0"/>
      <dgm:spPr/>
    </dgm:pt>
    <dgm:pt modelId="{3641F1DF-26C0-4960-80B9-6C0781587775}" type="pres">
      <dgm:prSet presAssocID="{C001184A-8868-44C7-9E62-FD63480740C4}" presName="textRect" presStyleLbl="revTx" presStyleIdx="4" presStyleCnt="6">
        <dgm:presLayoutVars>
          <dgm:chMax val="1"/>
          <dgm:chPref val="1"/>
        </dgm:presLayoutVars>
      </dgm:prSet>
      <dgm:spPr/>
    </dgm:pt>
    <dgm:pt modelId="{45CF5A1B-179A-40FB-9E01-B472DC37C564}" type="pres">
      <dgm:prSet presAssocID="{945A385A-64BF-48AF-B26E-51123CD4A1D8}" presName="sibTrans" presStyleCnt="0"/>
      <dgm:spPr/>
    </dgm:pt>
    <dgm:pt modelId="{296EF397-96B7-4FE6-9818-5B180B90ACA5}" type="pres">
      <dgm:prSet presAssocID="{EF05AAF2-8AD9-474C-805B-3ACB927E6AF7}" presName="compNode" presStyleCnt="0"/>
      <dgm:spPr/>
    </dgm:pt>
    <dgm:pt modelId="{011CFBDD-644C-4170-97B3-8498955E7085}" type="pres">
      <dgm:prSet presAssocID="{EF05AAF2-8AD9-474C-805B-3ACB927E6AF7}"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resentation with pie chart"/>
        </a:ext>
      </dgm:extLst>
    </dgm:pt>
    <dgm:pt modelId="{6759ED88-7346-4069-A3AA-5189BAF72900}" type="pres">
      <dgm:prSet presAssocID="{EF05AAF2-8AD9-474C-805B-3ACB927E6AF7}" presName="spaceRect" presStyleCnt="0"/>
      <dgm:spPr/>
    </dgm:pt>
    <dgm:pt modelId="{264A8755-713E-45FF-A6CE-14C3417DEAF6}" type="pres">
      <dgm:prSet presAssocID="{EF05AAF2-8AD9-474C-805B-3ACB927E6AF7}" presName="textRect" presStyleLbl="revTx" presStyleIdx="5" presStyleCnt="6">
        <dgm:presLayoutVars>
          <dgm:chMax val="1"/>
          <dgm:chPref val="1"/>
        </dgm:presLayoutVars>
      </dgm:prSet>
      <dgm:spPr/>
    </dgm:pt>
  </dgm:ptLst>
  <dgm:cxnLst>
    <dgm:cxn modelId="{D9AE0D09-9E5A-46E8-86F7-2AB26EB0DC30}" type="presOf" srcId="{C9015B5B-6ECB-4EB3-AAA3-EF47E9F9939D}" destId="{C69CF869-B16E-4674-82C7-0F8685CCE6D1}" srcOrd="0" destOrd="0" presId="urn:microsoft.com/office/officeart/2018/2/layout/IconLabelList"/>
    <dgm:cxn modelId="{BBBCEE0E-DA00-4740-94DC-AC32AFC6C281}" type="presOf" srcId="{EF05AAF2-8AD9-474C-805B-3ACB927E6AF7}" destId="{264A8755-713E-45FF-A6CE-14C3417DEAF6}" srcOrd="0" destOrd="0" presId="urn:microsoft.com/office/officeart/2018/2/layout/IconLabelList"/>
    <dgm:cxn modelId="{6E4D6A29-7BC0-4B8A-9283-CF1AE6914345}" type="presOf" srcId="{C001184A-8868-44C7-9E62-FD63480740C4}" destId="{3641F1DF-26C0-4960-80B9-6C0781587775}" srcOrd="0" destOrd="0" presId="urn:microsoft.com/office/officeart/2018/2/layout/IconLabelList"/>
    <dgm:cxn modelId="{6CDCA732-EA75-4A3E-AA2C-6DA6B3D3592E}" srcId="{1E48BA5B-798B-4D8B-95B4-E2E825C5D740}" destId="{EF05AAF2-8AD9-474C-805B-3ACB927E6AF7}" srcOrd="5" destOrd="0" parTransId="{9ECB8674-3343-4274-89DB-6FBBC74ACE9A}" sibTransId="{B9B1B38F-1B8E-4DCE-A5D7-C025F838E318}"/>
    <dgm:cxn modelId="{C9099381-E92A-4E8C-B0C0-A681B3BCD411}" type="presOf" srcId="{20C73611-8F0C-4D3C-9021-8D9F5C40C3C2}" destId="{547301BE-9F6D-4121-8915-BD31EA205C42}" srcOrd="0" destOrd="0" presId="urn:microsoft.com/office/officeart/2018/2/layout/IconLabelList"/>
    <dgm:cxn modelId="{5663E196-3042-44DB-AA55-807FF03016B1}" srcId="{1E48BA5B-798B-4D8B-95B4-E2E825C5D740}" destId="{C9015B5B-6ECB-4EB3-AAA3-EF47E9F9939D}" srcOrd="3" destOrd="0" parTransId="{053284DC-0D1B-4060-BD57-D84FBF0231C6}" sibTransId="{3B4EFC85-0DD5-40E1-A955-18F35A46125F}"/>
    <dgm:cxn modelId="{1B097EA3-63E5-4B2F-963F-AFC5477AD605}" srcId="{1E48BA5B-798B-4D8B-95B4-E2E825C5D740}" destId="{C001184A-8868-44C7-9E62-FD63480740C4}" srcOrd="4" destOrd="0" parTransId="{354681C8-FD2B-411E-9BA2-48D788B1F1B7}" sibTransId="{945A385A-64BF-48AF-B26E-51123CD4A1D8}"/>
    <dgm:cxn modelId="{4CA6AFA3-14EA-4060-82FD-B0FAC57554D2}" srcId="{1E48BA5B-798B-4D8B-95B4-E2E825C5D740}" destId="{5B42F4AC-1FC5-425F-B541-C56C12849DE6}" srcOrd="1" destOrd="0" parTransId="{77F0CC54-C300-4E12-BBC9-19D46861F260}" sibTransId="{C9DE40B3-B2A4-4388-B17D-EDE6C53ED015}"/>
    <dgm:cxn modelId="{A7178CB6-0650-4A9A-8C97-845BB1BE14ED}" srcId="{1E48BA5B-798B-4D8B-95B4-E2E825C5D740}" destId="{DAC4ADF3-F287-489A-A68E-276D50FD7F4A}" srcOrd="2" destOrd="0" parTransId="{3E04F70C-31BA-4BAA-800F-2A5E33288015}" sibTransId="{18052DD1-5661-43DE-A6A9-54466141591D}"/>
    <dgm:cxn modelId="{EF7682BF-88D3-40CB-A89D-5C6D046ACF2A}" type="presOf" srcId="{5B42F4AC-1FC5-425F-B541-C56C12849DE6}" destId="{9D314CDB-763F-4626-9056-63556D367906}" srcOrd="0" destOrd="0" presId="urn:microsoft.com/office/officeart/2018/2/layout/IconLabelList"/>
    <dgm:cxn modelId="{80894CF5-034A-4079-B6AD-54E5417D50D6}" type="presOf" srcId="{DAC4ADF3-F287-489A-A68E-276D50FD7F4A}" destId="{D42580FF-990E-4144-8C57-2F7E1547D8FB}" srcOrd="0" destOrd="0" presId="urn:microsoft.com/office/officeart/2018/2/layout/IconLabelList"/>
    <dgm:cxn modelId="{6B8E48FA-E756-4B84-8ACE-CA3B2596EEE4}" srcId="{1E48BA5B-798B-4D8B-95B4-E2E825C5D740}" destId="{20C73611-8F0C-4D3C-9021-8D9F5C40C3C2}" srcOrd="0" destOrd="0" parTransId="{0F2510B2-2A59-4567-A13A-758769B15D85}" sibTransId="{59DB569D-191E-4621-A57E-64A2599BEC7B}"/>
    <dgm:cxn modelId="{F1D576FE-F871-4794-8698-25E13E00E2CA}" type="presOf" srcId="{1E48BA5B-798B-4D8B-95B4-E2E825C5D740}" destId="{4CC85061-56AA-4BB8-A072-C43048A2B888}" srcOrd="0" destOrd="0" presId="urn:microsoft.com/office/officeart/2018/2/layout/IconLabelList"/>
    <dgm:cxn modelId="{7E186F57-C6B9-45F8-95D8-337B9E19B2AE}" type="presParOf" srcId="{4CC85061-56AA-4BB8-A072-C43048A2B888}" destId="{06920CD1-8E44-413A-8D3E-2B2AD2A9E062}" srcOrd="0" destOrd="0" presId="urn:microsoft.com/office/officeart/2018/2/layout/IconLabelList"/>
    <dgm:cxn modelId="{5CD1B49E-7CF7-4C38-BE94-D7FBCBACE40F}" type="presParOf" srcId="{06920CD1-8E44-413A-8D3E-2B2AD2A9E062}" destId="{2C049294-045D-4CF1-B97C-B19E9424B429}" srcOrd="0" destOrd="0" presId="urn:microsoft.com/office/officeart/2018/2/layout/IconLabelList"/>
    <dgm:cxn modelId="{77FE4567-360F-47D3-B028-80665BF058DA}" type="presParOf" srcId="{06920CD1-8E44-413A-8D3E-2B2AD2A9E062}" destId="{2DF15F8A-ED62-4976-9E6E-3DCC3147FB4A}" srcOrd="1" destOrd="0" presId="urn:microsoft.com/office/officeart/2018/2/layout/IconLabelList"/>
    <dgm:cxn modelId="{80B8EC3D-14AC-4877-B90E-37F8CC25B0EF}" type="presParOf" srcId="{06920CD1-8E44-413A-8D3E-2B2AD2A9E062}" destId="{547301BE-9F6D-4121-8915-BD31EA205C42}" srcOrd="2" destOrd="0" presId="urn:microsoft.com/office/officeart/2018/2/layout/IconLabelList"/>
    <dgm:cxn modelId="{D4569B35-0698-4E11-B03F-C0212ECAC175}" type="presParOf" srcId="{4CC85061-56AA-4BB8-A072-C43048A2B888}" destId="{D4A40905-17BF-4E7C-9BEF-232F1725CBCE}" srcOrd="1" destOrd="0" presId="urn:microsoft.com/office/officeart/2018/2/layout/IconLabelList"/>
    <dgm:cxn modelId="{22F574C5-D324-419F-A9D8-FFE578E39704}" type="presParOf" srcId="{4CC85061-56AA-4BB8-A072-C43048A2B888}" destId="{93B7F838-02B8-4764-BE27-5896C7CF2F20}" srcOrd="2" destOrd="0" presId="urn:microsoft.com/office/officeart/2018/2/layout/IconLabelList"/>
    <dgm:cxn modelId="{90A1FCFE-C5EF-4F31-830E-DE5910D57112}" type="presParOf" srcId="{93B7F838-02B8-4764-BE27-5896C7CF2F20}" destId="{E5C55E73-3AEB-487A-A705-F30311BA6A6E}" srcOrd="0" destOrd="0" presId="urn:microsoft.com/office/officeart/2018/2/layout/IconLabelList"/>
    <dgm:cxn modelId="{5750FA1B-6A23-4808-882C-277661BC7211}" type="presParOf" srcId="{93B7F838-02B8-4764-BE27-5896C7CF2F20}" destId="{BD5DFB9F-7134-4F28-A4E2-D086F0BE489A}" srcOrd="1" destOrd="0" presId="urn:microsoft.com/office/officeart/2018/2/layout/IconLabelList"/>
    <dgm:cxn modelId="{C0C57172-025B-446C-8DCB-E4C928EB215C}" type="presParOf" srcId="{93B7F838-02B8-4764-BE27-5896C7CF2F20}" destId="{9D314CDB-763F-4626-9056-63556D367906}" srcOrd="2" destOrd="0" presId="urn:microsoft.com/office/officeart/2018/2/layout/IconLabelList"/>
    <dgm:cxn modelId="{D0F633EF-2041-44AD-A193-AC710089420D}" type="presParOf" srcId="{4CC85061-56AA-4BB8-A072-C43048A2B888}" destId="{E85317A4-7EAA-416F-A69A-97AE175D1DCE}" srcOrd="3" destOrd="0" presId="urn:microsoft.com/office/officeart/2018/2/layout/IconLabelList"/>
    <dgm:cxn modelId="{A9C7822A-197A-4F2F-B4D6-874BEF28C93C}" type="presParOf" srcId="{4CC85061-56AA-4BB8-A072-C43048A2B888}" destId="{02598597-FC3B-45CB-9FF2-13254A21599D}" srcOrd="4" destOrd="0" presId="urn:microsoft.com/office/officeart/2018/2/layout/IconLabelList"/>
    <dgm:cxn modelId="{DC6EC0C8-BBD6-4636-A9AE-8F2BB756F2EF}" type="presParOf" srcId="{02598597-FC3B-45CB-9FF2-13254A21599D}" destId="{9003D691-2537-4A78-A67B-7DC5BABFD464}" srcOrd="0" destOrd="0" presId="urn:microsoft.com/office/officeart/2018/2/layout/IconLabelList"/>
    <dgm:cxn modelId="{99AFB1F3-45F1-4523-9AFF-800029E58246}" type="presParOf" srcId="{02598597-FC3B-45CB-9FF2-13254A21599D}" destId="{656108C2-9B1F-4A55-9805-7AFD57479895}" srcOrd="1" destOrd="0" presId="urn:microsoft.com/office/officeart/2018/2/layout/IconLabelList"/>
    <dgm:cxn modelId="{B523A10C-EB60-4F4B-AA85-265CDDB61102}" type="presParOf" srcId="{02598597-FC3B-45CB-9FF2-13254A21599D}" destId="{D42580FF-990E-4144-8C57-2F7E1547D8FB}" srcOrd="2" destOrd="0" presId="urn:microsoft.com/office/officeart/2018/2/layout/IconLabelList"/>
    <dgm:cxn modelId="{BE556F30-5398-4B5E-8A91-7670A75CC40B}" type="presParOf" srcId="{4CC85061-56AA-4BB8-A072-C43048A2B888}" destId="{A996EAEA-BCBC-4181-80E4-8C581EB07850}" srcOrd="5" destOrd="0" presId="urn:microsoft.com/office/officeart/2018/2/layout/IconLabelList"/>
    <dgm:cxn modelId="{D26AA443-2241-4A1A-B079-9F84D7AB4BC5}" type="presParOf" srcId="{4CC85061-56AA-4BB8-A072-C43048A2B888}" destId="{D6D9210E-30A4-4F99-BA27-AA26CC1962BC}" srcOrd="6" destOrd="0" presId="urn:microsoft.com/office/officeart/2018/2/layout/IconLabelList"/>
    <dgm:cxn modelId="{708B2DD3-C25C-4FE3-BB48-CB2714AF23B1}" type="presParOf" srcId="{D6D9210E-30A4-4F99-BA27-AA26CC1962BC}" destId="{759E135B-D6A2-43D3-BC50-CD20CE7EC21D}" srcOrd="0" destOrd="0" presId="urn:microsoft.com/office/officeart/2018/2/layout/IconLabelList"/>
    <dgm:cxn modelId="{1465524A-5EA9-4BA0-BBD3-A101FBB16E93}" type="presParOf" srcId="{D6D9210E-30A4-4F99-BA27-AA26CC1962BC}" destId="{5D4EF8B3-4F72-4662-85B2-11B5C9F26D54}" srcOrd="1" destOrd="0" presId="urn:microsoft.com/office/officeart/2018/2/layout/IconLabelList"/>
    <dgm:cxn modelId="{1A331E6B-66B2-45C9-8925-409367D70F6C}" type="presParOf" srcId="{D6D9210E-30A4-4F99-BA27-AA26CC1962BC}" destId="{C69CF869-B16E-4674-82C7-0F8685CCE6D1}" srcOrd="2" destOrd="0" presId="urn:microsoft.com/office/officeart/2018/2/layout/IconLabelList"/>
    <dgm:cxn modelId="{454C641A-E324-4EF7-8863-BE2DD68DE430}" type="presParOf" srcId="{4CC85061-56AA-4BB8-A072-C43048A2B888}" destId="{05B9E0AA-0052-4FD1-871E-0025BA3D06E5}" srcOrd="7" destOrd="0" presId="urn:microsoft.com/office/officeart/2018/2/layout/IconLabelList"/>
    <dgm:cxn modelId="{4862CA30-4B2E-4D34-8F21-E0C5C7F486C7}" type="presParOf" srcId="{4CC85061-56AA-4BB8-A072-C43048A2B888}" destId="{0658A947-6A77-4DF0-9D00-FD09CEACAB6E}" srcOrd="8" destOrd="0" presId="urn:microsoft.com/office/officeart/2018/2/layout/IconLabelList"/>
    <dgm:cxn modelId="{618A4D61-72F4-480E-AB03-6808A45D6036}" type="presParOf" srcId="{0658A947-6A77-4DF0-9D00-FD09CEACAB6E}" destId="{82919012-D31A-4D7D-B36A-1A3D8D2E5B5C}" srcOrd="0" destOrd="0" presId="urn:microsoft.com/office/officeart/2018/2/layout/IconLabelList"/>
    <dgm:cxn modelId="{55B8048B-A146-4870-A7AF-C4BDD2E91126}" type="presParOf" srcId="{0658A947-6A77-4DF0-9D00-FD09CEACAB6E}" destId="{B0B9335B-594B-45F7-8DEF-B2352BD35630}" srcOrd="1" destOrd="0" presId="urn:microsoft.com/office/officeart/2018/2/layout/IconLabelList"/>
    <dgm:cxn modelId="{BC954A8D-AFA4-43FA-BCCF-5A86CD9C8B28}" type="presParOf" srcId="{0658A947-6A77-4DF0-9D00-FD09CEACAB6E}" destId="{3641F1DF-26C0-4960-80B9-6C0781587775}" srcOrd="2" destOrd="0" presId="urn:microsoft.com/office/officeart/2018/2/layout/IconLabelList"/>
    <dgm:cxn modelId="{6E5FB789-4F90-43E1-A7B5-5C36905E0CE0}" type="presParOf" srcId="{4CC85061-56AA-4BB8-A072-C43048A2B888}" destId="{45CF5A1B-179A-40FB-9E01-B472DC37C564}" srcOrd="9" destOrd="0" presId="urn:microsoft.com/office/officeart/2018/2/layout/IconLabelList"/>
    <dgm:cxn modelId="{FC5724A4-F6C5-4000-9288-50E3EE0FC339}" type="presParOf" srcId="{4CC85061-56AA-4BB8-A072-C43048A2B888}" destId="{296EF397-96B7-4FE6-9818-5B180B90ACA5}" srcOrd="10" destOrd="0" presId="urn:microsoft.com/office/officeart/2018/2/layout/IconLabelList"/>
    <dgm:cxn modelId="{FAD1E175-5ADF-4DFA-AD2F-771CC9DEFB32}" type="presParOf" srcId="{296EF397-96B7-4FE6-9818-5B180B90ACA5}" destId="{011CFBDD-644C-4170-97B3-8498955E7085}" srcOrd="0" destOrd="0" presId="urn:microsoft.com/office/officeart/2018/2/layout/IconLabelList"/>
    <dgm:cxn modelId="{2ACF0BA6-CEC1-44EA-9C3F-330553F11B2E}" type="presParOf" srcId="{296EF397-96B7-4FE6-9818-5B180B90ACA5}" destId="{6759ED88-7346-4069-A3AA-5189BAF72900}" srcOrd="1" destOrd="0" presId="urn:microsoft.com/office/officeart/2018/2/layout/IconLabelList"/>
    <dgm:cxn modelId="{B1003E50-1695-4926-8BF1-423BEFFC4BEC}" type="presParOf" srcId="{296EF397-96B7-4FE6-9818-5B180B90ACA5}" destId="{264A8755-713E-45FF-A6CE-14C3417DEA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ACFB-63C5-4239-8FDF-8887A741F6F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9ECD86-12BD-4149-B067-31C328EE0505}">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latin typeface="Times New Roman"/>
              <a:cs typeface="Times New Roman"/>
            </a:rPr>
            <a:t>Expert Member</a:t>
          </a:r>
          <a:endParaRPr lang="en-US" sz="2700" b="0" i="0" u="none" strike="noStrike" kern="1200" cap="none" baseline="0" noProof="0">
            <a:solidFill>
              <a:srgbClr val="010000"/>
            </a:solidFill>
            <a:latin typeface="Times New Roman"/>
            <a:cs typeface="Times New Roman"/>
          </a:endParaRPr>
        </a:p>
      </dsp:txBody>
      <dsp:txXfrm>
        <a:off x="285097" y="2346338"/>
        <a:ext cx="2832300" cy="720000"/>
      </dsp:txXfrm>
    </dsp:sp>
    <dsp:sp modelId="{5A77D9CE-34FB-434D-966A-1F847597C77B}">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262877-0AB7-453D-A7CE-3D38F68940E5}">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rtl="0">
            <a:lnSpc>
              <a:spcPct val="90000"/>
            </a:lnSpc>
            <a:spcBef>
              <a:spcPct val="0"/>
            </a:spcBef>
            <a:spcAft>
              <a:spcPct val="35000"/>
            </a:spcAft>
            <a:buNone/>
          </a:pPr>
          <a:r>
            <a:rPr lang="en-US" sz="2700" kern="1200">
              <a:latin typeface="Times New Roman"/>
              <a:cs typeface="Times New Roman"/>
            </a:rPr>
            <a:t>Majority Control </a:t>
          </a:r>
        </a:p>
      </dsp:txBody>
      <dsp:txXfrm>
        <a:off x="3613050" y="2346338"/>
        <a:ext cx="2832300" cy="720000"/>
      </dsp:txXfrm>
    </dsp:sp>
    <dsp:sp modelId="{14F3C398-1EFB-4780-912D-53E62116DB4D}">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352FD4-B18F-4DC7-9A5A-EEC23CC90E19}">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latin typeface="Times New Roman"/>
              <a:cs typeface="Times New Roman"/>
            </a:rPr>
            <a:t>Decision by Authority</a:t>
          </a:r>
        </a:p>
      </dsp:txBody>
      <dsp:txXfrm>
        <a:off x="6941002" y="2346338"/>
        <a:ext cx="28323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7627F-622F-4125-85A7-07699D083597}">
      <dsp:nvSpPr>
        <dsp:cNvPr id="0" name=""/>
        <dsp:cNvSpPr/>
      </dsp:nvSpPr>
      <dsp:spPr>
        <a:xfrm>
          <a:off x="0" y="237348"/>
          <a:ext cx="6572982" cy="24429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Job description: The spokesman articulates the team's results. The recorder and spokesperson roles are sometimes combined</a:t>
          </a:r>
          <a:endParaRPr lang="en-US" sz="3600" b="0" i="0" u="none" strike="noStrike" kern="1200" cap="none" baseline="0" noProof="0">
            <a:solidFill>
              <a:srgbClr val="010000"/>
            </a:solidFill>
            <a:latin typeface="Times New Roman"/>
            <a:cs typeface="Times New Roman"/>
          </a:endParaRPr>
        </a:p>
      </dsp:txBody>
      <dsp:txXfrm>
        <a:off x="119255" y="356603"/>
        <a:ext cx="6334472" cy="2204449"/>
      </dsp:txXfrm>
    </dsp:sp>
    <dsp:sp modelId="{86B14F44-93F3-4FD1-A36C-751929A57EEC}">
      <dsp:nvSpPr>
        <dsp:cNvPr id="0" name=""/>
        <dsp:cNvSpPr/>
      </dsp:nvSpPr>
      <dsp:spPr>
        <a:xfrm>
          <a:off x="0" y="2783988"/>
          <a:ext cx="6572982" cy="244295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latin typeface="Times New Roman"/>
              <a:cs typeface="Times New Roman"/>
            </a:rPr>
            <a:t>Assigned to Waleed </a:t>
          </a:r>
          <a:r>
            <a:rPr lang="en-US" sz="3600" kern="1200" err="1">
              <a:latin typeface="Times New Roman"/>
              <a:cs typeface="Times New Roman"/>
            </a:rPr>
            <a:t>Abulkhair</a:t>
          </a:r>
          <a:r>
            <a:rPr lang="en-US" sz="3600" kern="1200"/>
            <a:t> </a:t>
          </a:r>
          <a:endParaRPr lang="en-US" sz="3600" kern="1200">
            <a:latin typeface="Times New Roman"/>
            <a:cs typeface="Times New Roman"/>
          </a:endParaRPr>
        </a:p>
      </dsp:txBody>
      <dsp:txXfrm>
        <a:off x="119255" y="2903243"/>
        <a:ext cx="6334472" cy="22044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58BE4-908A-427D-AE18-F0ABAEE4B466}">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82002-93B0-439D-85BE-FA0493966D5E}">
      <dsp:nvSpPr>
        <dsp:cNvPr id="0" name=""/>
        <dsp:cNvSpPr/>
      </dsp:nvSpPr>
      <dsp:spPr>
        <a:xfrm>
          <a:off x="512729" y="1299479"/>
          <a:ext cx="932235" cy="9322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AD7BA0-C2DA-4E08-ADDC-D6AE442D5602}">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977900">
            <a:lnSpc>
              <a:spcPct val="100000"/>
            </a:lnSpc>
            <a:spcBef>
              <a:spcPct val="0"/>
            </a:spcBef>
            <a:spcAft>
              <a:spcPct val="35000"/>
            </a:spcAft>
            <a:buNone/>
          </a:pPr>
          <a:r>
            <a:rPr lang="en-US" sz="2200" kern="1200">
              <a:latin typeface="Times New Roman"/>
              <a:cs typeface="Times New Roman"/>
            </a:rPr>
            <a:t>Job description: The spokesman articulates the team's results. The recorder and spokesperson roles are sometimes combined</a:t>
          </a:r>
          <a:endParaRPr lang="en-US" sz="2200" b="0" i="0" u="none" strike="noStrike" kern="1200" cap="none" baseline="0" noProof="0">
            <a:solidFill>
              <a:srgbClr val="010000"/>
            </a:solidFill>
            <a:latin typeface="Times New Roman"/>
            <a:cs typeface="Times New Roman"/>
          </a:endParaRPr>
        </a:p>
      </dsp:txBody>
      <dsp:txXfrm>
        <a:off x="1957694" y="918110"/>
        <a:ext cx="4839980" cy="1694973"/>
      </dsp:txXfrm>
    </dsp:sp>
    <dsp:sp modelId="{9822DBDD-91B8-43EF-B52A-CF3D5F3172A6}">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62B94-93D1-46BD-A82F-93E5B11A63C3}">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FC0806-34D3-4C01-B896-2F8C34AA25C2}">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977900">
            <a:lnSpc>
              <a:spcPct val="100000"/>
            </a:lnSpc>
            <a:spcBef>
              <a:spcPct val="0"/>
            </a:spcBef>
            <a:spcAft>
              <a:spcPct val="35000"/>
            </a:spcAft>
            <a:buNone/>
          </a:pPr>
          <a:r>
            <a:rPr lang="en-US" sz="2200" kern="1200">
              <a:latin typeface="Times New Roman"/>
              <a:cs typeface="Times New Roman"/>
            </a:rPr>
            <a:t>Assigned to Abdulkarim Sahli </a:t>
          </a:r>
        </a:p>
      </dsp:txBody>
      <dsp:txXfrm>
        <a:off x="1957694" y="3036827"/>
        <a:ext cx="4839980" cy="16949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EAA0F-4217-448C-A2D8-FB6678F3D4AA}">
      <dsp:nvSpPr>
        <dsp:cNvPr id="0" name=""/>
        <dsp:cNvSpPr/>
      </dsp:nvSpPr>
      <dsp:spPr>
        <a:xfrm>
          <a:off x="0" y="1476531"/>
          <a:ext cx="6797675" cy="12548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a:cs typeface="Times New Roman"/>
            </a:rPr>
            <a:t>Job description: The pessimist should challenge ideas and assumptions, and make sure that opposing ideas are presented and discussed.</a:t>
          </a:r>
          <a:endParaRPr lang="en-US" sz="2400" b="0" i="0" u="none" strike="noStrike" kern="1200" cap="none" baseline="0" noProof="0">
            <a:solidFill>
              <a:srgbClr val="010000"/>
            </a:solidFill>
            <a:latin typeface="Times New Roman"/>
            <a:cs typeface="Times New Roman"/>
          </a:endParaRPr>
        </a:p>
      </dsp:txBody>
      <dsp:txXfrm>
        <a:off x="61256" y="1537787"/>
        <a:ext cx="6675163" cy="1132313"/>
      </dsp:txXfrm>
    </dsp:sp>
    <dsp:sp modelId="{6ADCB461-3447-4914-9107-5830BBFB88D5}">
      <dsp:nvSpPr>
        <dsp:cNvPr id="0" name=""/>
        <dsp:cNvSpPr/>
      </dsp:nvSpPr>
      <dsp:spPr>
        <a:xfrm>
          <a:off x="0" y="2918556"/>
          <a:ext cx="6797675" cy="125482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latin typeface="Times New Roman"/>
              <a:cs typeface="Times New Roman"/>
            </a:rPr>
            <a:t>Assigned to Abdulaziz Bin Laswad and Waleed Abulkhair.</a:t>
          </a:r>
        </a:p>
      </dsp:txBody>
      <dsp:txXfrm>
        <a:off x="61256" y="2979812"/>
        <a:ext cx="6675163" cy="11323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866CE-5D93-4D91-B0F3-F6754B0DD2F8}">
      <dsp:nvSpPr>
        <dsp:cNvPr id="0" name=""/>
        <dsp:cNvSpPr/>
      </dsp:nvSpPr>
      <dsp:spPr>
        <a:xfrm>
          <a:off x="0" y="0"/>
          <a:ext cx="5438140" cy="124298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a:cs typeface="Times New Roman"/>
            </a:rPr>
            <a:t>Each member of the team should anonymously supply adscription of the conflict and suggested solution to the mediator Recorder</a:t>
          </a:r>
          <a:endParaRPr lang="en-US" sz="1900" b="0" i="0" u="none" strike="noStrike" kern="1200" cap="none" baseline="0" noProof="0">
            <a:solidFill>
              <a:srgbClr val="010000"/>
            </a:solidFill>
            <a:latin typeface="Times New Roman"/>
            <a:cs typeface="Times New Roman"/>
          </a:endParaRPr>
        </a:p>
      </dsp:txBody>
      <dsp:txXfrm>
        <a:off x="36406" y="36406"/>
        <a:ext cx="3991834" cy="1170168"/>
      </dsp:txXfrm>
    </dsp:sp>
    <dsp:sp modelId="{F30DA9A8-1273-4BCE-A30D-5944E0C65324}">
      <dsp:nvSpPr>
        <dsp:cNvPr id="0" name=""/>
        <dsp:cNvSpPr/>
      </dsp:nvSpPr>
      <dsp:spPr>
        <a:xfrm>
          <a:off x="455444" y="1468977"/>
          <a:ext cx="5438140" cy="1242980"/>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a:cs typeface="Times New Roman"/>
            </a:rPr>
            <a:t>The mediator proposes a solution to the conflict which is fed back to the team. </a:t>
          </a:r>
        </a:p>
      </dsp:txBody>
      <dsp:txXfrm>
        <a:off x="491850" y="1505383"/>
        <a:ext cx="4101946" cy="1170168"/>
      </dsp:txXfrm>
    </dsp:sp>
    <dsp:sp modelId="{002FE776-4560-4EB2-B2C2-EFAB3BA2C94C}">
      <dsp:nvSpPr>
        <dsp:cNvPr id="0" name=""/>
        <dsp:cNvSpPr/>
      </dsp:nvSpPr>
      <dsp:spPr>
        <a:xfrm>
          <a:off x="904090" y="2937954"/>
          <a:ext cx="5438140" cy="1242980"/>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a:cs typeface="Times New Roman"/>
            </a:rPr>
            <a:t>The team members are given an opportunity to suggest modifications to the proposed resolution</a:t>
          </a:r>
        </a:p>
      </dsp:txBody>
      <dsp:txXfrm>
        <a:off x="940496" y="2974360"/>
        <a:ext cx="4108744" cy="1170168"/>
      </dsp:txXfrm>
    </dsp:sp>
    <dsp:sp modelId="{2FAF0A8F-B1D9-447A-A769-0C08FB3976EB}">
      <dsp:nvSpPr>
        <dsp:cNvPr id="0" name=""/>
        <dsp:cNvSpPr/>
      </dsp:nvSpPr>
      <dsp:spPr>
        <a:xfrm>
          <a:off x="1359535" y="4406931"/>
          <a:ext cx="5438140" cy="1242980"/>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latin typeface="Times New Roman"/>
              <a:cs typeface="Times New Roman"/>
            </a:rPr>
            <a:t>Steps 1-3 are repeated until consensus is achieved</a:t>
          </a:r>
          <a:endParaRPr lang="en-US" sz="1900" kern="1200">
            <a:latin typeface="Times New Roman"/>
            <a:cs typeface="Times New Roman"/>
          </a:endParaRPr>
        </a:p>
      </dsp:txBody>
      <dsp:txXfrm>
        <a:off x="1395941" y="4443337"/>
        <a:ext cx="4101946" cy="1170168"/>
      </dsp:txXfrm>
    </dsp:sp>
    <dsp:sp modelId="{112B2DFB-429B-4775-A623-DE2C5985ABAA}">
      <dsp:nvSpPr>
        <dsp:cNvPr id="0" name=""/>
        <dsp:cNvSpPr/>
      </dsp:nvSpPr>
      <dsp:spPr>
        <a:xfrm>
          <a:off x="4630202" y="952010"/>
          <a:ext cx="807937" cy="80793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11988" y="952010"/>
        <a:ext cx="444365" cy="607973"/>
      </dsp:txXfrm>
    </dsp:sp>
    <dsp:sp modelId="{F92823F7-6C03-4089-B730-D89A5287A32F}">
      <dsp:nvSpPr>
        <dsp:cNvPr id="0" name=""/>
        <dsp:cNvSpPr/>
      </dsp:nvSpPr>
      <dsp:spPr>
        <a:xfrm>
          <a:off x="5085646" y="2420987"/>
          <a:ext cx="807937" cy="807937"/>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67432" y="2420987"/>
        <a:ext cx="444365" cy="607973"/>
      </dsp:txXfrm>
    </dsp:sp>
    <dsp:sp modelId="{9DD4DE11-ECFB-4504-A9F8-E97078FD144F}">
      <dsp:nvSpPr>
        <dsp:cNvPr id="0" name=""/>
        <dsp:cNvSpPr/>
      </dsp:nvSpPr>
      <dsp:spPr>
        <a:xfrm>
          <a:off x="5534293" y="3889964"/>
          <a:ext cx="807937" cy="807937"/>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16079" y="3889964"/>
        <a:ext cx="444365" cy="6079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902-A5F1-463C-894B-FF7905DD42FB}">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5D35C-A73B-4D31-861D-ACBDBF0A0625}">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What is a Selection criterion:</a:t>
          </a:r>
          <a:r>
            <a:rPr lang="en-US" sz="2000" kern="1200"/>
            <a:t> The Selection criteria main selection criteria are the skills, attributes, and qualifications that the project or work assignees define, and they all must be fulfilled.</a:t>
          </a:r>
        </a:p>
      </dsp:txBody>
      <dsp:txXfrm>
        <a:off x="560236" y="832323"/>
        <a:ext cx="4149382" cy="2576345"/>
      </dsp:txXfrm>
    </dsp:sp>
    <dsp:sp modelId="{40EA106F-E0CB-4671-821B-A2DBC77292F5}">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4B597-BA3C-4E4B-8F88-52D0D9D1D0A9}">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Why Selection criteria is important for the project:</a:t>
          </a:r>
          <a:r>
            <a:rPr lang="en-US" sz="2000" kern="1200"/>
            <a:t> The project must be chosen correctly because appropriate selection leads to the effective success of the project. A smooth, simple and direct methods must be followed to measure the project-related processes and their consequences</a:t>
          </a:r>
        </a:p>
      </dsp:txBody>
      <dsp:txXfrm>
        <a:off x="5827635" y="832323"/>
        <a:ext cx="4149382" cy="25763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7618-6120-46A2-8C67-07B9338D04ED}">
      <dsp:nvSpPr>
        <dsp:cNvPr id="0" name=""/>
        <dsp:cNvSpPr/>
      </dsp:nvSpPr>
      <dsp:spPr>
        <a:xfrm>
          <a:off x="0" y="124578"/>
          <a:ext cx="6910387" cy="75477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The project is based on the courses.</a:t>
          </a:r>
        </a:p>
      </dsp:txBody>
      <dsp:txXfrm>
        <a:off x="36845" y="161423"/>
        <a:ext cx="6836697" cy="681087"/>
      </dsp:txXfrm>
    </dsp:sp>
    <dsp:sp modelId="{4A26D46D-30F9-47A9-AAC3-7381F888D409}">
      <dsp:nvSpPr>
        <dsp:cNvPr id="0" name=""/>
        <dsp:cNvSpPr/>
      </dsp:nvSpPr>
      <dsp:spPr>
        <a:xfrm>
          <a:off x="0" y="934076"/>
          <a:ext cx="6910387" cy="754777"/>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 The project selected should not have been done in past years in the.</a:t>
          </a:r>
        </a:p>
      </dsp:txBody>
      <dsp:txXfrm>
        <a:off x="36845" y="970921"/>
        <a:ext cx="6836697" cy="681087"/>
      </dsp:txXfrm>
    </dsp:sp>
    <dsp:sp modelId="{0F9D7752-977C-42E8-8F25-6EED6B576E6D}">
      <dsp:nvSpPr>
        <dsp:cNvPr id="0" name=""/>
        <dsp:cNvSpPr/>
      </dsp:nvSpPr>
      <dsp:spPr>
        <a:xfrm>
          <a:off x="0" y="1743574"/>
          <a:ext cx="6910387" cy="754777"/>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 The project matches the team skills.</a:t>
          </a:r>
        </a:p>
      </dsp:txBody>
      <dsp:txXfrm>
        <a:off x="36845" y="1780419"/>
        <a:ext cx="6836697" cy="681087"/>
      </dsp:txXfrm>
    </dsp:sp>
    <dsp:sp modelId="{A0D72821-1F7B-48FE-890B-720403057A44}">
      <dsp:nvSpPr>
        <dsp:cNvPr id="0" name=""/>
        <dsp:cNvSpPr/>
      </dsp:nvSpPr>
      <dsp:spPr>
        <a:xfrm>
          <a:off x="0" y="2553072"/>
          <a:ext cx="6910387" cy="754777"/>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 The project is achievable with in two semesters.</a:t>
          </a:r>
        </a:p>
      </dsp:txBody>
      <dsp:txXfrm>
        <a:off x="36845" y="2589917"/>
        <a:ext cx="6836697" cy="681087"/>
      </dsp:txXfrm>
    </dsp:sp>
    <dsp:sp modelId="{9231AE03-5689-4E9C-BAEF-AD6185B64F47}">
      <dsp:nvSpPr>
        <dsp:cNvPr id="0" name=""/>
        <dsp:cNvSpPr/>
      </dsp:nvSpPr>
      <dsp:spPr>
        <a:xfrm>
          <a:off x="0" y="3376425"/>
          <a:ext cx="6910387" cy="754777"/>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 The project uses deep learning techniques.</a:t>
          </a:r>
        </a:p>
      </dsp:txBody>
      <dsp:txXfrm>
        <a:off x="36845" y="3413270"/>
        <a:ext cx="6836697" cy="681087"/>
      </dsp:txXfrm>
    </dsp:sp>
    <dsp:sp modelId="{C1CB30C0-101D-426E-90D0-B5A8213CDDEA}">
      <dsp:nvSpPr>
        <dsp:cNvPr id="0" name=""/>
        <dsp:cNvSpPr/>
      </dsp:nvSpPr>
      <dsp:spPr>
        <a:xfrm>
          <a:off x="0" y="4172068"/>
          <a:ext cx="6910387" cy="754777"/>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 The project uses Hardware.</a:t>
          </a:r>
        </a:p>
      </dsp:txBody>
      <dsp:txXfrm>
        <a:off x="36845" y="4208913"/>
        <a:ext cx="6836697" cy="6810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51B9C-E8F6-4BE6-A64A-BE9F73C8F805}">
      <dsp:nvSpPr>
        <dsp:cNvPr id="0" name=""/>
        <dsp:cNvSpPr/>
      </dsp:nvSpPr>
      <dsp:spPr>
        <a:xfrm>
          <a:off x="0" y="157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72788-2C1C-4B67-B1F8-8577F9204F84}">
      <dsp:nvSpPr>
        <dsp:cNvPr id="0" name=""/>
        <dsp:cNvSpPr/>
      </dsp:nvSpPr>
      <dsp:spPr>
        <a:xfrm>
          <a:off x="240913" y="180763"/>
          <a:ext cx="438024" cy="438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1BC9AB-69E8-4271-8A58-96170DC8D3E4}">
      <dsp:nvSpPr>
        <dsp:cNvPr id="0" name=""/>
        <dsp:cNvSpPr/>
      </dsp:nvSpPr>
      <dsp:spPr>
        <a:xfrm>
          <a:off x="919851" y="157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100000"/>
            </a:lnSpc>
            <a:spcBef>
              <a:spcPct val="0"/>
            </a:spcBef>
            <a:spcAft>
              <a:spcPct val="35000"/>
            </a:spcAft>
            <a:buNone/>
          </a:pPr>
          <a:r>
            <a:rPr lang="en-US" sz="2200" kern="1200"/>
            <a:t>A</a:t>
          </a:r>
        </a:p>
      </dsp:txBody>
      <dsp:txXfrm>
        <a:off x="919851" y="1571"/>
        <a:ext cx="4526280" cy="796407"/>
      </dsp:txXfrm>
    </dsp:sp>
    <dsp:sp modelId="{FF88E995-E251-46B4-9F46-A54F803DBC1D}">
      <dsp:nvSpPr>
        <dsp:cNvPr id="0" name=""/>
        <dsp:cNvSpPr/>
      </dsp:nvSpPr>
      <dsp:spPr>
        <a:xfrm>
          <a:off x="5446131" y="157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100000"/>
            </a:lnSpc>
            <a:spcBef>
              <a:spcPct val="0"/>
            </a:spcBef>
            <a:spcAft>
              <a:spcPct val="35000"/>
            </a:spcAft>
            <a:buNone/>
          </a:pPr>
          <a:r>
            <a:rPr lang="en-US" sz="1800" kern="1200"/>
            <a:t>Designing a Smart surveillance camera system using deep learning.</a:t>
          </a:r>
        </a:p>
      </dsp:txBody>
      <dsp:txXfrm>
        <a:off x="5446131" y="1571"/>
        <a:ext cx="4612268" cy="796407"/>
      </dsp:txXfrm>
    </dsp:sp>
    <dsp:sp modelId="{C9E49CE5-BE17-4D10-B672-CAF91C969D99}">
      <dsp:nvSpPr>
        <dsp:cNvPr id="0" name=""/>
        <dsp:cNvSpPr/>
      </dsp:nvSpPr>
      <dsp:spPr>
        <a:xfrm>
          <a:off x="0" y="997081"/>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74ACE-7BFC-4484-ACBC-2E2E9FDF345B}">
      <dsp:nvSpPr>
        <dsp:cNvPr id="0" name=""/>
        <dsp:cNvSpPr/>
      </dsp:nvSpPr>
      <dsp:spPr>
        <a:xfrm>
          <a:off x="240913" y="1176272"/>
          <a:ext cx="438024" cy="438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23BCCF-C05F-41CC-821B-8F04F7B74203}">
      <dsp:nvSpPr>
        <dsp:cNvPr id="0" name=""/>
        <dsp:cNvSpPr/>
      </dsp:nvSpPr>
      <dsp:spPr>
        <a:xfrm>
          <a:off x="919851" y="997081"/>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100000"/>
            </a:lnSpc>
            <a:spcBef>
              <a:spcPct val="0"/>
            </a:spcBef>
            <a:spcAft>
              <a:spcPct val="35000"/>
            </a:spcAft>
            <a:buNone/>
          </a:pPr>
          <a:r>
            <a:rPr lang="en-US" sz="2200" kern="1200"/>
            <a:t>B</a:t>
          </a:r>
        </a:p>
      </dsp:txBody>
      <dsp:txXfrm>
        <a:off x="919851" y="997081"/>
        <a:ext cx="4526280" cy="796407"/>
      </dsp:txXfrm>
    </dsp:sp>
    <dsp:sp modelId="{D804D930-650B-4326-8CB4-5D0E353777CA}">
      <dsp:nvSpPr>
        <dsp:cNvPr id="0" name=""/>
        <dsp:cNvSpPr/>
      </dsp:nvSpPr>
      <dsp:spPr>
        <a:xfrm>
          <a:off x="5446131" y="997081"/>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100000"/>
            </a:lnSpc>
            <a:spcBef>
              <a:spcPct val="0"/>
            </a:spcBef>
            <a:spcAft>
              <a:spcPct val="35000"/>
            </a:spcAft>
            <a:buNone/>
          </a:pPr>
          <a:r>
            <a:rPr lang="en-US" sz="1800" kern="1200"/>
            <a:t>Designing a traffic anomaly detection system using deep learning.</a:t>
          </a:r>
        </a:p>
      </dsp:txBody>
      <dsp:txXfrm>
        <a:off x="5446131" y="997081"/>
        <a:ext cx="4612268" cy="796407"/>
      </dsp:txXfrm>
    </dsp:sp>
    <dsp:sp modelId="{552AD73D-B631-4E8E-B944-92717D9BA910}">
      <dsp:nvSpPr>
        <dsp:cNvPr id="0" name=""/>
        <dsp:cNvSpPr/>
      </dsp:nvSpPr>
      <dsp:spPr>
        <a:xfrm>
          <a:off x="0" y="199259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2212D-2749-4FB6-8F52-69B11F3B4C50}">
      <dsp:nvSpPr>
        <dsp:cNvPr id="0" name=""/>
        <dsp:cNvSpPr/>
      </dsp:nvSpPr>
      <dsp:spPr>
        <a:xfrm>
          <a:off x="240913" y="2171782"/>
          <a:ext cx="438024" cy="4380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CF549F-2782-4E5B-AB0A-47098918F183}">
      <dsp:nvSpPr>
        <dsp:cNvPr id="0" name=""/>
        <dsp:cNvSpPr/>
      </dsp:nvSpPr>
      <dsp:spPr>
        <a:xfrm>
          <a:off x="919851" y="1992590"/>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100000"/>
            </a:lnSpc>
            <a:spcBef>
              <a:spcPct val="0"/>
            </a:spcBef>
            <a:spcAft>
              <a:spcPct val="35000"/>
            </a:spcAft>
            <a:buNone/>
          </a:pPr>
          <a:r>
            <a:rPr lang="en-US" sz="2200" kern="1200"/>
            <a:t>C</a:t>
          </a:r>
        </a:p>
      </dsp:txBody>
      <dsp:txXfrm>
        <a:off x="919851" y="1992590"/>
        <a:ext cx="4526280" cy="796407"/>
      </dsp:txXfrm>
    </dsp:sp>
    <dsp:sp modelId="{C0CD9AB2-3760-451E-9F26-E6729D87C51B}">
      <dsp:nvSpPr>
        <dsp:cNvPr id="0" name=""/>
        <dsp:cNvSpPr/>
      </dsp:nvSpPr>
      <dsp:spPr>
        <a:xfrm>
          <a:off x="5446131" y="1992590"/>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100000"/>
            </a:lnSpc>
            <a:spcBef>
              <a:spcPct val="0"/>
            </a:spcBef>
            <a:spcAft>
              <a:spcPct val="35000"/>
            </a:spcAft>
            <a:buNone/>
          </a:pPr>
          <a:r>
            <a:rPr lang="en-US" sz="1800" kern="1200"/>
            <a:t>Designing a smart trash can system.</a:t>
          </a:r>
        </a:p>
      </dsp:txBody>
      <dsp:txXfrm>
        <a:off x="5446131" y="1992590"/>
        <a:ext cx="4612268" cy="796407"/>
      </dsp:txXfrm>
    </dsp:sp>
    <dsp:sp modelId="{B872FCB3-2182-4961-93D4-0E74604FEDF7}">
      <dsp:nvSpPr>
        <dsp:cNvPr id="0" name=""/>
        <dsp:cNvSpPr/>
      </dsp:nvSpPr>
      <dsp:spPr>
        <a:xfrm>
          <a:off x="0" y="2988100"/>
          <a:ext cx="10058399" cy="796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11D4A-EBFD-4EFB-9911-B08F50C5A4B3}">
      <dsp:nvSpPr>
        <dsp:cNvPr id="0" name=""/>
        <dsp:cNvSpPr/>
      </dsp:nvSpPr>
      <dsp:spPr>
        <a:xfrm>
          <a:off x="240913" y="3167292"/>
          <a:ext cx="438024" cy="4380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426F2C-9F38-4B68-B280-111231045D05}">
      <dsp:nvSpPr>
        <dsp:cNvPr id="0" name=""/>
        <dsp:cNvSpPr/>
      </dsp:nvSpPr>
      <dsp:spPr>
        <a:xfrm>
          <a:off x="919851" y="2988100"/>
          <a:ext cx="4526280"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977900">
            <a:lnSpc>
              <a:spcPct val="100000"/>
            </a:lnSpc>
            <a:spcBef>
              <a:spcPct val="0"/>
            </a:spcBef>
            <a:spcAft>
              <a:spcPct val="35000"/>
            </a:spcAft>
            <a:buNone/>
          </a:pPr>
          <a:r>
            <a:rPr lang="en-US" sz="2200" kern="1200"/>
            <a:t>D</a:t>
          </a:r>
        </a:p>
      </dsp:txBody>
      <dsp:txXfrm>
        <a:off x="919851" y="2988100"/>
        <a:ext cx="4526280" cy="796407"/>
      </dsp:txXfrm>
    </dsp:sp>
    <dsp:sp modelId="{56331582-246F-4486-A904-7BB26C0E4E5C}">
      <dsp:nvSpPr>
        <dsp:cNvPr id="0" name=""/>
        <dsp:cNvSpPr/>
      </dsp:nvSpPr>
      <dsp:spPr>
        <a:xfrm>
          <a:off x="5446131" y="2988100"/>
          <a:ext cx="4612268" cy="796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86" tIns="84286" rIns="84286" bIns="84286" numCol="1" spcCol="1270" anchor="ctr" anchorCtr="0">
          <a:noAutofit/>
        </a:bodyPr>
        <a:lstStyle/>
        <a:p>
          <a:pPr marL="0" lvl="0" indent="0" algn="l" defTabSz="800100">
            <a:lnSpc>
              <a:spcPct val="100000"/>
            </a:lnSpc>
            <a:spcBef>
              <a:spcPct val="0"/>
            </a:spcBef>
            <a:spcAft>
              <a:spcPct val="35000"/>
            </a:spcAft>
            <a:buNone/>
          </a:pPr>
          <a:r>
            <a:rPr lang="en-US" sz="1800" kern="1200"/>
            <a:t>Designing an Arabic handwriting recognition system.</a:t>
          </a:r>
        </a:p>
      </dsp:txBody>
      <dsp:txXfrm>
        <a:off x="5446131" y="2988100"/>
        <a:ext cx="4612268" cy="79640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98BE9-5F15-425D-BFB6-910F55094D60}">
      <dsp:nvSpPr>
        <dsp:cNvPr id="0" name=""/>
        <dsp:cNvSpPr/>
      </dsp:nvSpPr>
      <dsp:spPr>
        <a:xfrm>
          <a:off x="0" y="0"/>
          <a:ext cx="5528309" cy="111131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Marketing requirements</a:t>
          </a:r>
          <a:endParaRPr lang="en-US" sz="2900" kern="1200"/>
        </a:p>
      </dsp:txBody>
      <dsp:txXfrm>
        <a:off x="32549" y="32549"/>
        <a:ext cx="4235210" cy="1046215"/>
      </dsp:txXfrm>
    </dsp:sp>
    <dsp:sp modelId="{985E9F46-58F7-4B5A-A3F6-EDB21F8CFA77}">
      <dsp:nvSpPr>
        <dsp:cNvPr id="0" name=""/>
        <dsp:cNvSpPr/>
      </dsp:nvSpPr>
      <dsp:spPr>
        <a:xfrm>
          <a:off x="462995" y="1313370"/>
          <a:ext cx="5528309" cy="1111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Objective tree</a:t>
          </a:r>
          <a:endParaRPr lang="en-US" sz="2900" kern="1200"/>
        </a:p>
      </dsp:txBody>
      <dsp:txXfrm>
        <a:off x="495544" y="1345919"/>
        <a:ext cx="4277861" cy="1046215"/>
      </dsp:txXfrm>
    </dsp:sp>
    <dsp:sp modelId="{28ABCCEF-E3A8-4F44-8714-AE8B49664DA2}">
      <dsp:nvSpPr>
        <dsp:cNvPr id="0" name=""/>
        <dsp:cNvSpPr/>
      </dsp:nvSpPr>
      <dsp:spPr>
        <a:xfrm>
          <a:off x="919081" y="2626741"/>
          <a:ext cx="5528309" cy="1111313"/>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ranking need using pairwise comparison</a:t>
          </a:r>
          <a:endParaRPr lang="en-US" sz="2900" kern="1200"/>
        </a:p>
      </dsp:txBody>
      <dsp:txXfrm>
        <a:off x="951630" y="2659290"/>
        <a:ext cx="4284772" cy="1046215"/>
      </dsp:txXfrm>
    </dsp:sp>
    <dsp:sp modelId="{BDB419E4-74A4-4E59-92EC-4036231D1C00}">
      <dsp:nvSpPr>
        <dsp:cNvPr id="0" name=""/>
        <dsp:cNvSpPr/>
      </dsp:nvSpPr>
      <dsp:spPr>
        <a:xfrm>
          <a:off x="1382077" y="3940111"/>
          <a:ext cx="5528309" cy="1111313"/>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Objective tree with ranking</a:t>
          </a:r>
          <a:endParaRPr lang="en-US" sz="2900" kern="1200"/>
        </a:p>
      </dsp:txBody>
      <dsp:txXfrm>
        <a:off x="1414626" y="3972660"/>
        <a:ext cx="4277861" cy="1046215"/>
      </dsp:txXfrm>
    </dsp:sp>
    <dsp:sp modelId="{07C60BAE-108B-4382-B45E-0DD0C7C158C3}">
      <dsp:nvSpPr>
        <dsp:cNvPr id="0" name=""/>
        <dsp:cNvSpPr/>
      </dsp:nvSpPr>
      <dsp:spPr>
        <a:xfrm>
          <a:off x="4805955" y="851165"/>
          <a:ext cx="722353" cy="72235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968484" y="851165"/>
        <a:ext cx="397295" cy="543571"/>
      </dsp:txXfrm>
    </dsp:sp>
    <dsp:sp modelId="{AFE79ACC-E23E-4599-81DC-97D50690303D}">
      <dsp:nvSpPr>
        <dsp:cNvPr id="0" name=""/>
        <dsp:cNvSpPr/>
      </dsp:nvSpPr>
      <dsp:spPr>
        <a:xfrm>
          <a:off x="5268951" y="2164535"/>
          <a:ext cx="722353" cy="72235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431480" y="2164535"/>
        <a:ext cx="397295" cy="543571"/>
      </dsp:txXfrm>
    </dsp:sp>
    <dsp:sp modelId="{01715EBE-CEE0-4B4A-8DBA-605B6501359B}">
      <dsp:nvSpPr>
        <dsp:cNvPr id="0" name=""/>
        <dsp:cNvSpPr/>
      </dsp:nvSpPr>
      <dsp:spPr>
        <a:xfrm>
          <a:off x="5725037" y="3477906"/>
          <a:ext cx="722353" cy="722353"/>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887566" y="3477906"/>
        <a:ext cx="397295" cy="54357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F1DEB-30D4-4C24-9F10-7B17183251A5}">
      <dsp:nvSpPr>
        <dsp:cNvPr id="0" name=""/>
        <dsp:cNvSpPr/>
      </dsp:nvSpPr>
      <dsp:spPr>
        <a:xfrm>
          <a:off x="0" y="264635"/>
          <a:ext cx="6797675" cy="12789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Long Operating Time</a:t>
          </a:r>
        </a:p>
        <a:p>
          <a:pPr marL="114300" lvl="1" indent="-114300" algn="l" defTabSz="622300">
            <a:lnSpc>
              <a:spcPct val="90000"/>
            </a:lnSpc>
            <a:spcBef>
              <a:spcPct val="0"/>
            </a:spcBef>
            <a:spcAft>
              <a:spcPct val="15000"/>
            </a:spcAft>
            <a:buChar char="•"/>
          </a:pPr>
          <a:r>
            <a:rPr lang="en-US" sz="1400" kern="1200"/>
            <a:t>Multiple Data Formats</a:t>
          </a:r>
        </a:p>
        <a:p>
          <a:pPr marL="114300" lvl="1" indent="-114300" algn="l" defTabSz="622300">
            <a:lnSpc>
              <a:spcPct val="90000"/>
            </a:lnSpc>
            <a:spcBef>
              <a:spcPct val="0"/>
            </a:spcBef>
            <a:spcAft>
              <a:spcPct val="15000"/>
            </a:spcAft>
            <a:buChar char="•"/>
          </a:pPr>
          <a:r>
            <a:rPr lang="en-US" sz="1400" kern="1200"/>
            <a:t>Limited Controls</a:t>
          </a:r>
        </a:p>
        <a:p>
          <a:pPr marL="114300" lvl="1" indent="-114300" algn="l" defTabSz="622300">
            <a:lnSpc>
              <a:spcPct val="90000"/>
            </a:lnSpc>
            <a:spcBef>
              <a:spcPct val="0"/>
            </a:spcBef>
            <a:spcAft>
              <a:spcPct val="15000"/>
            </a:spcAft>
            <a:buChar char="•"/>
          </a:pPr>
          <a:r>
            <a:rPr lang="en-US" sz="1400" kern="1200"/>
            <a:t>Easy to install </a:t>
          </a:r>
        </a:p>
      </dsp:txBody>
      <dsp:txXfrm>
        <a:off x="0" y="264635"/>
        <a:ext cx="6797675" cy="1278900"/>
      </dsp:txXfrm>
    </dsp:sp>
    <dsp:sp modelId="{CF831DCC-7C15-4B9F-8331-3B6BC377D5FC}">
      <dsp:nvSpPr>
        <dsp:cNvPr id="0" name=""/>
        <dsp:cNvSpPr/>
      </dsp:nvSpPr>
      <dsp:spPr>
        <a:xfrm>
          <a:off x="339883" y="57995"/>
          <a:ext cx="4758372" cy="4132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a:lnSpc>
              <a:spcPct val="90000"/>
            </a:lnSpc>
            <a:spcBef>
              <a:spcPct val="0"/>
            </a:spcBef>
            <a:spcAft>
              <a:spcPct val="35000"/>
            </a:spcAft>
            <a:buNone/>
          </a:pPr>
          <a:r>
            <a:rPr lang="en-US" sz="1400" kern="1200"/>
            <a:t>The system should be Easy to Use.</a:t>
          </a:r>
        </a:p>
      </dsp:txBody>
      <dsp:txXfrm>
        <a:off x="360058" y="78170"/>
        <a:ext cx="4718022" cy="372930"/>
      </dsp:txXfrm>
    </dsp:sp>
    <dsp:sp modelId="{46E620E4-012D-457C-8B61-C96C0B9230FF}">
      <dsp:nvSpPr>
        <dsp:cNvPr id="0" name=""/>
        <dsp:cNvSpPr/>
      </dsp:nvSpPr>
      <dsp:spPr>
        <a:xfrm>
          <a:off x="0" y="1825776"/>
          <a:ext cx="6797675" cy="1058400"/>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Water Resistant</a:t>
          </a:r>
        </a:p>
        <a:p>
          <a:pPr marL="114300" lvl="1" indent="-114300" algn="l" defTabSz="622300">
            <a:lnSpc>
              <a:spcPct val="90000"/>
            </a:lnSpc>
            <a:spcBef>
              <a:spcPct val="0"/>
            </a:spcBef>
            <a:spcAft>
              <a:spcPct val="15000"/>
            </a:spcAft>
            <a:buChar char="•"/>
          </a:pPr>
          <a:r>
            <a:rPr lang="en-US" sz="1400" kern="1200"/>
            <a:t>Drop Resistant</a:t>
          </a:r>
        </a:p>
        <a:p>
          <a:pPr marL="114300" lvl="1" indent="-114300" algn="l" defTabSz="622300">
            <a:lnSpc>
              <a:spcPct val="90000"/>
            </a:lnSpc>
            <a:spcBef>
              <a:spcPct val="0"/>
            </a:spcBef>
            <a:spcAft>
              <a:spcPct val="15000"/>
            </a:spcAft>
            <a:buChar char="•"/>
          </a:pPr>
          <a:r>
            <a:rPr lang="en-US" sz="1400" kern="1200"/>
            <a:t>Outdoor Temperatures</a:t>
          </a:r>
        </a:p>
      </dsp:txBody>
      <dsp:txXfrm>
        <a:off x="0" y="1825776"/>
        <a:ext cx="6797675" cy="1058400"/>
      </dsp:txXfrm>
    </dsp:sp>
    <dsp:sp modelId="{E041DEEA-7D42-4772-8F41-8B1C77FA6CC9}">
      <dsp:nvSpPr>
        <dsp:cNvPr id="0" name=""/>
        <dsp:cNvSpPr/>
      </dsp:nvSpPr>
      <dsp:spPr>
        <a:xfrm>
          <a:off x="339883" y="1619136"/>
          <a:ext cx="4758372" cy="41328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a:lnSpc>
              <a:spcPct val="90000"/>
            </a:lnSpc>
            <a:spcBef>
              <a:spcPct val="0"/>
            </a:spcBef>
            <a:spcAft>
              <a:spcPct val="35000"/>
            </a:spcAft>
            <a:buNone/>
          </a:pPr>
          <a:r>
            <a:rPr lang="en-US" sz="1400" kern="1200"/>
            <a:t>The system should Sustain Environmental Conditions.</a:t>
          </a:r>
        </a:p>
      </dsp:txBody>
      <dsp:txXfrm>
        <a:off x="360058" y="1639311"/>
        <a:ext cx="4718022" cy="372930"/>
      </dsp:txXfrm>
    </dsp:sp>
    <dsp:sp modelId="{C7EE6A77-6F0C-4396-AB1B-CEE20302FEEB}">
      <dsp:nvSpPr>
        <dsp:cNvPr id="0" name=""/>
        <dsp:cNvSpPr/>
      </dsp:nvSpPr>
      <dsp:spPr>
        <a:xfrm>
          <a:off x="0" y="3166416"/>
          <a:ext cx="6797675" cy="24255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system should be able to detect traffic anomalies </a:t>
          </a:r>
        </a:p>
        <a:p>
          <a:pPr marL="228600" lvl="2" indent="-114300" algn="l" defTabSz="622300">
            <a:lnSpc>
              <a:spcPct val="90000"/>
            </a:lnSpc>
            <a:spcBef>
              <a:spcPct val="0"/>
            </a:spcBef>
            <a:spcAft>
              <a:spcPct val="15000"/>
            </a:spcAft>
            <a:buChar char="•"/>
          </a:pPr>
          <a:r>
            <a:rPr lang="en-US" sz="1400" kern="1200"/>
            <a:t>During Day time</a:t>
          </a:r>
        </a:p>
        <a:p>
          <a:pPr marL="228600" lvl="2" indent="-114300" algn="l" defTabSz="622300">
            <a:lnSpc>
              <a:spcPct val="90000"/>
            </a:lnSpc>
            <a:spcBef>
              <a:spcPct val="0"/>
            </a:spcBef>
            <a:spcAft>
              <a:spcPct val="15000"/>
            </a:spcAft>
            <a:buChar char="•"/>
          </a:pPr>
          <a:r>
            <a:rPr lang="en-US" sz="1400" kern="1200"/>
            <a:t>During Nighttime</a:t>
          </a:r>
        </a:p>
        <a:p>
          <a:pPr marL="114300" lvl="1" indent="-114300" algn="l" defTabSz="622300">
            <a:lnSpc>
              <a:spcPct val="90000"/>
            </a:lnSpc>
            <a:spcBef>
              <a:spcPct val="0"/>
            </a:spcBef>
            <a:spcAft>
              <a:spcPct val="15000"/>
            </a:spcAft>
            <a:buChar char="•"/>
          </a:pPr>
          <a:r>
            <a:rPr lang="en-US" sz="1400" kern="1200"/>
            <a:t>The system should have High Quality Image.</a:t>
          </a:r>
        </a:p>
        <a:p>
          <a:pPr marL="228600" lvl="2" indent="-114300" algn="l" defTabSz="622300">
            <a:lnSpc>
              <a:spcPct val="90000"/>
            </a:lnSpc>
            <a:spcBef>
              <a:spcPct val="0"/>
            </a:spcBef>
            <a:spcAft>
              <a:spcPct val="15000"/>
            </a:spcAft>
            <a:buChar char="•"/>
          </a:pPr>
          <a:r>
            <a:rPr lang="en-US" sz="1400" kern="1200"/>
            <a:t>Low Distortion</a:t>
          </a:r>
        </a:p>
        <a:p>
          <a:pPr marL="228600" lvl="2" indent="-114300" algn="l" defTabSz="622300">
            <a:lnSpc>
              <a:spcPct val="90000"/>
            </a:lnSpc>
            <a:spcBef>
              <a:spcPct val="0"/>
            </a:spcBef>
            <a:spcAft>
              <a:spcPct val="15000"/>
            </a:spcAft>
            <a:buChar char="•"/>
          </a:pPr>
          <a:r>
            <a:rPr lang="en-US" sz="1400" kern="1200"/>
            <a:t>Long Distance</a:t>
          </a:r>
        </a:p>
        <a:p>
          <a:pPr marL="114300" lvl="1" indent="-114300" algn="l" defTabSz="622300">
            <a:lnSpc>
              <a:spcPct val="90000"/>
            </a:lnSpc>
            <a:spcBef>
              <a:spcPct val="0"/>
            </a:spcBef>
            <a:spcAft>
              <a:spcPct val="15000"/>
            </a:spcAft>
            <a:buChar char="•"/>
          </a:pPr>
          <a:r>
            <a:rPr lang="en-US" sz="1400" kern="1200"/>
            <a:t>The system should be work on real time</a:t>
          </a:r>
        </a:p>
        <a:p>
          <a:pPr marL="114300" lvl="1" indent="-114300" algn="l" defTabSz="622300">
            <a:lnSpc>
              <a:spcPct val="90000"/>
            </a:lnSpc>
            <a:spcBef>
              <a:spcPct val="0"/>
            </a:spcBef>
            <a:spcAft>
              <a:spcPct val="15000"/>
            </a:spcAft>
            <a:buChar char="•"/>
          </a:pPr>
          <a:r>
            <a:rPr lang="en-US" sz="1400" kern="1200"/>
            <a:t>The system should have high accuracy.</a:t>
          </a:r>
        </a:p>
        <a:p>
          <a:pPr marL="114300" lvl="1" indent="-114300" algn="l" defTabSz="622300">
            <a:lnSpc>
              <a:spcPct val="90000"/>
            </a:lnSpc>
            <a:spcBef>
              <a:spcPct val="0"/>
            </a:spcBef>
            <a:spcAft>
              <a:spcPct val="15000"/>
            </a:spcAft>
            <a:buChar char="•"/>
          </a:pPr>
          <a:r>
            <a:rPr lang="en-US" sz="1400" kern="1200"/>
            <a:t>The system should be working all time.</a:t>
          </a:r>
        </a:p>
      </dsp:txBody>
      <dsp:txXfrm>
        <a:off x="0" y="3166416"/>
        <a:ext cx="6797675" cy="2425500"/>
      </dsp:txXfrm>
    </dsp:sp>
    <dsp:sp modelId="{E8E9749B-54E5-4283-AC9A-1328C008F0E6}">
      <dsp:nvSpPr>
        <dsp:cNvPr id="0" name=""/>
        <dsp:cNvSpPr/>
      </dsp:nvSpPr>
      <dsp:spPr>
        <a:xfrm>
          <a:off x="339883" y="2959775"/>
          <a:ext cx="4758372" cy="41328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a:lnSpc>
              <a:spcPct val="90000"/>
            </a:lnSpc>
            <a:spcBef>
              <a:spcPct val="0"/>
            </a:spcBef>
            <a:spcAft>
              <a:spcPct val="35000"/>
            </a:spcAft>
            <a:buNone/>
          </a:pPr>
          <a:r>
            <a:rPr lang="en-US" sz="1400" kern="1200"/>
            <a:t>Functionality</a:t>
          </a:r>
        </a:p>
      </dsp:txBody>
      <dsp:txXfrm>
        <a:off x="360058" y="2979950"/>
        <a:ext cx="4718022" cy="3729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9E33C-D4FF-4E97-AA85-021F385FBC41}">
      <dsp:nvSpPr>
        <dsp:cNvPr id="0" name=""/>
        <dsp:cNvSpPr/>
      </dsp:nvSpPr>
      <dsp:spPr>
        <a:xfrm>
          <a:off x="1063980" y="719741"/>
          <a:ext cx="1274535" cy="12745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06C7CB-2FA6-49C8-A91E-73F08FA9045B}">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latin typeface="Calibri Light" panose="020F0302020204030204"/>
            </a:rPr>
            <a:t>1.1.What</a:t>
          </a:r>
          <a:r>
            <a:rPr lang="en-US" sz="2300" kern="1200"/>
            <a:t> is Project planning?</a:t>
          </a:r>
        </a:p>
      </dsp:txBody>
      <dsp:txXfrm>
        <a:off x="285097" y="2346338"/>
        <a:ext cx="2832300" cy="720000"/>
      </dsp:txXfrm>
    </dsp:sp>
    <dsp:sp modelId="{51267C66-87D5-4517-B7FF-C0AE3485008F}">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6F085A-AAF3-4DFC-98F4-E551658CFA49}">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latin typeface="Calibri Light" panose="020F0302020204030204"/>
            </a:rPr>
            <a:t>1.2.Why</a:t>
          </a:r>
          <a:r>
            <a:rPr lang="en-US" sz="2300" kern="1200"/>
            <a:t> Project planning is important?</a:t>
          </a:r>
        </a:p>
      </dsp:txBody>
      <dsp:txXfrm>
        <a:off x="3613050" y="2346338"/>
        <a:ext cx="2832300" cy="720000"/>
      </dsp:txXfrm>
    </dsp:sp>
    <dsp:sp modelId="{CBBA6FE1-618A-44D7-8E0D-FC0BB493B61E}">
      <dsp:nvSpPr>
        <dsp:cNvPr id="0" name=""/>
        <dsp:cNvSpPr/>
      </dsp:nvSpPr>
      <dsp:spPr>
        <a:xfrm>
          <a:off x="7719885" y="719741"/>
          <a:ext cx="1274535" cy="12745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347958-CBA8-4DA1-8B0B-74516185872E}">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latin typeface="Calibri Light" panose="020F0302020204030204"/>
            </a:rPr>
            <a:t>1.3.How</a:t>
          </a:r>
          <a:r>
            <a:rPr lang="en-US" sz="2300" kern="1200"/>
            <a:t> Project planning is done?</a:t>
          </a:r>
        </a:p>
      </dsp:txBody>
      <dsp:txXfrm>
        <a:off x="6941002" y="2346338"/>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C54-41ED-485D-8632-6EC32ABF55B8}">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D0AFC-0E9D-44CE-B32E-E82A8E1BBCDD}">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E2C9D8-F5BE-49AE-B5A9-1043A602EB0A}">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The expert member who clearly know the exact problem, he can solve problems in his filed</a:t>
          </a:r>
          <a:endParaRPr lang="en-US" sz="2500" b="0" i="0" u="none" strike="noStrike" kern="1200" cap="none" baseline="0" noProof="0">
            <a:solidFill>
              <a:srgbClr val="010000"/>
            </a:solidFill>
            <a:latin typeface="Times New Roman"/>
            <a:cs typeface="Times New Roman"/>
          </a:endParaRPr>
        </a:p>
      </dsp:txBody>
      <dsp:txXfrm>
        <a:off x="1311876" y="615237"/>
        <a:ext cx="8746523" cy="1135824"/>
      </dsp:txXfrm>
    </dsp:sp>
    <dsp:sp modelId="{CF912BCC-C4C4-4976-AEE2-6561EB253AE5}">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0EEB9-C6F6-4E68-9AA8-78F83BB36CDA}">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DD5BB5-5B01-48FB-8AEC-D22110A413EC}">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rtl="0">
            <a:lnSpc>
              <a:spcPct val="100000"/>
            </a:lnSpc>
            <a:spcBef>
              <a:spcPct val="0"/>
            </a:spcBef>
            <a:spcAft>
              <a:spcPct val="35000"/>
            </a:spcAft>
            <a:buNone/>
          </a:pPr>
          <a:r>
            <a:rPr lang="en-US" sz="2500" kern="1200">
              <a:latin typeface="Times New Roman"/>
              <a:cs typeface="Times New Roman"/>
            </a:rPr>
            <a:t>If one of the members didn’t agree with his idea, then the majority decides </a:t>
          </a:r>
        </a:p>
      </dsp:txBody>
      <dsp:txXfrm>
        <a:off x="1311876" y="2035018"/>
        <a:ext cx="8746523" cy="11358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039BB-3D93-4DA9-9EFF-1A99B1F1BDCB}">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DE62E-3656-4ECA-B51C-10DC7BCA85A0}">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D519FF-488E-4E57-ADEF-D6C16F678783}">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What is Time Management</a:t>
          </a:r>
        </a:p>
      </dsp:txBody>
      <dsp:txXfrm>
        <a:off x="35606" y="2725540"/>
        <a:ext cx="2981250" cy="720000"/>
      </dsp:txXfrm>
    </dsp:sp>
    <dsp:sp modelId="{51CD011A-E06F-49F1-B855-09EBADC1BF5A}">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57DAF-E465-4987-9BD2-DBEACCCA5219}">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B98347-6ADE-4993-83F5-8024DA87F6A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Why Time Management is Important</a:t>
          </a:r>
        </a:p>
      </dsp:txBody>
      <dsp:txXfrm>
        <a:off x="3538574" y="2725540"/>
        <a:ext cx="2981250" cy="720000"/>
      </dsp:txXfrm>
    </dsp:sp>
    <dsp:sp modelId="{8B2AABBF-CA34-44F0-97DD-91A7E5E8A078}">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31350-9C4C-4F90-A59D-294478B96CC9}">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D60D73-364F-443F-AE34-7DD2192777A6}">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How Time Management is Done</a:t>
          </a:r>
        </a:p>
      </dsp:txBody>
      <dsp:txXfrm>
        <a:off x="7041543" y="2725540"/>
        <a:ext cx="2981250" cy="720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428FF-9595-415C-B192-9D7455EC80CB}">
      <dsp:nvSpPr>
        <dsp:cNvPr id="0" name=""/>
        <dsp:cNvSpPr/>
      </dsp:nvSpPr>
      <dsp:spPr>
        <a:xfrm>
          <a:off x="0" y="0"/>
          <a:ext cx="8549640" cy="113582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Calibri Light" panose="020F0302020204030204"/>
            </a:rPr>
            <a:t>2.2.1.1 What</a:t>
          </a:r>
          <a:r>
            <a:rPr lang="en-US" sz="3000" kern="1200"/>
            <a:t> is Work Breakdown structure?</a:t>
          </a:r>
        </a:p>
      </dsp:txBody>
      <dsp:txXfrm>
        <a:off x="33267" y="33267"/>
        <a:ext cx="7323997" cy="1069290"/>
      </dsp:txXfrm>
    </dsp:sp>
    <dsp:sp modelId="{67B5A256-CAF1-4040-9F13-439981ACA5E4}">
      <dsp:nvSpPr>
        <dsp:cNvPr id="0" name=""/>
        <dsp:cNvSpPr/>
      </dsp:nvSpPr>
      <dsp:spPr>
        <a:xfrm>
          <a:off x="754379" y="1325127"/>
          <a:ext cx="8549640" cy="1135824"/>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Calibri Light" panose="020F0302020204030204"/>
            </a:rPr>
            <a:t>2.2.1.2 Why</a:t>
          </a:r>
          <a:r>
            <a:rPr lang="en-US" sz="3000" kern="1200"/>
            <a:t> Work Breakdown Structure is important?</a:t>
          </a:r>
        </a:p>
      </dsp:txBody>
      <dsp:txXfrm>
        <a:off x="787646" y="1358394"/>
        <a:ext cx="6990440" cy="1069290"/>
      </dsp:txXfrm>
    </dsp:sp>
    <dsp:sp modelId="{C81D03A9-CD32-4B6A-A0DF-8AC5F6A43A31}">
      <dsp:nvSpPr>
        <dsp:cNvPr id="0" name=""/>
        <dsp:cNvSpPr/>
      </dsp:nvSpPr>
      <dsp:spPr>
        <a:xfrm>
          <a:off x="1508759" y="2650255"/>
          <a:ext cx="8549640" cy="1135824"/>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Calibri Light" panose="020F0302020204030204"/>
            </a:rPr>
            <a:t>2.2.1.3 How</a:t>
          </a:r>
          <a:r>
            <a:rPr lang="en-US" sz="3000" kern="1200"/>
            <a:t> Work Breakdown Structure is done?</a:t>
          </a:r>
        </a:p>
      </dsp:txBody>
      <dsp:txXfrm>
        <a:off x="1542026" y="2683522"/>
        <a:ext cx="6990440" cy="1069290"/>
      </dsp:txXfrm>
    </dsp:sp>
    <dsp:sp modelId="{4043A258-1252-4A28-A0B5-88B83DC88E8A}">
      <dsp:nvSpPr>
        <dsp:cNvPr id="0" name=""/>
        <dsp:cNvSpPr/>
      </dsp:nvSpPr>
      <dsp:spPr>
        <a:xfrm>
          <a:off x="7811354" y="861333"/>
          <a:ext cx="738285" cy="738285"/>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977468" y="861333"/>
        <a:ext cx="406057" cy="555559"/>
      </dsp:txXfrm>
    </dsp:sp>
    <dsp:sp modelId="{1D590BF5-BBDF-409D-810F-A3D9F5DA89FC}">
      <dsp:nvSpPr>
        <dsp:cNvPr id="0" name=""/>
        <dsp:cNvSpPr/>
      </dsp:nvSpPr>
      <dsp:spPr>
        <a:xfrm>
          <a:off x="8565734" y="2178889"/>
          <a:ext cx="738285" cy="738285"/>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31848" y="2178889"/>
        <a:ext cx="406057" cy="55555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0F4AF-E59D-4574-8ED1-77B4D5CE9ECD}">
      <dsp:nvSpPr>
        <dsp:cNvPr id="0" name=""/>
        <dsp:cNvSpPr/>
      </dsp:nvSpPr>
      <dsp:spPr>
        <a:xfrm>
          <a:off x="963848" y="2178"/>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P1 = {1.1, 1.2, 2.2, 2.3, 3.1, 3.2}, this the first path with total 102 days. </a:t>
          </a:r>
          <a:endParaRPr lang="en-US" sz="1800" b="0" i="0" u="none" strike="noStrike" kern="1200" cap="none" baseline="0" noProof="0">
            <a:solidFill>
              <a:srgbClr val="010000"/>
            </a:solidFill>
            <a:latin typeface="Times New Roman"/>
            <a:cs typeface="Times New Roman"/>
          </a:endParaRPr>
        </a:p>
      </dsp:txBody>
      <dsp:txXfrm>
        <a:off x="963848" y="2178"/>
        <a:ext cx="1890861" cy="1134516"/>
      </dsp:txXfrm>
    </dsp:sp>
    <dsp:sp modelId="{4BE361E0-1C19-4A56-9C85-D167D1CB6CBD}">
      <dsp:nvSpPr>
        <dsp:cNvPr id="0" name=""/>
        <dsp:cNvSpPr/>
      </dsp:nvSpPr>
      <dsp:spPr>
        <a:xfrm>
          <a:off x="3043795" y="2178"/>
          <a:ext cx="1890861" cy="113451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P2 = {1.1, 1.2, 2.2, 2.3, 3.1, 4.1}, this the second path with total 70 days. </a:t>
          </a:r>
        </a:p>
      </dsp:txBody>
      <dsp:txXfrm>
        <a:off x="3043795" y="2178"/>
        <a:ext cx="1890861" cy="1134516"/>
      </dsp:txXfrm>
    </dsp:sp>
    <dsp:sp modelId="{CE5EACB3-EF5A-4910-B04D-6F5F746140FE}">
      <dsp:nvSpPr>
        <dsp:cNvPr id="0" name=""/>
        <dsp:cNvSpPr/>
      </dsp:nvSpPr>
      <dsp:spPr>
        <a:xfrm>
          <a:off x="5123743" y="2178"/>
          <a:ext cx="1890861" cy="113451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P3 = {1.1, 1.2, 2.2, 2.3, 3.1, 4.2}, this the third path with total 70 days. </a:t>
          </a:r>
        </a:p>
      </dsp:txBody>
      <dsp:txXfrm>
        <a:off x="5123743" y="2178"/>
        <a:ext cx="1890861" cy="1134516"/>
      </dsp:txXfrm>
    </dsp:sp>
    <dsp:sp modelId="{CCE990E3-ACFF-4522-B357-638EDA06BAAC}">
      <dsp:nvSpPr>
        <dsp:cNvPr id="0" name=""/>
        <dsp:cNvSpPr/>
      </dsp:nvSpPr>
      <dsp:spPr>
        <a:xfrm>
          <a:off x="7203690" y="2178"/>
          <a:ext cx="1890861" cy="113451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P4 = {1.1, 2.1, 2.3, 3.1, 3.2}, this the fourth path with total 102 days. </a:t>
          </a:r>
        </a:p>
      </dsp:txBody>
      <dsp:txXfrm>
        <a:off x="7203690" y="2178"/>
        <a:ext cx="1890861" cy="1134516"/>
      </dsp:txXfrm>
    </dsp:sp>
    <dsp:sp modelId="{DFA9EFB9-458D-4B7C-B6FF-7570D7162AA7}">
      <dsp:nvSpPr>
        <dsp:cNvPr id="0" name=""/>
        <dsp:cNvSpPr/>
      </dsp:nvSpPr>
      <dsp:spPr>
        <a:xfrm>
          <a:off x="963848" y="1325781"/>
          <a:ext cx="1890861" cy="113451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P5 = {1.1, 2.1, 2.3, 3.1, 4.1}, this the fifth path with total 70 days. </a:t>
          </a:r>
        </a:p>
      </dsp:txBody>
      <dsp:txXfrm>
        <a:off x="963848" y="1325781"/>
        <a:ext cx="1890861" cy="1134516"/>
      </dsp:txXfrm>
    </dsp:sp>
    <dsp:sp modelId="{205485BA-02E5-4BC1-A7B4-5B17F29C0729}">
      <dsp:nvSpPr>
        <dsp:cNvPr id="0" name=""/>
        <dsp:cNvSpPr/>
      </dsp:nvSpPr>
      <dsp:spPr>
        <a:xfrm>
          <a:off x="3043795" y="1325781"/>
          <a:ext cx="1890861" cy="11345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P6 = {1.1, 2.1, 2.3, 3.1, 4.2}, this the sixth path with total 70 days. </a:t>
          </a:r>
        </a:p>
      </dsp:txBody>
      <dsp:txXfrm>
        <a:off x="3043795" y="1325781"/>
        <a:ext cx="1890861" cy="1134516"/>
      </dsp:txXfrm>
    </dsp:sp>
    <dsp:sp modelId="{57F2814A-D7CA-4554-8ED8-E2DA0A20F2A4}">
      <dsp:nvSpPr>
        <dsp:cNvPr id="0" name=""/>
        <dsp:cNvSpPr/>
      </dsp:nvSpPr>
      <dsp:spPr>
        <a:xfrm>
          <a:off x="5123743" y="1325781"/>
          <a:ext cx="1890861" cy="113451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P7 = {1.3, 2.1, 2.3, 3.1, 3.2}, this the seventh path with total 87 days. </a:t>
          </a:r>
        </a:p>
      </dsp:txBody>
      <dsp:txXfrm>
        <a:off x="5123743" y="1325781"/>
        <a:ext cx="1890861" cy="1134516"/>
      </dsp:txXfrm>
    </dsp:sp>
    <dsp:sp modelId="{83F52629-A0DA-4FB2-932F-2F2AB4A1AE84}">
      <dsp:nvSpPr>
        <dsp:cNvPr id="0" name=""/>
        <dsp:cNvSpPr/>
      </dsp:nvSpPr>
      <dsp:spPr>
        <a:xfrm>
          <a:off x="7203690" y="1325781"/>
          <a:ext cx="1890861" cy="113451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P8 = {1.3, 2.1, 2.3, 3.1, 4.1}, this the eighth path with total 55 days. </a:t>
          </a:r>
        </a:p>
      </dsp:txBody>
      <dsp:txXfrm>
        <a:off x="7203690" y="1325781"/>
        <a:ext cx="1890861" cy="1134516"/>
      </dsp:txXfrm>
    </dsp:sp>
    <dsp:sp modelId="{7CA503C1-EFD0-4E0B-93E1-11B8F930817E}">
      <dsp:nvSpPr>
        <dsp:cNvPr id="0" name=""/>
        <dsp:cNvSpPr/>
      </dsp:nvSpPr>
      <dsp:spPr>
        <a:xfrm>
          <a:off x="4083769" y="2649384"/>
          <a:ext cx="1890861" cy="113451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P9 = {1.3, 2.1, 2.3, 3.1, 4.2}, this the ninth path with total 55 days. </a:t>
          </a:r>
        </a:p>
      </dsp:txBody>
      <dsp:txXfrm>
        <a:off x="4083769" y="2649384"/>
        <a:ext cx="1890861" cy="113451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CDE0A-D6E3-4266-B9F2-B6C1E7EC7903}">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CBECE-34DA-4466-9C78-281D96D26825}">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B96AF-0A84-4836-9228-312EC6DF4958}">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a:latin typeface="Times New Roman"/>
              <a:cs typeface="Times New Roman"/>
            </a:rPr>
            <a:t>Introduction</a:t>
          </a:r>
          <a:endParaRPr lang="en-US" sz="2400" kern="1200">
            <a:latin typeface="Times New Roman"/>
            <a:cs typeface="Times New Roman"/>
          </a:endParaRPr>
        </a:p>
      </dsp:txBody>
      <dsp:txXfrm>
        <a:off x="1114199" y="2973040"/>
        <a:ext cx="3600000" cy="720000"/>
      </dsp:txXfrm>
    </dsp:sp>
    <dsp:sp modelId="{C2D331E7-72C2-4F49-A621-54BE01E96E46}">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213C9-7A9A-4B72-BB8B-43B3B1C60349}">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AAB199-2CAF-44E5-96EE-25060A92B24E}">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1" kern="1200">
              <a:latin typeface="Times New Roman"/>
              <a:cs typeface="Times New Roman"/>
            </a:rPr>
            <a:t>Gantt Chart for the Project</a:t>
          </a:r>
          <a:endParaRPr lang="en-US" sz="2400" kern="1200">
            <a:latin typeface="Times New Roman"/>
            <a:cs typeface="Times New Roman"/>
          </a:endParaRPr>
        </a:p>
      </dsp:txBody>
      <dsp:txXfrm>
        <a:off x="5344199" y="2973040"/>
        <a:ext cx="3600000" cy="720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88CDF-EE82-47C8-8E97-C611AF18E0CB}">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6022E-16A5-420E-95C8-9D6978FF8A46}">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EC07C9-980C-44E3-9135-6D844EA1716D}">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 What is Gantt Chart?</a:t>
          </a:r>
          <a:endParaRPr lang="en-US" sz="2500" kern="1200">
            <a:latin typeface="Times New Roman"/>
            <a:cs typeface="Times New Roman"/>
          </a:endParaRPr>
        </a:p>
      </dsp:txBody>
      <dsp:txXfrm>
        <a:off x="1864015" y="689"/>
        <a:ext cx="4933659" cy="1613866"/>
      </dsp:txXfrm>
    </dsp:sp>
    <dsp:sp modelId="{6C30507F-F330-4593-910B-6DBF8E6A9A52}">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2BE6F-A8E1-4F75-B341-89993B5596D1}">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32D944-8905-40F6-B5CB-58FC4212BB9E}">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 Why Gantt Chart is Important?</a:t>
          </a:r>
          <a:endParaRPr lang="en-US" sz="2500" kern="1200">
            <a:latin typeface="Times New Roman"/>
            <a:cs typeface="Times New Roman"/>
          </a:endParaRPr>
        </a:p>
      </dsp:txBody>
      <dsp:txXfrm>
        <a:off x="1864015" y="2018022"/>
        <a:ext cx="4933659" cy="1613866"/>
      </dsp:txXfrm>
    </dsp:sp>
    <dsp:sp modelId="{402959F3-7AA8-4A70-9E8A-A716714341DE}">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57C6D-B3F8-4A96-BA49-587B5BADFFF2}">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D59FE5-67EA-47DE-A7F8-E2B91FB8F8E9}">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How Gantt Chart is Done?</a:t>
          </a:r>
          <a:endParaRPr lang="en-US" sz="2500" kern="1200">
            <a:latin typeface="Times New Roman"/>
            <a:cs typeface="Times New Roman"/>
          </a:endParaRPr>
        </a:p>
      </dsp:txBody>
      <dsp:txXfrm>
        <a:off x="1864015" y="4035355"/>
        <a:ext cx="4933659" cy="1613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326F3-1300-4910-ABD9-C5A29575060B}">
      <dsp:nvSpPr>
        <dsp:cNvPr id="0" name=""/>
        <dsp:cNvSpPr/>
      </dsp:nvSpPr>
      <dsp:spPr>
        <a:xfrm>
          <a:off x="704988" y="167120"/>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71BE6-EC7F-483F-BB86-82115D3F641A}">
      <dsp:nvSpPr>
        <dsp:cNvPr id="0" name=""/>
        <dsp:cNvSpPr/>
      </dsp:nvSpPr>
      <dsp:spPr>
        <a:xfrm>
          <a:off x="1121801" y="58393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83E170-E984-4F38-ABF4-9B33E6543D45}">
      <dsp:nvSpPr>
        <dsp:cNvPr id="0" name=""/>
        <dsp:cNvSpPr/>
      </dsp:nvSpPr>
      <dsp:spPr>
        <a:xfrm>
          <a:off x="79769" y="273212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3.1. Introduction</a:t>
          </a:r>
        </a:p>
      </dsp:txBody>
      <dsp:txXfrm>
        <a:off x="79769" y="2732121"/>
        <a:ext cx="3206250" cy="720000"/>
      </dsp:txXfrm>
    </dsp:sp>
    <dsp:sp modelId="{B81F93AD-0B40-49A4-9F89-F25EE3B77C3E}">
      <dsp:nvSpPr>
        <dsp:cNvPr id="0" name=""/>
        <dsp:cNvSpPr/>
      </dsp:nvSpPr>
      <dsp:spPr>
        <a:xfrm>
          <a:off x="4472332" y="167120"/>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86BA3-8782-430E-B88E-A5D21AEAAED3}">
      <dsp:nvSpPr>
        <dsp:cNvPr id="0" name=""/>
        <dsp:cNvSpPr/>
      </dsp:nvSpPr>
      <dsp:spPr>
        <a:xfrm>
          <a:off x="4889144" y="58393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131A5D-B21E-4DA2-BDB3-2031E76613F8}">
      <dsp:nvSpPr>
        <dsp:cNvPr id="0" name=""/>
        <dsp:cNvSpPr/>
      </dsp:nvSpPr>
      <dsp:spPr>
        <a:xfrm>
          <a:off x="3847113" y="273212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3.2.Cost Estimation for the Project</a:t>
          </a:r>
        </a:p>
      </dsp:txBody>
      <dsp:txXfrm>
        <a:off x="3847113" y="2732121"/>
        <a:ext cx="3206250" cy="720000"/>
      </dsp:txXfrm>
    </dsp:sp>
    <dsp:sp modelId="{80D49C23-0BFF-423B-9AA5-0F16FCEF0DB9}">
      <dsp:nvSpPr>
        <dsp:cNvPr id="0" name=""/>
        <dsp:cNvSpPr/>
      </dsp:nvSpPr>
      <dsp:spPr>
        <a:xfrm>
          <a:off x="8239676" y="167120"/>
          <a:ext cx="1955812" cy="19558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C70DF0-4294-4CB5-86C9-C50E4BB01343}">
      <dsp:nvSpPr>
        <dsp:cNvPr id="0" name=""/>
        <dsp:cNvSpPr/>
      </dsp:nvSpPr>
      <dsp:spPr>
        <a:xfrm>
          <a:off x="8656488" y="58393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87FC01-86D3-4C19-9D52-A0ED783B6CE1}">
      <dsp:nvSpPr>
        <dsp:cNvPr id="0" name=""/>
        <dsp:cNvSpPr/>
      </dsp:nvSpPr>
      <dsp:spPr>
        <a:xfrm>
          <a:off x="7614457" y="273212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3.3.Break-Even Analysis</a:t>
          </a:r>
        </a:p>
      </dsp:txBody>
      <dsp:txXfrm>
        <a:off x="7614457" y="2732121"/>
        <a:ext cx="3206250" cy="7200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B614-1847-4CE1-A30C-29D103D019F0}">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ADEB9-2F22-4701-AC7A-EB51103E8550}">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7CD5F1-6469-41F6-BEC4-CD3BFEE7F6B8}">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What is Cost Management</a:t>
          </a:r>
          <a:endParaRPr lang="en-US" sz="2500" kern="1200">
            <a:latin typeface="Times New Roman"/>
            <a:cs typeface="Times New Roman"/>
          </a:endParaRPr>
        </a:p>
      </dsp:txBody>
      <dsp:txXfrm>
        <a:off x="1864015" y="689"/>
        <a:ext cx="4933659" cy="1613866"/>
      </dsp:txXfrm>
    </dsp:sp>
    <dsp:sp modelId="{8E70EE27-1170-42C0-8151-17121A9A13E7}">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4258E-6FFA-4D3E-8F60-490729D80B0D}">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F58666-46F6-4540-8A4D-FB181D42A890}">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Why Cost Management is Important</a:t>
          </a:r>
          <a:endParaRPr lang="en-US" sz="2500" kern="1200">
            <a:latin typeface="Times New Roman"/>
            <a:cs typeface="Times New Roman"/>
          </a:endParaRPr>
        </a:p>
      </dsp:txBody>
      <dsp:txXfrm>
        <a:off x="1864015" y="2018022"/>
        <a:ext cx="4933659" cy="1613866"/>
      </dsp:txXfrm>
    </dsp:sp>
    <dsp:sp modelId="{90AD271E-BB21-489C-BA1C-5FF5807F030E}">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5C4D9-96ED-49D8-818C-B103BE423FEA}">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98D6AB-D9E4-4512-9CF5-89C8147BBC71}">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1" kern="1200">
              <a:latin typeface="Times New Roman"/>
              <a:cs typeface="Times New Roman"/>
            </a:rPr>
            <a:t>How Cost Management is Done</a:t>
          </a:r>
          <a:endParaRPr lang="en-US" sz="2500" kern="1200">
            <a:latin typeface="Times New Roman"/>
            <a:cs typeface="Times New Roman"/>
          </a:endParaRPr>
        </a:p>
      </dsp:txBody>
      <dsp:txXfrm>
        <a:off x="1864015" y="4035355"/>
        <a:ext cx="4933659" cy="161386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B5A5E-6FA9-4CF1-AB5B-591FF7E2EF5E}">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5E966-B197-4692-AA9E-A8B29B79CE03}">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12067A-FA02-41E5-90EF-5A5809D2E5B5}">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1. Fixed Cost</a:t>
          </a:r>
          <a:endParaRPr lang="en-US" sz="2500" b="0" i="0" u="none" strike="noStrike" kern="1200" cap="none" baseline="0" noProof="0">
            <a:solidFill>
              <a:srgbClr val="010000"/>
            </a:solidFill>
            <a:latin typeface="Times New Roman"/>
            <a:cs typeface="Times New Roman"/>
          </a:endParaRPr>
        </a:p>
      </dsp:txBody>
      <dsp:txXfrm>
        <a:off x="1864015" y="689"/>
        <a:ext cx="4933659" cy="1613866"/>
      </dsp:txXfrm>
    </dsp:sp>
    <dsp:sp modelId="{4736A803-5723-478B-A196-77A8844BF04F}">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476E6-51B4-490C-8360-9758F6D39593}">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6B5115-4A38-4590-AF64-2A5E456F9E19}">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2. Variable Cost</a:t>
          </a:r>
        </a:p>
      </dsp:txBody>
      <dsp:txXfrm>
        <a:off x="1864015" y="2018022"/>
        <a:ext cx="4933659" cy="1613866"/>
      </dsp:txXfrm>
    </dsp:sp>
    <dsp:sp modelId="{1777ED0B-AC1C-4163-B8C5-7E9FE569825E}">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C03C0-D2DE-43CA-827E-05382AC4241C}">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6CB2-6A71-4355-A4EA-7C0250F089B3}">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a:cs typeface="Times New Roman"/>
            </a:rPr>
            <a:t>3. Break-Even Analysis</a:t>
          </a:r>
        </a:p>
      </dsp:txBody>
      <dsp:txXfrm>
        <a:off x="1864015" y="4035355"/>
        <a:ext cx="4933659" cy="161386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63C6-57DE-4668-8428-DE25F8B1D84B}">
      <dsp:nvSpPr>
        <dsp:cNvPr id="0" name=""/>
        <dsp:cNvSpPr/>
      </dsp:nvSpPr>
      <dsp:spPr>
        <a:xfrm>
          <a:off x="3177003" y="0"/>
          <a:ext cx="3765355" cy="376535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6A9D0-CA3E-4CB6-A2F0-0CBA5E75ABA8}">
      <dsp:nvSpPr>
        <dsp:cNvPr id="0" name=""/>
        <dsp:cNvSpPr/>
      </dsp:nvSpPr>
      <dsp:spPr>
        <a:xfrm>
          <a:off x="3534712" y="357708"/>
          <a:ext cx="1468488" cy="14684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1.1. Need Statement</a:t>
          </a:r>
        </a:p>
      </dsp:txBody>
      <dsp:txXfrm>
        <a:off x="3606398" y="429394"/>
        <a:ext cx="1325116" cy="1325116"/>
      </dsp:txXfrm>
    </dsp:sp>
    <dsp:sp modelId="{E5B4B015-E5F7-4B28-9AC7-81F218F8A4A9}">
      <dsp:nvSpPr>
        <dsp:cNvPr id="0" name=""/>
        <dsp:cNvSpPr/>
      </dsp:nvSpPr>
      <dsp:spPr>
        <a:xfrm>
          <a:off x="5116161" y="357708"/>
          <a:ext cx="1468488" cy="14684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1.2. Objective</a:t>
          </a:r>
        </a:p>
      </dsp:txBody>
      <dsp:txXfrm>
        <a:off x="5187847" y="429394"/>
        <a:ext cx="1325116" cy="1325116"/>
      </dsp:txXfrm>
    </dsp:sp>
    <dsp:sp modelId="{DE5E2C31-985B-4326-84C8-CA08066CCA32}">
      <dsp:nvSpPr>
        <dsp:cNvPr id="0" name=""/>
        <dsp:cNvSpPr/>
      </dsp:nvSpPr>
      <dsp:spPr>
        <a:xfrm>
          <a:off x="3534712" y="1939157"/>
          <a:ext cx="1468488" cy="14684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1.3. Background and Related work</a:t>
          </a:r>
        </a:p>
      </dsp:txBody>
      <dsp:txXfrm>
        <a:off x="3606398" y="2010843"/>
        <a:ext cx="1325116" cy="1325116"/>
      </dsp:txXfrm>
    </dsp:sp>
    <dsp:sp modelId="{E9852F75-CCB5-42DD-87F6-DFAB61BA9C8E}">
      <dsp:nvSpPr>
        <dsp:cNvPr id="0" name=""/>
        <dsp:cNvSpPr/>
      </dsp:nvSpPr>
      <dsp:spPr>
        <a:xfrm>
          <a:off x="5116161" y="1939157"/>
          <a:ext cx="1468488" cy="14684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1.4. Objective Tree</a:t>
          </a:r>
        </a:p>
      </dsp:txBody>
      <dsp:txXfrm>
        <a:off x="5187847" y="2010843"/>
        <a:ext cx="1325116" cy="13251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1181-BF81-4065-90C1-491E1BE56926}">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0EAF9-69C9-4078-88C5-432B8E5ACAF8}">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635CFD-3B4A-4CF9-AB1E-8D163EA72C7B}">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Unsupervised anomaly detection</a:t>
          </a:r>
          <a:endParaRPr lang="en-US" sz="2300" kern="1200"/>
        </a:p>
      </dsp:txBody>
      <dsp:txXfrm>
        <a:off x="1114199" y="2973040"/>
        <a:ext cx="3600000" cy="720000"/>
      </dsp:txXfrm>
    </dsp:sp>
    <dsp:sp modelId="{601572F4-A703-40D7-B849-C1BE33F22763}">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FCE2A-5148-411D-882A-71DECC3E9450}">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4BA818-568A-4AFA-82D4-3317AC99D8B0}">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Object detector</a:t>
          </a:r>
          <a:endParaRPr lang="en-US" sz="2300" kern="1200"/>
        </a:p>
      </dsp:txBody>
      <dsp:txXfrm>
        <a:off x="5344199" y="2973040"/>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D2C4B-C2BA-4789-ADA8-240185BAD90B}">
      <dsp:nvSpPr>
        <dsp:cNvPr id="0" name=""/>
        <dsp:cNvSpPr/>
      </dsp:nvSpPr>
      <dsp:spPr>
        <a:xfrm>
          <a:off x="0" y="3048802"/>
          <a:ext cx="6910387" cy="200034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latin typeface="Times New Roman"/>
              <a:cs typeface="Times New Roman"/>
            </a:rPr>
            <a:t>if the majority didn’t agree, then we move to the next step “Decision by Authority After Discussion”.</a:t>
          </a:r>
        </a:p>
      </dsp:txBody>
      <dsp:txXfrm>
        <a:off x="0" y="3048802"/>
        <a:ext cx="6910387" cy="2000344"/>
      </dsp:txXfrm>
    </dsp:sp>
    <dsp:sp modelId="{90C90557-3241-4A2D-9725-EE154D789A64}">
      <dsp:nvSpPr>
        <dsp:cNvPr id="0" name=""/>
        <dsp:cNvSpPr/>
      </dsp:nvSpPr>
      <dsp:spPr>
        <a:xfrm rot="10800000">
          <a:off x="0" y="2277"/>
          <a:ext cx="6910387" cy="3076529"/>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latin typeface="Times New Roman"/>
              <a:cs typeface="Times New Roman"/>
            </a:rPr>
            <a:t>We ask for a vote and if 3 out of 4 members agreed, then the decision is decided</a:t>
          </a:r>
          <a:endParaRPr lang="en-US" sz="3500" b="0" i="0" u="none" strike="noStrike" kern="1200" cap="none" baseline="0" noProof="0">
            <a:solidFill>
              <a:srgbClr val="010000"/>
            </a:solidFill>
            <a:latin typeface="Times New Roman"/>
            <a:cs typeface="Times New Roman"/>
          </a:endParaRPr>
        </a:p>
      </dsp:txBody>
      <dsp:txXfrm rot="10800000">
        <a:off x="0" y="2277"/>
        <a:ext cx="6910387" cy="199903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8095A-90D1-4A1C-A919-079F1C8CC06B}">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CE10C3-4FA2-4A95-B9D0-99500E829B70}">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b="1" kern="1200"/>
            <a:t>Marketing Requirement </a:t>
          </a:r>
          <a:endParaRPr lang="en-US" sz="3200" kern="1200"/>
        </a:p>
      </dsp:txBody>
      <dsp:txXfrm>
        <a:off x="331199" y="2740191"/>
        <a:ext cx="4320000" cy="720000"/>
      </dsp:txXfrm>
    </dsp:sp>
    <dsp:sp modelId="{43EE94CA-C187-4FC9-8F66-FB0AE147BF66}">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A2CC81-26F6-406A-8B92-1610391C526D}">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b="1" kern="1200"/>
            <a:t>Engineering Requirement </a:t>
          </a:r>
          <a:endParaRPr lang="en-US" sz="3200" kern="1200"/>
        </a:p>
      </dsp:txBody>
      <dsp:txXfrm>
        <a:off x="5407199" y="2740191"/>
        <a:ext cx="4320000" cy="7200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A3CAA-6B67-46B1-A869-24493A9480FA}">
      <dsp:nvSpPr>
        <dsp:cNvPr id="0" name=""/>
        <dsp:cNvSpPr/>
      </dsp:nvSpPr>
      <dsp:spPr>
        <a:xfrm>
          <a:off x="1428761" y="371753"/>
          <a:ext cx="1091119" cy="1091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13CD3E-AECC-4EF8-B5D5-A45E985BCBD2}">
      <dsp:nvSpPr>
        <dsp:cNvPr id="0" name=""/>
        <dsp:cNvSpPr/>
      </dsp:nvSpPr>
      <dsp:spPr>
        <a:xfrm>
          <a:off x="761966" y="1801867"/>
          <a:ext cx="24247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t>Marketing Requirement </a:t>
          </a:r>
          <a:endParaRPr lang="en-US" sz="2300" kern="1200"/>
        </a:p>
      </dsp:txBody>
      <dsp:txXfrm>
        <a:off x="761966" y="1801867"/>
        <a:ext cx="2424709" cy="720000"/>
      </dsp:txXfrm>
    </dsp:sp>
    <dsp:sp modelId="{F70BD952-3BD4-45E4-B372-08FDE66C3E92}">
      <dsp:nvSpPr>
        <dsp:cNvPr id="0" name=""/>
        <dsp:cNvSpPr/>
      </dsp:nvSpPr>
      <dsp:spPr>
        <a:xfrm>
          <a:off x="4277794" y="371753"/>
          <a:ext cx="1091119" cy="1091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B896F8-15CA-4CB4-B130-AD2672ED8209}">
      <dsp:nvSpPr>
        <dsp:cNvPr id="0" name=""/>
        <dsp:cNvSpPr/>
      </dsp:nvSpPr>
      <dsp:spPr>
        <a:xfrm>
          <a:off x="3610999" y="1801867"/>
          <a:ext cx="24247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t>Engineering Requirement </a:t>
          </a:r>
          <a:endParaRPr lang="en-US" sz="2300" kern="1200"/>
        </a:p>
      </dsp:txBody>
      <dsp:txXfrm>
        <a:off x="3610999" y="1801867"/>
        <a:ext cx="2424709" cy="720000"/>
      </dsp:txXfrm>
    </dsp:sp>
    <dsp:sp modelId="{F5590604-0614-4B37-92FA-39EE58B02702}">
      <dsp:nvSpPr>
        <dsp:cNvPr id="0" name=""/>
        <dsp:cNvSpPr/>
      </dsp:nvSpPr>
      <dsp:spPr>
        <a:xfrm>
          <a:off x="2853277" y="3128044"/>
          <a:ext cx="1091119" cy="1091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817930-B6A6-4CA3-A3F6-360781159A42}">
      <dsp:nvSpPr>
        <dsp:cNvPr id="0" name=""/>
        <dsp:cNvSpPr/>
      </dsp:nvSpPr>
      <dsp:spPr>
        <a:xfrm>
          <a:off x="2186482" y="4558158"/>
          <a:ext cx="24247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a:t>Constrains</a:t>
          </a:r>
          <a:endParaRPr lang="en-US" sz="2300" kern="1200"/>
        </a:p>
      </dsp:txBody>
      <dsp:txXfrm>
        <a:off x="2186482" y="4558158"/>
        <a:ext cx="2424709" cy="7200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9DCE-9A31-4680-9662-66BC75B2E2C0}">
      <dsp:nvSpPr>
        <dsp:cNvPr id="0" name=""/>
        <dsp:cNvSpPr/>
      </dsp:nvSpPr>
      <dsp:spPr>
        <a:xfrm>
          <a:off x="0" y="66726"/>
          <a:ext cx="6797675" cy="45571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system should be Easy to Use.</a:t>
          </a:r>
        </a:p>
      </dsp:txBody>
      <dsp:txXfrm>
        <a:off x="22246" y="88972"/>
        <a:ext cx="6753183" cy="411223"/>
      </dsp:txXfrm>
    </dsp:sp>
    <dsp:sp modelId="{7C7FD935-96AD-4CA5-8536-80D4BC485CBA}">
      <dsp:nvSpPr>
        <dsp:cNvPr id="0" name=""/>
        <dsp:cNvSpPr/>
      </dsp:nvSpPr>
      <dsp:spPr>
        <a:xfrm>
          <a:off x="0" y="522441"/>
          <a:ext cx="679767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Long Operating Time</a:t>
          </a:r>
        </a:p>
        <a:p>
          <a:pPr marL="114300" lvl="1" indent="-114300" algn="l" defTabSz="666750">
            <a:lnSpc>
              <a:spcPct val="90000"/>
            </a:lnSpc>
            <a:spcBef>
              <a:spcPct val="0"/>
            </a:spcBef>
            <a:spcAft>
              <a:spcPct val="20000"/>
            </a:spcAft>
            <a:buChar char="•"/>
          </a:pPr>
          <a:r>
            <a:rPr lang="en-US" sz="1500" kern="1200"/>
            <a:t>Multiple Data Formats</a:t>
          </a:r>
        </a:p>
        <a:p>
          <a:pPr marL="114300" lvl="1" indent="-114300" algn="l" defTabSz="666750">
            <a:lnSpc>
              <a:spcPct val="90000"/>
            </a:lnSpc>
            <a:spcBef>
              <a:spcPct val="0"/>
            </a:spcBef>
            <a:spcAft>
              <a:spcPct val="20000"/>
            </a:spcAft>
            <a:buChar char="•"/>
          </a:pPr>
          <a:r>
            <a:rPr lang="en-US" sz="1500" kern="1200"/>
            <a:t>Limited Controls</a:t>
          </a:r>
        </a:p>
        <a:p>
          <a:pPr marL="114300" lvl="1" indent="-114300" algn="l" defTabSz="666750">
            <a:lnSpc>
              <a:spcPct val="90000"/>
            </a:lnSpc>
            <a:spcBef>
              <a:spcPct val="0"/>
            </a:spcBef>
            <a:spcAft>
              <a:spcPct val="20000"/>
            </a:spcAft>
            <a:buChar char="•"/>
          </a:pPr>
          <a:r>
            <a:rPr lang="en-US" sz="1500" kern="1200"/>
            <a:t>Easy to install </a:t>
          </a:r>
        </a:p>
      </dsp:txBody>
      <dsp:txXfrm>
        <a:off x="0" y="522441"/>
        <a:ext cx="6797675" cy="1042245"/>
      </dsp:txXfrm>
    </dsp:sp>
    <dsp:sp modelId="{B7D73A06-4204-4CE9-82C1-FB6E7F124FC1}">
      <dsp:nvSpPr>
        <dsp:cNvPr id="0" name=""/>
        <dsp:cNvSpPr/>
      </dsp:nvSpPr>
      <dsp:spPr>
        <a:xfrm>
          <a:off x="0" y="1564686"/>
          <a:ext cx="6797675" cy="455715"/>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system should Sustain Environmental Conditions.</a:t>
          </a:r>
        </a:p>
      </dsp:txBody>
      <dsp:txXfrm>
        <a:off x="22246" y="1586932"/>
        <a:ext cx="6753183" cy="411223"/>
      </dsp:txXfrm>
    </dsp:sp>
    <dsp:sp modelId="{082E946F-11E2-4BC8-B559-C138B75BF88B}">
      <dsp:nvSpPr>
        <dsp:cNvPr id="0" name=""/>
        <dsp:cNvSpPr/>
      </dsp:nvSpPr>
      <dsp:spPr>
        <a:xfrm>
          <a:off x="0" y="2020401"/>
          <a:ext cx="6797675"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Water Resistant</a:t>
          </a:r>
        </a:p>
        <a:p>
          <a:pPr marL="114300" lvl="1" indent="-114300" algn="l" defTabSz="666750">
            <a:lnSpc>
              <a:spcPct val="90000"/>
            </a:lnSpc>
            <a:spcBef>
              <a:spcPct val="0"/>
            </a:spcBef>
            <a:spcAft>
              <a:spcPct val="20000"/>
            </a:spcAft>
            <a:buChar char="•"/>
          </a:pPr>
          <a:r>
            <a:rPr lang="en-US" sz="1500" kern="1200"/>
            <a:t>Drop Resistant</a:t>
          </a:r>
        </a:p>
        <a:p>
          <a:pPr marL="114300" lvl="1" indent="-114300" algn="l" defTabSz="666750">
            <a:lnSpc>
              <a:spcPct val="90000"/>
            </a:lnSpc>
            <a:spcBef>
              <a:spcPct val="0"/>
            </a:spcBef>
            <a:spcAft>
              <a:spcPct val="20000"/>
            </a:spcAft>
            <a:buChar char="•"/>
          </a:pPr>
          <a:r>
            <a:rPr lang="en-US" sz="1500" kern="1200"/>
            <a:t>Outdoor Temperatures</a:t>
          </a:r>
        </a:p>
      </dsp:txBody>
      <dsp:txXfrm>
        <a:off x="0" y="2020401"/>
        <a:ext cx="6797675" cy="786599"/>
      </dsp:txXfrm>
    </dsp:sp>
    <dsp:sp modelId="{B54518DE-51B4-4C43-A995-F1CB076847EE}">
      <dsp:nvSpPr>
        <dsp:cNvPr id="0" name=""/>
        <dsp:cNvSpPr/>
      </dsp:nvSpPr>
      <dsp:spPr>
        <a:xfrm>
          <a:off x="0" y="2807001"/>
          <a:ext cx="6797675" cy="45571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Functionality of the System</a:t>
          </a:r>
        </a:p>
      </dsp:txBody>
      <dsp:txXfrm>
        <a:off x="22246" y="2829247"/>
        <a:ext cx="6753183" cy="411223"/>
      </dsp:txXfrm>
    </dsp:sp>
    <dsp:sp modelId="{8517C975-94EB-4C0E-9315-79C8348BB37B}">
      <dsp:nvSpPr>
        <dsp:cNvPr id="0" name=""/>
        <dsp:cNvSpPr/>
      </dsp:nvSpPr>
      <dsp:spPr>
        <a:xfrm>
          <a:off x="0" y="3262716"/>
          <a:ext cx="6797675" cy="2320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The system should be able to detect traffic anomalies </a:t>
          </a:r>
        </a:p>
        <a:p>
          <a:pPr marL="228600" lvl="2" indent="-114300" algn="l" defTabSz="666750">
            <a:lnSpc>
              <a:spcPct val="90000"/>
            </a:lnSpc>
            <a:spcBef>
              <a:spcPct val="0"/>
            </a:spcBef>
            <a:spcAft>
              <a:spcPct val="20000"/>
            </a:spcAft>
            <a:buChar char="•"/>
          </a:pPr>
          <a:r>
            <a:rPr lang="en-US" sz="1500" kern="1200"/>
            <a:t>During Day time</a:t>
          </a:r>
        </a:p>
        <a:p>
          <a:pPr marL="228600" lvl="2" indent="-114300" algn="l" defTabSz="666750">
            <a:lnSpc>
              <a:spcPct val="90000"/>
            </a:lnSpc>
            <a:spcBef>
              <a:spcPct val="0"/>
            </a:spcBef>
            <a:spcAft>
              <a:spcPct val="20000"/>
            </a:spcAft>
            <a:buChar char="•"/>
          </a:pPr>
          <a:r>
            <a:rPr lang="en-US" sz="1500" kern="1200"/>
            <a:t>During Nighttime</a:t>
          </a:r>
        </a:p>
        <a:p>
          <a:pPr marL="114300" lvl="1" indent="-114300" algn="l" defTabSz="666750">
            <a:lnSpc>
              <a:spcPct val="90000"/>
            </a:lnSpc>
            <a:spcBef>
              <a:spcPct val="0"/>
            </a:spcBef>
            <a:spcAft>
              <a:spcPct val="20000"/>
            </a:spcAft>
            <a:buChar char="•"/>
          </a:pPr>
          <a:r>
            <a:rPr lang="en-US" sz="1500" kern="1200"/>
            <a:t>The system should have High Quality Image.</a:t>
          </a:r>
        </a:p>
        <a:p>
          <a:pPr marL="228600" lvl="2" indent="-114300" algn="l" defTabSz="666750">
            <a:lnSpc>
              <a:spcPct val="90000"/>
            </a:lnSpc>
            <a:spcBef>
              <a:spcPct val="0"/>
            </a:spcBef>
            <a:spcAft>
              <a:spcPct val="20000"/>
            </a:spcAft>
            <a:buChar char="•"/>
          </a:pPr>
          <a:r>
            <a:rPr lang="en-US" sz="1500" kern="1200"/>
            <a:t>Low Distortion</a:t>
          </a:r>
        </a:p>
        <a:p>
          <a:pPr marL="228600" lvl="2" indent="-114300" algn="l" defTabSz="666750">
            <a:lnSpc>
              <a:spcPct val="90000"/>
            </a:lnSpc>
            <a:spcBef>
              <a:spcPct val="0"/>
            </a:spcBef>
            <a:spcAft>
              <a:spcPct val="20000"/>
            </a:spcAft>
            <a:buChar char="•"/>
          </a:pPr>
          <a:r>
            <a:rPr lang="en-US" sz="1500" kern="1200"/>
            <a:t>Long Distance</a:t>
          </a:r>
        </a:p>
        <a:p>
          <a:pPr marL="114300" lvl="1" indent="-114300" algn="l" defTabSz="666750">
            <a:lnSpc>
              <a:spcPct val="90000"/>
            </a:lnSpc>
            <a:spcBef>
              <a:spcPct val="0"/>
            </a:spcBef>
            <a:spcAft>
              <a:spcPct val="20000"/>
            </a:spcAft>
            <a:buChar char="•"/>
          </a:pPr>
          <a:r>
            <a:rPr lang="en-US" sz="1500" kern="1200"/>
            <a:t>The system should be work on real time</a:t>
          </a:r>
        </a:p>
        <a:p>
          <a:pPr marL="114300" lvl="1" indent="-114300" algn="l" defTabSz="666750">
            <a:lnSpc>
              <a:spcPct val="90000"/>
            </a:lnSpc>
            <a:spcBef>
              <a:spcPct val="0"/>
            </a:spcBef>
            <a:spcAft>
              <a:spcPct val="20000"/>
            </a:spcAft>
            <a:buChar char="•"/>
          </a:pPr>
          <a:r>
            <a:rPr lang="en-US" sz="1500" kern="1200"/>
            <a:t>The system should have high accuracy.</a:t>
          </a:r>
        </a:p>
        <a:p>
          <a:pPr marL="114300" lvl="1" indent="-114300" algn="l" defTabSz="666750">
            <a:lnSpc>
              <a:spcPct val="90000"/>
            </a:lnSpc>
            <a:spcBef>
              <a:spcPct val="0"/>
            </a:spcBef>
            <a:spcAft>
              <a:spcPct val="20000"/>
            </a:spcAft>
            <a:buChar char="•"/>
          </a:pPr>
          <a:r>
            <a:rPr lang="en-US" sz="1500" kern="1200"/>
            <a:t>The system should be working all time.</a:t>
          </a:r>
        </a:p>
      </dsp:txBody>
      <dsp:txXfrm>
        <a:off x="0" y="3262716"/>
        <a:ext cx="6797675" cy="232047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7D0F2-C0C5-4700-A584-3C17ED6F55AB}">
      <dsp:nvSpPr>
        <dsp:cNvPr id="0" name=""/>
        <dsp:cNvSpPr/>
      </dsp:nvSpPr>
      <dsp:spPr>
        <a:xfrm>
          <a:off x="0" y="38781"/>
          <a:ext cx="6797675" cy="33579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2.2.1. Economic</a:t>
          </a:r>
          <a:endParaRPr lang="en-US" sz="1400" kern="1200"/>
        </a:p>
      </dsp:txBody>
      <dsp:txXfrm>
        <a:off x="16392" y="55173"/>
        <a:ext cx="6764891" cy="303006"/>
      </dsp:txXfrm>
    </dsp:sp>
    <dsp:sp modelId="{F02D80C4-75ED-440E-9944-3B12B4BDE603}">
      <dsp:nvSpPr>
        <dsp:cNvPr id="0" name=""/>
        <dsp:cNvSpPr/>
      </dsp:nvSpPr>
      <dsp:spPr>
        <a:xfrm>
          <a:off x="0" y="374571"/>
          <a:ext cx="6797675"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cost for developing the system should not exceed (3000) SAR.</a:t>
          </a:r>
        </a:p>
      </dsp:txBody>
      <dsp:txXfrm>
        <a:off x="0" y="374571"/>
        <a:ext cx="6797675" cy="231840"/>
      </dsp:txXfrm>
    </dsp:sp>
    <dsp:sp modelId="{A5BFD351-4420-46E4-87E0-BD3778BB678B}">
      <dsp:nvSpPr>
        <dsp:cNvPr id="0" name=""/>
        <dsp:cNvSpPr/>
      </dsp:nvSpPr>
      <dsp:spPr>
        <a:xfrm>
          <a:off x="0" y="606411"/>
          <a:ext cx="6797675" cy="335790"/>
        </a:xfrm>
        <a:prstGeom prst="roundRect">
          <a:avLst/>
        </a:prstGeom>
        <a:solidFill>
          <a:schemeClr val="accent2">
            <a:hueOff val="4880"/>
            <a:satOff val="-3360"/>
            <a:lumOff val="-8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2.2.2. Legal</a:t>
          </a:r>
          <a:endParaRPr lang="en-US" sz="1400" kern="1200"/>
        </a:p>
      </dsp:txBody>
      <dsp:txXfrm>
        <a:off x="16392" y="622803"/>
        <a:ext cx="6764891" cy="303006"/>
      </dsp:txXfrm>
    </dsp:sp>
    <dsp:sp modelId="{D3DC46CB-2BD5-4C8A-95E0-58DA334ADB34}">
      <dsp:nvSpPr>
        <dsp:cNvPr id="0" name=""/>
        <dsp:cNvSpPr/>
      </dsp:nvSpPr>
      <dsp:spPr>
        <a:xfrm>
          <a:off x="0" y="942201"/>
          <a:ext cx="67976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We communicated with the company that has a data set  in detect anomalies, and they give us the data set that we need it for our project.</a:t>
          </a:r>
        </a:p>
      </dsp:txBody>
      <dsp:txXfrm>
        <a:off x="0" y="942201"/>
        <a:ext cx="6797675" cy="347760"/>
      </dsp:txXfrm>
    </dsp:sp>
    <dsp:sp modelId="{515DAE38-FCEB-4C39-9E2D-1454CA77E944}">
      <dsp:nvSpPr>
        <dsp:cNvPr id="0" name=""/>
        <dsp:cNvSpPr/>
      </dsp:nvSpPr>
      <dsp:spPr>
        <a:xfrm>
          <a:off x="0" y="1289961"/>
          <a:ext cx="6797675" cy="335790"/>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2.2.3. Environmental </a:t>
          </a:r>
          <a:endParaRPr lang="en-US" sz="1400" kern="1200"/>
        </a:p>
      </dsp:txBody>
      <dsp:txXfrm>
        <a:off x="16392" y="1306353"/>
        <a:ext cx="6764891" cy="303006"/>
      </dsp:txXfrm>
    </dsp:sp>
    <dsp:sp modelId="{F2210339-3A45-40B9-A119-23644391BC87}">
      <dsp:nvSpPr>
        <dsp:cNvPr id="0" name=""/>
        <dsp:cNvSpPr/>
      </dsp:nvSpPr>
      <dsp:spPr>
        <a:xfrm>
          <a:off x="0" y="1625751"/>
          <a:ext cx="67976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system will be work on any situation, on the daytime and nighttime, it has waterproof to work in rain, and have good material to resist high temperatures.</a:t>
          </a:r>
        </a:p>
      </dsp:txBody>
      <dsp:txXfrm>
        <a:off x="0" y="1625751"/>
        <a:ext cx="6797675" cy="347760"/>
      </dsp:txXfrm>
    </dsp:sp>
    <dsp:sp modelId="{68D56F7F-66A3-4AC4-B4BF-64A7FEFD78C8}">
      <dsp:nvSpPr>
        <dsp:cNvPr id="0" name=""/>
        <dsp:cNvSpPr/>
      </dsp:nvSpPr>
      <dsp:spPr>
        <a:xfrm>
          <a:off x="0" y="1973511"/>
          <a:ext cx="6797675" cy="335790"/>
        </a:xfrm>
        <a:prstGeom prst="roundRect">
          <a:avLst/>
        </a:prstGeom>
        <a:solidFill>
          <a:schemeClr val="accent2">
            <a:hueOff val="14639"/>
            <a:satOff val="-10079"/>
            <a:lumOff val="-25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2.2.4. Political</a:t>
          </a:r>
          <a:endParaRPr lang="en-US" sz="1400" kern="1200"/>
        </a:p>
      </dsp:txBody>
      <dsp:txXfrm>
        <a:off x="16392" y="1989903"/>
        <a:ext cx="6764891" cy="303006"/>
      </dsp:txXfrm>
    </dsp:sp>
    <dsp:sp modelId="{B76B13F1-5B8C-44A7-819C-49C102657639}">
      <dsp:nvSpPr>
        <dsp:cNvPr id="0" name=""/>
        <dsp:cNvSpPr/>
      </dsp:nvSpPr>
      <dsp:spPr>
        <a:xfrm>
          <a:off x="0" y="2309301"/>
          <a:ext cx="67976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We will cooperate with the government to share some of the information captured by the system in order to automatically monitor the violation of the anomaly.</a:t>
          </a:r>
        </a:p>
      </dsp:txBody>
      <dsp:txXfrm>
        <a:off x="0" y="2309301"/>
        <a:ext cx="6797675" cy="347760"/>
      </dsp:txXfrm>
    </dsp:sp>
    <dsp:sp modelId="{4F54DC81-E8C3-4C50-95DB-355F87321C91}">
      <dsp:nvSpPr>
        <dsp:cNvPr id="0" name=""/>
        <dsp:cNvSpPr/>
      </dsp:nvSpPr>
      <dsp:spPr>
        <a:xfrm>
          <a:off x="0" y="2657061"/>
          <a:ext cx="6797675" cy="33579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2.2.5. Operational</a:t>
          </a:r>
          <a:endParaRPr lang="en-US" sz="1400" kern="1200"/>
        </a:p>
      </dsp:txBody>
      <dsp:txXfrm>
        <a:off x="16392" y="2673453"/>
        <a:ext cx="6764891" cy="303006"/>
      </dsp:txXfrm>
    </dsp:sp>
    <dsp:sp modelId="{17A2D729-0625-4C88-92AF-5EEF11CB86DD}">
      <dsp:nvSpPr>
        <dsp:cNvPr id="0" name=""/>
        <dsp:cNvSpPr/>
      </dsp:nvSpPr>
      <dsp:spPr>
        <a:xfrm>
          <a:off x="0" y="2992851"/>
          <a:ext cx="6797675"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system should be able to operate in the temperature range of -5℃ to 60℃.</a:t>
          </a:r>
        </a:p>
      </dsp:txBody>
      <dsp:txXfrm>
        <a:off x="0" y="2992851"/>
        <a:ext cx="6797675" cy="231840"/>
      </dsp:txXfrm>
    </dsp:sp>
    <dsp:sp modelId="{8D603ECD-D257-4121-A955-8423448D389C}">
      <dsp:nvSpPr>
        <dsp:cNvPr id="0" name=""/>
        <dsp:cNvSpPr/>
      </dsp:nvSpPr>
      <dsp:spPr>
        <a:xfrm>
          <a:off x="0" y="3224691"/>
          <a:ext cx="6797675" cy="335790"/>
        </a:xfrm>
        <a:prstGeom prst="roundRect">
          <a:avLst/>
        </a:prstGeom>
        <a:solidFill>
          <a:schemeClr val="accent2">
            <a:hueOff val="24399"/>
            <a:satOff val="-16798"/>
            <a:lumOff val="-42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2.2.6. Reliability and Availability</a:t>
          </a:r>
          <a:endParaRPr lang="en-US" sz="1400" kern="1200"/>
        </a:p>
      </dsp:txBody>
      <dsp:txXfrm>
        <a:off x="16392" y="3241083"/>
        <a:ext cx="6764891" cy="303006"/>
      </dsp:txXfrm>
    </dsp:sp>
    <dsp:sp modelId="{FB62D66B-E233-45EF-9190-CA123C63C1B4}">
      <dsp:nvSpPr>
        <dsp:cNvPr id="0" name=""/>
        <dsp:cNvSpPr/>
      </dsp:nvSpPr>
      <dsp:spPr>
        <a:xfrm>
          <a:off x="0" y="3560481"/>
          <a:ext cx="67976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system must be accredited by the government because it detects violations and does not like there to be any possibility of error.</a:t>
          </a:r>
        </a:p>
      </dsp:txBody>
      <dsp:txXfrm>
        <a:off x="0" y="3560481"/>
        <a:ext cx="6797675" cy="347760"/>
      </dsp:txXfrm>
    </dsp:sp>
    <dsp:sp modelId="{10B7E08A-D69F-474E-8598-8182F64F0299}">
      <dsp:nvSpPr>
        <dsp:cNvPr id="0" name=""/>
        <dsp:cNvSpPr/>
      </dsp:nvSpPr>
      <dsp:spPr>
        <a:xfrm>
          <a:off x="0" y="3908241"/>
          <a:ext cx="6797675" cy="335790"/>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2.2.7. Energy</a:t>
          </a:r>
          <a:endParaRPr lang="en-US" sz="1400" kern="1200"/>
        </a:p>
      </dsp:txBody>
      <dsp:txXfrm>
        <a:off x="16392" y="3924633"/>
        <a:ext cx="6764891" cy="303006"/>
      </dsp:txXfrm>
    </dsp:sp>
    <dsp:sp modelId="{02C2E6CC-1698-4B91-9A25-243D51916E6E}">
      <dsp:nvSpPr>
        <dsp:cNvPr id="0" name=""/>
        <dsp:cNvSpPr/>
      </dsp:nvSpPr>
      <dsp:spPr>
        <a:xfrm>
          <a:off x="0" y="4244031"/>
          <a:ext cx="6797675"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system will have an average power assumption of (200) mW.</a:t>
          </a:r>
        </a:p>
      </dsp:txBody>
      <dsp:txXfrm>
        <a:off x="0" y="4244031"/>
        <a:ext cx="6797675" cy="231840"/>
      </dsp:txXfrm>
    </dsp:sp>
    <dsp:sp modelId="{9A9B082C-659C-4B93-A54F-62A7A454F8D9}">
      <dsp:nvSpPr>
        <dsp:cNvPr id="0" name=""/>
        <dsp:cNvSpPr/>
      </dsp:nvSpPr>
      <dsp:spPr>
        <a:xfrm>
          <a:off x="0" y="4475871"/>
          <a:ext cx="6797675" cy="335790"/>
        </a:xfrm>
        <a:prstGeom prst="roundRect">
          <a:avLst/>
        </a:prstGeom>
        <a:solidFill>
          <a:schemeClr val="accent2">
            <a:hueOff val="34158"/>
            <a:satOff val="-23517"/>
            <a:lumOff val="-60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2.2.8. Performance </a:t>
          </a:r>
          <a:endParaRPr lang="en-US" sz="1400" kern="1200"/>
        </a:p>
      </dsp:txBody>
      <dsp:txXfrm>
        <a:off x="16392" y="4492263"/>
        <a:ext cx="6764891" cy="303006"/>
      </dsp:txXfrm>
    </dsp:sp>
    <dsp:sp modelId="{7C4CC49E-8FE2-466A-921D-1D6378F6B13B}">
      <dsp:nvSpPr>
        <dsp:cNvPr id="0" name=""/>
        <dsp:cNvSpPr/>
      </dsp:nvSpPr>
      <dsp:spPr>
        <a:xfrm>
          <a:off x="0" y="4811661"/>
          <a:ext cx="6797675"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The system should detect (more than 60%) of all traffic anomalies.</a:t>
          </a:r>
        </a:p>
      </dsp:txBody>
      <dsp:txXfrm>
        <a:off x="0" y="4811661"/>
        <a:ext cx="6797675" cy="231840"/>
      </dsp:txXfrm>
    </dsp:sp>
    <dsp:sp modelId="{2E0C6E54-891F-4560-9011-E6A4CFA83BD5}">
      <dsp:nvSpPr>
        <dsp:cNvPr id="0" name=""/>
        <dsp:cNvSpPr/>
      </dsp:nvSpPr>
      <dsp:spPr>
        <a:xfrm>
          <a:off x="0" y="5043501"/>
          <a:ext cx="6797675" cy="33579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2.2.9. Functionality</a:t>
          </a:r>
          <a:endParaRPr lang="en-US" sz="1400" kern="1200"/>
        </a:p>
      </dsp:txBody>
      <dsp:txXfrm>
        <a:off x="16392" y="5059893"/>
        <a:ext cx="6764891" cy="303006"/>
      </dsp:txXfrm>
    </dsp:sp>
    <dsp:sp modelId="{EA5F7A61-47A0-4FB6-B1F1-ECFA33F2839D}">
      <dsp:nvSpPr>
        <dsp:cNvPr id="0" name=""/>
        <dsp:cNvSpPr/>
      </dsp:nvSpPr>
      <dsp:spPr>
        <a:xfrm>
          <a:off x="0" y="5379290"/>
          <a:ext cx="6797675"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When the system detects traffic anomalies, it will immediately record a violation of the anomaly</a:t>
          </a:r>
          <a:r>
            <a:rPr lang="ar-SA" sz="1100" kern="1200"/>
            <a:t>.</a:t>
          </a:r>
          <a:endParaRPr lang="en-US" sz="1100" kern="1200"/>
        </a:p>
      </dsp:txBody>
      <dsp:txXfrm>
        <a:off x="0" y="5379290"/>
        <a:ext cx="6797675" cy="231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0BB7D-516C-4FE1-8360-03CD3E9F4C15}">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64C8A1-F874-4430-95EF-2B50215626CE}">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latin typeface="Times New Roman"/>
              <a:cs typeface="Times New Roman"/>
            </a:rPr>
            <a:t>If the majority didn’t agree a discussion will be held among the members</a:t>
          </a:r>
          <a:endParaRPr lang="en-US" sz="2100" b="0" i="0" u="none" strike="noStrike" kern="1200" cap="none" baseline="0" noProof="0">
            <a:solidFill>
              <a:srgbClr val="010000"/>
            </a:solidFill>
            <a:latin typeface="Times New Roman"/>
            <a:cs typeface="Times New Roman"/>
          </a:endParaRPr>
        </a:p>
      </dsp:txBody>
      <dsp:txXfrm>
        <a:off x="331199" y="2740191"/>
        <a:ext cx="4320000" cy="720000"/>
      </dsp:txXfrm>
    </dsp:sp>
    <dsp:sp modelId="{5C66CA24-3793-4122-B3A3-EE3E093E3A1A}">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3902B6-9DEB-426E-8549-1DA50E8A635A}">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latin typeface="Times New Roman"/>
              <a:cs typeface="Times New Roman"/>
            </a:rPr>
            <a:t>The leader will make the final Decision</a:t>
          </a:r>
        </a:p>
      </dsp:txBody>
      <dsp:txXfrm>
        <a:off x="5407199" y="2740191"/>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E32E4-B841-4FB7-B7DE-2381C93BBCD5}">
      <dsp:nvSpPr>
        <dsp:cNvPr id="0" name=""/>
        <dsp:cNvSpPr/>
      </dsp:nvSpPr>
      <dsp:spPr>
        <a:xfrm>
          <a:off x="1374172" y="6563"/>
          <a:ext cx="1383804" cy="138380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4DD49-269E-4B3A-A8E3-7DAB91D9832B}">
      <dsp:nvSpPr>
        <dsp:cNvPr id="0" name=""/>
        <dsp:cNvSpPr/>
      </dsp:nvSpPr>
      <dsp:spPr>
        <a:xfrm>
          <a:off x="1669081" y="301473"/>
          <a:ext cx="793986" cy="79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4B2ADE-EC5A-4F8F-A2EF-92B975A873C6}">
      <dsp:nvSpPr>
        <dsp:cNvPr id="0" name=""/>
        <dsp:cNvSpPr/>
      </dsp:nvSpPr>
      <dsp:spPr>
        <a:xfrm>
          <a:off x="931808" y="1821389"/>
          <a:ext cx="22685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Times New Roman" panose="02020603050405020304" pitchFamily="18" charset="0"/>
              <a:cs typeface="Times New Roman" panose="02020603050405020304" pitchFamily="18" charset="0"/>
            </a:rPr>
            <a:t>Meeting Agenda &amp; </a:t>
          </a:r>
          <a:r>
            <a:rPr lang="en-US" sz="2000" b="0" i="0" kern="1200">
              <a:latin typeface="Times New Roman" panose="02020603050405020304" pitchFamily="18" charset="0"/>
              <a:cs typeface="Times New Roman" panose="02020603050405020304" pitchFamily="18" charset="0"/>
            </a:rPr>
            <a:t>Summary</a:t>
          </a:r>
          <a:endParaRPr lang="en-US" sz="2000" b="0" i="0" u="none" strike="noStrike" kern="1200" cap="all" baseline="0" noProof="0">
            <a:solidFill>
              <a:srgbClr val="010000"/>
            </a:solidFill>
            <a:latin typeface="Times New Roman" panose="02020603050405020304" pitchFamily="18" charset="0"/>
            <a:cs typeface="Times New Roman" panose="02020603050405020304" pitchFamily="18" charset="0"/>
          </a:endParaRPr>
        </a:p>
      </dsp:txBody>
      <dsp:txXfrm>
        <a:off x="931808" y="1821389"/>
        <a:ext cx="2268532" cy="720000"/>
      </dsp:txXfrm>
    </dsp:sp>
    <dsp:sp modelId="{8DA3F432-D93D-4109-91A3-398595661933}">
      <dsp:nvSpPr>
        <dsp:cNvPr id="0" name=""/>
        <dsp:cNvSpPr/>
      </dsp:nvSpPr>
      <dsp:spPr>
        <a:xfrm>
          <a:off x="4039697" y="6563"/>
          <a:ext cx="1383804" cy="138380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752C1-5792-4A5D-B151-5079B68B80B5}">
      <dsp:nvSpPr>
        <dsp:cNvPr id="0" name=""/>
        <dsp:cNvSpPr/>
      </dsp:nvSpPr>
      <dsp:spPr>
        <a:xfrm>
          <a:off x="4334606" y="301473"/>
          <a:ext cx="793986" cy="79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536794-2768-439C-A951-5A25589F7B5F}">
      <dsp:nvSpPr>
        <dsp:cNvPr id="0" name=""/>
        <dsp:cNvSpPr/>
      </dsp:nvSpPr>
      <dsp:spPr>
        <a:xfrm>
          <a:off x="3597334" y="1821389"/>
          <a:ext cx="22685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Times New Roman"/>
              <a:cs typeface="Times New Roman"/>
            </a:rPr>
            <a:t>Meeting Rules</a:t>
          </a:r>
        </a:p>
      </dsp:txBody>
      <dsp:txXfrm>
        <a:off x="3597334" y="1821389"/>
        <a:ext cx="2268532" cy="720000"/>
      </dsp:txXfrm>
    </dsp:sp>
    <dsp:sp modelId="{823C57E8-70A6-4D0D-B2A1-00A1B53D5B2D}">
      <dsp:nvSpPr>
        <dsp:cNvPr id="0" name=""/>
        <dsp:cNvSpPr/>
      </dsp:nvSpPr>
      <dsp:spPr>
        <a:xfrm>
          <a:off x="1374172" y="3108522"/>
          <a:ext cx="1383804" cy="138380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962BA-92F2-4D86-A2BE-EC5D186B0880}">
      <dsp:nvSpPr>
        <dsp:cNvPr id="0" name=""/>
        <dsp:cNvSpPr/>
      </dsp:nvSpPr>
      <dsp:spPr>
        <a:xfrm>
          <a:off x="1669081" y="3403431"/>
          <a:ext cx="793986" cy="79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F6D731-4E9A-49AC-ACD8-5B555638F04B}">
      <dsp:nvSpPr>
        <dsp:cNvPr id="0" name=""/>
        <dsp:cNvSpPr/>
      </dsp:nvSpPr>
      <dsp:spPr>
        <a:xfrm>
          <a:off x="931808" y="4923348"/>
          <a:ext cx="22685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Times New Roman"/>
              <a:cs typeface="Times New Roman"/>
            </a:rPr>
            <a:t>Meeting Time</a:t>
          </a:r>
        </a:p>
      </dsp:txBody>
      <dsp:txXfrm>
        <a:off x="931808" y="4923348"/>
        <a:ext cx="2268532" cy="720000"/>
      </dsp:txXfrm>
    </dsp:sp>
    <dsp:sp modelId="{875F1032-1AB0-498A-AE9A-57BEDCDD2FEB}">
      <dsp:nvSpPr>
        <dsp:cNvPr id="0" name=""/>
        <dsp:cNvSpPr/>
      </dsp:nvSpPr>
      <dsp:spPr>
        <a:xfrm>
          <a:off x="4039697" y="3108522"/>
          <a:ext cx="1383804" cy="138380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BBA3C-BC90-4E04-B8FE-B57E5C2A0438}">
      <dsp:nvSpPr>
        <dsp:cNvPr id="0" name=""/>
        <dsp:cNvSpPr/>
      </dsp:nvSpPr>
      <dsp:spPr>
        <a:xfrm>
          <a:off x="4334606" y="3403431"/>
          <a:ext cx="793986" cy="79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EE0F58-4E36-4C9B-BA20-7960578EF427}">
      <dsp:nvSpPr>
        <dsp:cNvPr id="0" name=""/>
        <dsp:cNvSpPr/>
      </dsp:nvSpPr>
      <dsp:spPr>
        <a:xfrm>
          <a:off x="3597334" y="4923348"/>
          <a:ext cx="22685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Times New Roman"/>
              <a:cs typeface="Times New Roman"/>
            </a:rPr>
            <a:t>Meeting place</a:t>
          </a:r>
        </a:p>
      </dsp:txBody>
      <dsp:txXfrm>
        <a:off x="3597334" y="4923348"/>
        <a:ext cx="226853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2F60-3054-44E8-9DE9-12338BEE7614}">
      <dsp:nvSpPr>
        <dsp:cNvPr id="0" name=""/>
        <dsp:cNvSpPr/>
      </dsp:nvSpPr>
      <dsp:spPr>
        <a:xfrm>
          <a:off x="0" y="2383859"/>
          <a:ext cx="6797675" cy="326605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a:cs typeface="Times New Roman"/>
            </a:rPr>
            <a:t>Summary</a:t>
          </a:r>
        </a:p>
      </dsp:txBody>
      <dsp:txXfrm>
        <a:off x="0" y="2383859"/>
        <a:ext cx="6797675" cy="1763668"/>
      </dsp:txXfrm>
    </dsp:sp>
    <dsp:sp modelId="{8B3FA4E2-0896-4953-A295-3A1B4CA39A90}">
      <dsp:nvSpPr>
        <dsp:cNvPr id="0" name=""/>
        <dsp:cNvSpPr/>
      </dsp:nvSpPr>
      <dsp:spPr>
        <a:xfrm>
          <a:off x="0" y="3570289"/>
          <a:ext cx="3398837" cy="167372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Times New Roman"/>
              <a:cs typeface="Times New Roman"/>
            </a:rPr>
            <a:t>The writer should write a summary of the meeting that include next week's agenda </a:t>
          </a:r>
        </a:p>
      </dsp:txBody>
      <dsp:txXfrm>
        <a:off x="0" y="3570289"/>
        <a:ext cx="3398837" cy="1673727"/>
      </dsp:txXfrm>
    </dsp:sp>
    <dsp:sp modelId="{2A0035EA-2D25-4E3C-B8ED-C7809A3B5E45}">
      <dsp:nvSpPr>
        <dsp:cNvPr id="0" name=""/>
        <dsp:cNvSpPr/>
      </dsp:nvSpPr>
      <dsp:spPr>
        <a:xfrm>
          <a:off x="3398837" y="3560763"/>
          <a:ext cx="3398837" cy="1692780"/>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The mediator should fill the Graduation Project Weekly Meetings Attendance Sheet (Form B) provided by the computer engineering department</a:t>
          </a:r>
          <a:br>
            <a:rPr lang="en-US" sz="1800" kern="1200"/>
          </a:br>
          <a:endParaRPr lang="en-US" sz="1800" kern="1200"/>
        </a:p>
      </dsp:txBody>
      <dsp:txXfrm>
        <a:off x="3398837" y="3560763"/>
        <a:ext cx="3398837" cy="1692780"/>
      </dsp:txXfrm>
    </dsp:sp>
    <dsp:sp modelId="{E6AA57AB-9E8B-4E8F-B9D0-DAE07FC94BB8}">
      <dsp:nvSpPr>
        <dsp:cNvPr id="0" name=""/>
        <dsp:cNvSpPr/>
      </dsp:nvSpPr>
      <dsp:spPr>
        <a:xfrm rot="10800000">
          <a:off x="0" y="784"/>
          <a:ext cx="6797675" cy="2405753"/>
        </a:xfrm>
        <a:prstGeom prst="upArrowCallou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a:cs typeface="Times New Roman"/>
            </a:rPr>
            <a:t>Agenda: The agenda will be discussed in the summary of the previous meeting</a:t>
          </a:r>
          <a:endParaRPr lang="en-US" sz="3000" b="0" i="0" u="none" strike="noStrike" kern="1200" cap="none" baseline="0" noProof="0">
            <a:solidFill>
              <a:srgbClr val="010000"/>
            </a:solidFill>
            <a:latin typeface="Times New Roman"/>
            <a:cs typeface="Times New Roman"/>
          </a:endParaRPr>
        </a:p>
      </dsp:txBody>
      <dsp:txXfrm rot="10800000">
        <a:off x="0" y="784"/>
        <a:ext cx="6797675" cy="15631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F23AF-4420-4776-87C6-7C670BC6E453}">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91749-4C6C-470B-9074-4CB7CF2835F9}">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F7B648-6892-4456-B55C-048A4BD9E57F}">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All team members should attend the meeting.</a:t>
          </a:r>
        </a:p>
      </dsp:txBody>
      <dsp:txXfrm>
        <a:off x="1864015" y="689"/>
        <a:ext cx="4933659" cy="1613866"/>
      </dsp:txXfrm>
    </dsp:sp>
    <dsp:sp modelId="{5117CE1B-3702-4E51-9C18-63016270DA49}">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4977A-54DB-4647-8162-E85EB195ADAE}">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B54BC2-5C5F-4C38-861B-BE39E76664A2}">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Meetings can be in person or online.</a:t>
          </a:r>
        </a:p>
      </dsp:txBody>
      <dsp:txXfrm>
        <a:off x="1864015" y="2018022"/>
        <a:ext cx="4933659" cy="1613866"/>
      </dsp:txXfrm>
    </dsp:sp>
    <dsp:sp modelId="{1E9EB596-182A-4E65-B674-450ADC932655}">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DD07D-6299-4280-A202-E4A523D5E91E}">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0EB056-A5F3-49B6-96FB-538C0778900E}">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The absent of a single time member will cancel the meeting. </a:t>
          </a:r>
        </a:p>
      </dsp:txBody>
      <dsp:txXfrm>
        <a:off x="1864015" y="4035355"/>
        <a:ext cx="4933659" cy="1613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E3F47-FE57-425C-AE35-6F9FA7CD45CF}">
      <dsp:nvSpPr>
        <dsp:cNvPr id="0" name=""/>
        <dsp:cNvSpPr/>
      </dsp:nvSpPr>
      <dsp:spPr>
        <a:xfrm>
          <a:off x="0" y="605555"/>
          <a:ext cx="6797675" cy="2305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99872" rIns="52757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a:cs typeface="Times New Roman"/>
            </a:rPr>
            <a:t>With Dr. Saleh Basalamah: In the office of Dr. Saleh Basalamah</a:t>
          </a:r>
        </a:p>
        <a:p>
          <a:pPr marL="228600" lvl="1" indent="-228600" algn="l" defTabSz="1066800">
            <a:lnSpc>
              <a:spcPct val="90000"/>
            </a:lnSpc>
            <a:spcBef>
              <a:spcPct val="0"/>
            </a:spcBef>
            <a:spcAft>
              <a:spcPct val="15000"/>
            </a:spcAft>
            <a:buChar char="•"/>
          </a:pPr>
          <a:r>
            <a:rPr lang="en-US" sz="2400" kern="1200">
              <a:latin typeface="Times New Roman"/>
              <a:cs typeface="Times New Roman"/>
            </a:rPr>
            <a:t>Without Dr. Saleh Basalamah a: In the Computer engineeringDepartment meeting room for students  </a:t>
          </a:r>
        </a:p>
      </dsp:txBody>
      <dsp:txXfrm>
        <a:off x="0" y="605555"/>
        <a:ext cx="6797675" cy="2305800"/>
      </dsp:txXfrm>
    </dsp:sp>
    <dsp:sp modelId="{8256883D-A6D0-48D8-BDAC-21AF096433D0}">
      <dsp:nvSpPr>
        <dsp:cNvPr id="0" name=""/>
        <dsp:cNvSpPr/>
      </dsp:nvSpPr>
      <dsp:spPr>
        <a:xfrm>
          <a:off x="339883" y="251315"/>
          <a:ext cx="4758372"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a:cs typeface="Times New Roman"/>
            </a:rPr>
            <a:t>In Person:</a:t>
          </a:r>
          <a:endParaRPr lang="en-US" sz="2400" b="0" i="0" u="none" strike="noStrike" kern="1200" cap="none" baseline="0" noProof="0">
            <a:solidFill>
              <a:srgbClr val="010000"/>
            </a:solidFill>
            <a:latin typeface="Times New Roman"/>
            <a:cs typeface="Times New Roman"/>
          </a:endParaRPr>
        </a:p>
      </dsp:txBody>
      <dsp:txXfrm>
        <a:off x="374468" y="285900"/>
        <a:ext cx="4689202" cy="639310"/>
      </dsp:txXfrm>
    </dsp:sp>
    <dsp:sp modelId="{21671B56-4087-47C9-9E1C-502E8BB533B5}">
      <dsp:nvSpPr>
        <dsp:cNvPr id="0" name=""/>
        <dsp:cNvSpPr/>
      </dsp:nvSpPr>
      <dsp:spPr>
        <a:xfrm>
          <a:off x="0" y="3395196"/>
          <a:ext cx="6797675" cy="2003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99872" rIns="52757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a:cs typeface="Times New Roman"/>
            </a:rPr>
            <a:t>Online using the feature of meeting on Microsoft Teams to edit Microsoft Office files online</a:t>
          </a:r>
        </a:p>
        <a:p>
          <a:pPr marL="228600" lvl="1" indent="-228600" algn="l" defTabSz="1066800">
            <a:lnSpc>
              <a:spcPct val="90000"/>
            </a:lnSpc>
            <a:spcBef>
              <a:spcPct val="0"/>
            </a:spcBef>
            <a:spcAft>
              <a:spcPct val="15000"/>
            </a:spcAft>
            <a:buChar char="•"/>
          </a:pPr>
          <a:r>
            <a:rPr lang="en-US" sz="2400" kern="1200">
              <a:latin typeface="Times New Roman"/>
              <a:cs typeface="Times New Roman"/>
            </a:rPr>
            <a:t>Using ZOOM to meet Dr. Saleh Basalamah</a:t>
          </a:r>
        </a:p>
      </dsp:txBody>
      <dsp:txXfrm>
        <a:off x="0" y="3395196"/>
        <a:ext cx="6797675" cy="2003400"/>
      </dsp:txXfrm>
    </dsp:sp>
    <dsp:sp modelId="{1903FF28-7521-460C-B92A-EC7FE5E6B6F9}">
      <dsp:nvSpPr>
        <dsp:cNvPr id="0" name=""/>
        <dsp:cNvSpPr/>
      </dsp:nvSpPr>
      <dsp:spPr>
        <a:xfrm>
          <a:off x="339883" y="3040956"/>
          <a:ext cx="4758372"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a:cs typeface="Times New Roman"/>
            </a:rPr>
            <a:t>Online:</a:t>
          </a:r>
        </a:p>
      </dsp:txBody>
      <dsp:txXfrm>
        <a:off x="374468" y="3075541"/>
        <a:ext cx="4689202"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49294-045D-4CF1-B97C-B19E9424B429}">
      <dsp:nvSpPr>
        <dsp:cNvPr id="0" name=""/>
        <dsp:cNvSpPr/>
      </dsp:nvSpPr>
      <dsp:spPr>
        <a:xfrm>
          <a:off x="404043" y="1157895"/>
          <a:ext cx="658125" cy="6581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7301BE-9F6D-4121-8915-BD31EA205C42}">
      <dsp:nvSpPr>
        <dsp:cNvPr id="0" name=""/>
        <dsp:cNvSpPr/>
      </dsp:nvSpPr>
      <dsp:spPr>
        <a:xfrm>
          <a:off x="185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Leader</a:t>
          </a:r>
          <a:endParaRPr lang="en-US" sz="2400" b="0" i="0" u="none" strike="noStrike" kern="1200" cap="none" baseline="0" noProof="0">
            <a:solidFill>
              <a:srgbClr val="010000"/>
            </a:solidFill>
            <a:latin typeface="Times New Roman"/>
            <a:cs typeface="Times New Roman"/>
          </a:endParaRPr>
        </a:p>
      </dsp:txBody>
      <dsp:txXfrm>
        <a:off x="1856" y="2043184"/>
        <a:ext cx="1462500" cy="585000"/>
      </dsp:txXfrm>
    </dsp:sp>
    <dsp:sp modelId="{E5C55E73-3AEB-487A-A705-F30311BA6A6E}">
      <dsp:nvSpPr>
        <dsp:cNvPr id="0" name=""/>
        <dsp:cNvSpPr/>
      </dsp:nvSpPr>
      <dsp:spPr>
        <a:xfrm>
          <a:off x="2122481" y="1157895"/>
          <a:ext cx="658125" cy="6581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314CDB-763F-4626-9056-63556D367906}">
      <dsp:nvSpPr>
        <dsp:cNvPr id="0" name=""/>
        <dsp:cNvSpPr/>
      </dsp:nvSpPr>
      <dsp:spPr>
        <a:xfrm>
          <a:off x="172029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Recorder</a:t>
          </a:r>
        </a:p>
      </dsp:txBody>
      <dsp:txXfrm>
        <a:off x="1720293" y="2043184"/>
        <a:ext cx="1462500" cy="585000"/>
      </dsp:txXfrm>
    </dsp:sp>
    <dsp:sp modelId="{9003D691-2537-4A78-A67B-7DC5BABFD464}">
      <dsp:nvSpPr>
        <dsp:cNvPr id="0" name=""/>
        <dsp:cNvSpPr/>
      </dsp:nvSpPr>
      <dsp:spPr>
        <a:xfrm>
          <a:off x="3840918" y="1157895"/>
          <a:ext cx="658125" cy="6581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2580FF-990E-4144-8C57-2F7E1547D8FB}">
      <dsp:nvSpPr>
        <dsp:cNvPr id="0" name=""/>
        <dsp:cNvSpPr/>
      </dsp:nvSpPr>
      <dsp:spPr>
        <a:xfrm>
          <a:off x="3438731"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Spokesman</a:t>
          </a:r>
        </a:p>
      </dsp:txBody>
      <dsp:txXfrm>
        <a:off x="3438731" y="2043184"/>
        <a:ext cx="1462500" cy="585000"/>
      </dsp:txXfrm>
    </dsp:sp>
    <dsp:sp modelId="{759E135B-D6A2-43D3-BC50-CD20CE7EC21D}">
      <dsp:nvSpPr>
        <dsp:cNvPr id="0" name=""/>
        <dsp:cNvSpPr/>
      </dsp:nvSpPr>
      <dsp:spPr>
        <a:xfrm>
          <a:off x="5559356" y="1157895"/>
          <a:ext cx="658125" cy="65812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9CF869-B16E-4674-82C7-0F8685CCE6D1}">
      <dsp:nvSpPr>
        <dsp:cNvPr id="0" name=""/>
        <dsp:cNvSpPr/>
      </dsp:nvSpPr>
      <dsp:spPr>
        <a:xfrm>
          <a:off x="5157168"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Optimist</a:t>
          </a:r>
        </a:p>
      </dsp:txBody>
      <dsp:txXfrm>
        <a:off x="5157168" y="2043184"/>
        <a:ext cx="1462500" cy="585000"/>
      </dsp:txXfrm>
    </dsp:sp>
    <dsp:sp modelId="{82919012-D31A-4D7D-B36A-1A3D8D2E5B5C}">
      <dsp:nvSpPr>
        <dsp:cNvPr id="0" name=""/>
        <dsp:cNvSpPr/>
      </dsp:nvSpPr>
      <dsp:spPr>
        <a:xfrm>
          <a:off x="7277793" y="1157895"/>
          <a:ext cx="658125" cy="658125"/>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41F1DF-26C0-4960-80B9-6C0781587775}">
      <dsp:nvSpPr>
        <dsp:cNvPr id="0" name=""/>
        <dsp:cNvSpPr/>
      </dsp:nvSpPr>
      <dsp:spPr>
        <a:xfrm>
          <a:off x="687560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Pessimist</a:t>
          </a:r>
        </a:p>
      </dsp:txBody>
      <dsp:txXfrm>
        <a:off x="6875606" y="2043184"/>
        <a:ext cx="1462500" cy="585000"/>
      </dsp:txXfrm>
    </dsp:sp>
    <dsp:sp modelId="{011CFBDD-644C-4170-97B3-8498955E7085}">
      <dsp:nvSpPr>
        <dsp:cNvPr id="0" name=""/>
        <dsp:cNvSpPr/>
      </dsp:nvSpPr>
      <dsp:spPr>
        <a:xfrm>
          <a:off x="8996231" y="1157895"/>
          <a:ext cx="658125" cy="658125"/>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4A8755-713E-45FF-A6CE-14C3417DEAF6}">
      <dsp:nvSpPr>
        <dsp:cNvPr id="0" name=""/>
        <dsp:cNvSpPr/>
      </dsp:nvSpPr>
      <dsp:spPr>
        <a:xfrm>
          <a:off x="859404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a:latin typeface="Times New Roman"/>
              <a:cs typeface="Times New Roman"/>
            </a:rPr>
            <a:t>Analyst</a:t>
          </a:r>
        </a:p>
      </dsp:txBody>
      <dsp:txXfrm>
        <a:off x="8594043" y="2043184"/>
        <a:ext cx="1462500" cy="58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FC62A-820B-4D36-9492-59BE468B0562}"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55778-4B75-4900-B16F-26D684759447}" type="slidenum">
              <a:rPr lang="en-US" smtClean="0"/>
              <a:t>‹#›</a:t>
            </a:fld>
            <a:endParaRPr lang="en-US"/>
          </a:p>
        </p:txBody>
      </p:sp>
    </p:spTree>
    <p:extLst>
      <p:ext uri="{BB962C8B-B14F-4D97-AF65-F5344CB8AC3E}">
        <p14:creationId xmlns:p14="http://schemas.microsoft.com/office/powerpoint/2010/main" val="180442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55778-4B75-4900-B16F-26D684759447}" type="slidenum">
              <a:rPr lang="en-US" smtClean="0"/>
              <a:t>4</a:t>
            </a:fld>
            <a:endParaRPr lang="en-US"/>
          </a:p>
        </p:txBody>
      </p:sp>
    </p:spTree>
    <p:extLst>
      <p:ext uri="{BB962C8B-B14F-4D97-AF65-F5344CB8AC3E}">
        <p14:creationId xmlns:p14="http://schemas.microsoft.com/office/powerpoint/2010/main" val="369391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55778-4B75-4900-B16F-26D684759447}" type="slidenum">
              <a:rPr lang="en-US" smtClean="0"/>
              <a:t>30</a:t>
            </a:fld>
            <a:endParaRPr lang="en-US"/>
          </a:p>
        </p:txBody>
      </p:sp>
    </p:spTree>
    <p:extLst>
      <p:ext uri="{BB962C8B-B14F-4D97-AF65-F5344CB8AC3E}">
        <p14:creationId xmlns:p14="http://schemas.microsoft.com/office/powerpoint/2010/main" val="27634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655778-4B75-4900-B16F-26D684759447}" type="slidenum">
              <a:rPr lang="en-US" smtClean="0"/>
              <a:t>65</a:t>
            </a:fld>
            <a:endParaRPr lang="en-US"/>
          </a:p>
        </p:txBody>
      </p:sp>
    </p:spTree>
    <p:extLst>
      <p:ext uri="{BB962C8B-B14F-4D97-AF65-F5344CB8AC3E}">
        <p14:creationId xmlns:p14="http://schemas.microsoft.com/office/powerpoint/2010/main" val="100624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00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4558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4202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7686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9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8703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1390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1051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5/13/2020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9261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5/13/2020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2044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500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5/13/2020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097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sv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0.svg"/><Relationship Id="rId7" Type="http://schemas.openxmlformats.org/officeDocument/2006/relationships/diagramColors" Target="../diagrams/colors10.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4.svg"/><Relationship Id="rId7" Type="http://schemas.openxmlformats.org/officeDocument/2006/relationships/image" Target="../media/image68.sv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svg"/><Relationship Id="rId5" Type="http://schemas.openxmlformats.org/officeDocument/2006/relationships/image" Target="../media/image66.svg"/><Relationship Id="rId10" Type="http://schemas.openxmlformats.org/officeDocument/2006/relationships/image" Target="../media/image69.png"/><Relationship Id="rId4" Type="http://schemas.openxmlformats.org/officeDocument/2006/relationships/image" Target="../media/image65.png"/><Relationship Id="rId9" Type="http://schemas.openxmlformats.org/officeDocument/2006/relationships/image" Target="../media/image22.sv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8.xml.rels><?xml version="1.0" encoding="UTF-8" standalone="yes"?>
<Relationships xmlns="http://schemas.openxmlformats.org/package/2006/relationships"><Relationship Id="rId3" Type="http://schemas.openxmlformats.org/officeDocument/2006/relationships/image" Target="../media/image86.sv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8.sv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6.sv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6.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8.sv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0.sv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3.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6.xml.rels><?xml version="1.0" encoding="UTF-8" standalone="yes"?>
<Relationships xmlns="http://schemas.openxmlformats.org/package/2006/relationships"><Relationship Id="rId3" Type="http://schemas.openxmlformats.org/officeDocument/2006/relationships/image" Target="../media/image115.sv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7.sv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63.xml.rels><?xml version="1.0" encoding="UTF-8" standalone="yes"?>
<Relationships xmlns="http://schemas.openxmlformats.org/package/2006/relationships"><Relationship Id="rId3" Type="http://schemas.openxmlformats.org/officeDocument/2006/relationships/image" Target="../media/image132.sv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4.sv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6.svg"/></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6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150.png"/><Relationship Id="rId7" Type="http://schemas.openxmlformats.org/officeDocument/2006/relationships/image" Target="../media/image154.png"/><Relationship Id="rId2" Type="http://schemas.openxmlformats.org/officeDocument/2006/relationships/image" Target="../media/image149.png"/><Relationship Id="rId1" Type="http://schemas.openxmlformats.org/officeDocument/2006/relationships/slideLayout" Target="../slideLayouts/slideLayout2.xml"/><Relationship Id="rId6" Type="http://schemas.openxmlformats.org/officeDocument/2006/relationships/image" Target="../media/image153.png"/><Relationship Id="rId11" Type="http://schemas.openxmlformats.org/officeDocument/2006/relationships/image" Target="../media/image158.png"/><Relationship Id="rId5" Type="http://schemas.openxmlformats.org/officeDocument/2006/relationships/image" Target="../media/image152.png"/><Relationship Id="rId10" Type="http://schemas.openxmlformats.org/officeDocument/2006/relationships/image" Target="../media/image157.png"/><Relationship Id="rId4" Type="http://schemas.openxmlformats.org/officeDocument/2006/relationships/image" Target="../media/image151.png"/><Relationship Id="rId9" Type="http://schemas.openxmlformats.org/officeDocument/2006/relationships/image" Target="../media/image15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9304" y="823462"/>
            <a:ext cx="8685195" cy="3566160"/>
          </a:xfrm>
        </p:spPr>
        <p:txBody>
          <a:bodyPr>
            <a:noAutofit/>
          </a:bodyPr>
          <a:lstStyle/>
          <a:p>
            <a:pPr algn="ctr"/>
            <a:r>
              <a:rPr lang="en-US" sz="5400">
                <a:latin typeface="Times New Roman" panose="02020603050405020304" pitchFamily="18" charset="0"/>
                <a:cs typeface="Times New Roman" panose="02020603050405020304" pitchFamily="18" charset="0"/>
              </a:rPr>
              <a:t>Graduation Project 1 Presentation</a:t>
            </a:r>
            <a:br>
              <a:rPr lang="en-US" sz="5400">
                <a:latin typeface="Times New Roman" panose="02020603050405020304" pitchFamily="18" charset="0"/>
                <a:cs typeface="Times New Roman" panose="02020603050405020304" pitchFamily="18" charset="0"/>
              </a:rPr>
            </a:br>
            <a:r>
              <a:rPr lang="en-US" sz="540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3836504" y="4455620"/>
            <a:ext cx="7321946" cy="1143000"/>
          </a:xfrm>
        </p:spPr>
        <p:txBody>
          <a:bodyPr vert="horz" lIns="91440" tIns="45720" rIns="91440" bIns="45720" rtlCol="0" anchor="t">
            <a:normAutofit/>
          </a:bodyPr>
          <a:lstStyle/>
          <a:p>
            <a:pPr algn="ctr"/>
            <a:r>
              <a:rPr lang="en-US">
                <a:latin typeface="Times New Roman" panose="02020603050405020304" pitchFamily="18" charset="0"/>
                <a:cs typeface="Times New Roman" panose="02020603050405020304" pitchFamily="18" charset="0"/>
              </a:rPr>
              <a:t>“Designing a Traffic Anomaly Detection System using Deep Learning”</a:t>
            </a:r>
            <a:endParaRPr lang="en-US">
              <a:latin typeface="Times New Roman"/>
              <a:cs typeface="Calibri"/>
            </a:endParaRPr>
          </a:p>
        </p:txBody>
      </p:sp>
      <p:pic>
        <p:nvPicPr>
          <p:cNvPr id="49" name="Graphic 48">
            <a:extLst>
              <a:ext uri="{FF2B5EF4-FFF2-40B4-BE49-F238E27FC236}">
                <a16:creationId xmlns:a16="http://schemas.microsoft.com/office/drawing/2014/main" id="{60D60E25-C0A9-4982-AB6D-F2536167FD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818" y="1944907"/>
            <a:ext cx="2449486" cy="2449486"/>
          </a:xfrm>
          <a:prstGeom prst="rect">
            <a:avLst/>
          </a:prstGeom>
        </p:spPr>
      </p:pic>
    </p:spTree>
    <p:custDataLst>
      <p:tags r:id="rId1"/>
    </p:custDataLst>
    <p:extLst>
      <p:ext uri="{BB962C8B-B14F-4D97-AF65-F5344CB8AC3E}">
        <p14:creationId xmlns:p14="http://schemas.microsoft.com/office/powerpoint/2010/main" val="1456839739"/>
      </p:ext>
    </p:extLst>
  </p:cSld>
  <p:clrMapOvr>
    <a:masterClrMapping/>
  </p:clrMapOvr>
  <mc:AlternateContent xmlns:mc="http://schemas.openxmlformats.org/markup-compatibility/2006">
    <mc:Choice xmlns:p14="http://schemas.microsoft.com/office/powerpoint/2010/main" Requires="p14">
      <p:transition spd="slow" p14:dur="1200">
        <p:dissolve/>
        <p:sndAc>
          <p:stSnd>
            <p:snd r:embed="rId3" name="chimes.wav"/>
          </p:stSnd>
        </p:sndAc>
      </p:transition>
    </mc:Choice>
    <mc:Fallback>
      <p:transition spd="slow">
        <p:dissolve/>
        <p:sndAc>
          <p:stSnd>
            <p:snd r:embed="rId3"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B7EEB6-270C-4179-A816-03B07B77AA12}"/>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a. Meeting Agenda Summary</a:t>
            </a:r>
          </a:p>
        </p:txBody>
      </p:sp>
      <p:sp>
        <p:nvSpPr>
          <p:cNvPr id="32" name="Rectangle 3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7AB01B7-3EC9-4373-8F2E-B926CD606828}"/>
              </a:ext>
            </a:extLst>
          </p:cNvPr>
          <p:cNvGraphicFramePr>
            <a:graphicFrameLocks noGrp="1"/>
          </p:cNvGraphicFramePr>
          <p:nvPr>
            <p:ph idx="1"/>
            <p:extLst>
              <p:ext uri="{D42A27DB-BD31-4B8C-83A1-F6EECF244321}">
                <p14:modId xmlns:p14="http://schemas.microsoft.com/office/powerpoint/2010/main" val="41599554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343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B37601-B3EF-4C73-8428-1BA6E64EA1E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b. Meeting Roles</a:t>
            </a:r>
          </a:p>
        </p:txBody>
      </p:sp>
      <p:sp>
        <p:nvSpPr>
          <p:cNvPr id="15"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8A0119FE-0ACB-4250-9828-4C3DF4E9F1FD}"/>
              </a:ext>
            </a:extLst>
          </p:cNvPr>
          <p:cNvGraphicFramePr>
            <a:graphicFrameLocks noGrp="1"/>
          </p:cNvGraphicFramePr>
          <p:nvPr>
            <p:ph idx="1"/>
            <p:extLst>
              <p:ext uri="{D42A27DB-BD31-4B8C-83A1-F6EECF244321}">
                <p14:modId xmlns:p14="http://schemas.microsoft.com/office/powerpoint/2010/main" val="2170446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3"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8B0EBA-1014-4725-9C1F-5826679D70C9}"/>
              </a:ext>
            </a:extLst>
          </p:cNvPr>
          <p:cNvSpPr>
            <a:spLocks noGrp="1"/>
          </p:cNvSpPr>
          <p:nvPr>
            <p:ph type="title"/>
          </p:nvPr>
        </p:nvSpPr>
        <p:spPr>
          <a:xfrm>
            <a:off x="311960" y="109062"/>
            <a:ext cx="3445666" cy="2103875"/>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c. Meeting Time</a:t>
            </a:r>
          </a:p>
        </p:txBody>
      </p:sp>
      <p:sp>
        <p:nvSpPr>
          <p:cNvPr id="3" name="Content Placeholder 2">
            <a:extLst>
              <a:ext uri="{FF2B5EF4-FFF2-40B4-BE49-F238E27FC236}">
                <a16:creationId xmlns:a16="http://schemas.microsoft.com/office/drawing/2014/main" id="{1EBAE127-DDDE-44AF-A884-4094A882425B}"/>
              </a:ext>
            </a:extLst>
          </p:cNvPr>
          <p:cNvSpPr>
            <a:spLocks noGrp="1"/>
          </p:cNvSpPr>
          <p:nvPr>
            <p:ph idx="1"/>
          </p:nvPr>
        </p:nvSpPr>
        <p:spPr>
          <a:xfrm>
            <a:off x="492371" y="2653800"/>
            <a:ext cx="3084844" cy="3335519"/>
          </a:xfrm>
        </p:spPr>
        <p:txBody>
          <a:bodyPr vert="horz" lIns="0" tIns="45720" rIns="0" bIns="45720" rtlCol="0">
            <a:normAutofit/>
          </a:bodyPr>
          <a:lstStyle/>
          <a:p>
            <a:pPr marL="457200" indent="-457200">
              <a:buAutoNum type="arabicPeriod"/>
            </a:pPr>
            <a:r>
              <a:rPr lang="en-US">
                <a:solidFill>
                  <a:srgbClr val="FFFFFF"/>
                </a:solidFill>
                <a:latin typeface="Times New Roman"/>
                <a:ea typeface="+mn-lt"/>
                <a:cs typeface="+mn-lt"/>
              </a:rPr>
              <a:t>In person, it will be with Dr. Saleh </a:t>
            </a:r>
            <a:r>
              <a:rPr lang="en-US" err="1">
                <a:solidFill>
                  <a:srgbClr val="FFFFFF"/>
                </a:solidFill>
                <a:latin typeface="Times New Roman"/>
                <a:ea typeface="+mn-lt"/>
                <a:cs typeface="+mn-lt"/>
              </a:rPr>
              <a:t>Basalamah</a:t>
            </a:r>
            <a:r>
              <a:rPr lang="en-US">
                <a:solidFill>
                  <a:srgbClr val="FFFFFF"/>
                </a:solidFill>
                <a:latin typeface="Times New Roman"/>
                <a:ea typeface="+mn-lt"/>
                <a:cs typeface="+mn-lt"/>
              </a:rPr>
              <a:t> on Wednesday from 12:45 pm to 01:30 pm.</a:t>
            </a:r>
            <a:endParaRPr lang="en-US">
              <a:solidFill>
                <a:srgbClr val="FFFFFF"/>
              </a:solidFill>
              <a:latin typeface="Times New Roman"/>
              <a:cs typeface="Times New Roman"/>
            </a:endParaRPr>
          </a:p>
          <a:p>
            <a:pPr marL="457200" indent="-457200">
              <a:buAutoNum type="arabicPeriod"/>
            </a:pPr>
            <a:r>
              <a:rPr lang="en-US">
                <a:solidFill>
                  <a:srgbClr val="FFFFFF"/>
                </a:solidFill>
                <a:latin typeface="Times New Roman"/>
                <a:ea typeface="+mn-lt"/>
                <a:cs typeface="+mn-lt"/>
              </a:rPr>
              <a:t>Microsoft Teams, we determine the appropriate time to meet each other online.</a:t>
            </a:r>
            <a:endParaRPr lang="en-US">
              <a:solidFill>
                <a:srgbClr val="FFFFFF"/>
              </a:solidFill>
              <a:latin typeface="Times New Roman"/>
              <a:cs typeface="Calibri"/>
            </a:endParaRPr>
          </a:p>
        </p:txBody>
      </p:sp>
      <p:sp>
        <p:nvSpPr>
          <p:cNvPr id="44"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D4A24985-750B-4E8E-96CE-3ECD4E8C9D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99003" y="640080"/>
            <a:ext cx="5577840" cy="5577840"/>
          </a:xfrm>
          <a:prstGeom prst="rect">
            <a:avLst/>
          </a:prstGeom>
        </p:spPr>
      </p:pic>
    </p:spTree>
    <p:extLst>
      <p:ext uri="{BB962C8B-B14F-4D97-AF65-F5344CB8AC3E}">
        <p14:creationId xmlns:p14="http://schemas.microsoft.com/office/powerpoint/2010/main" val="236155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6048D7-CFDB-4CBB-AECB-49DD42E956A3}"/>
              </a:ext>
            </a:extLst>
          </p:cNvPr>
          <p:cNvSpPr>
            <a:spLocks noGrp="1"/>
          </p:cNvSpPr>
          <p:nvPr>
            <p:ph type="title"/>
          </p:nvPr>
        </p:nvSpPr>
        <p:spPr>
          <a:xfrm>
            <a:off x="492370" y="516835"/>
            <a:ext cx="3084844" cy="5772840"/>
          </a:xfrm>
        </p:spPr>
        <p:txBody>
          <a:bodyPr anchor="ctr">
            <a:normAutofit/>
          </a:bodyPr>
          <a:lstStyle/>
          <a:p>
            <a:pPr algn="ctr"/>
            <a:r>
              <a:rPr lang="en-US" sz="3600">
                <a:solidFill>
                  <a:srgbClr val="FFFFFF"/>
                </a:solidFill>
                <a:latin typeface="Times New Roman" panose="02020603050405020304" pitchFamily="18" charset="0"/>
                <a:cs typeface="Times New Roman" panose="02020603050405020304" pitchFamily="18" charset="0"/>
              </a:rPr>
              <a:t>d. Meeting place</a:t>
            </a:r>
          </a:p>
        </p:txBody>
      </p:sp>
      <p:sp>
        <p:nvSpPr>
          <p:cNvPr id="20"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93E6633B-1C11-4DBF-870D-ECB9737C96E6}"/>
              </a:ext>
            </a:extLst>
          </p:cNvPr>
          <p:cNvGraphicFramePr>
            <a:graphicFrameLocks noGrp="1"/>
          </p:cNvGraphicFramePr>
          <p:nvPr>
            <p:ph idx="1"/>
            <p:extLst>
              <p:ext uri="{D42A27DB-BD31-4B8C-83A1-F6EECF244321}">
                <p14:modId xmlns:p14="http://schemas.microsoft.com/office/powerpoint/2010/main" val="390687273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44982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7F79-3E43-42FF-9385-EF98BE11DB64}"/>
              </a:ext>
            </a:extLst>
          </p:cNvPr>
          <p:cNvSpPr>
            <a:spLocks noGrp="1"/>
          </p:cNvSpPr>
          <p:nvPr>
            <p:ph type="title"/>
          </p:nvPr>
        </p:nvSpPr>
        <p:spPr>
          <a:xfrm>
            <a:off x="1097280" y="286603"/>
            <a:ext cx="10058400" cy="1450757"/>
          </a:xfrm>
        </p:spPr>
        <p:txBody>
          <a:bodyPr>
            <a:normAutofit/>
          </a:bodyPr>
          <a:lstStyle/>
          <a:p>
            <a:r>
              <a:rPr lang="en-US">
                <a:latin typeface="Times New Roman" panose="02020603050405020304" pitchFamily="18" charset="0"/>
                <a:cs typeface="Times New Roman" panose="02020603050405020304" pitchFamily="18" charset="0"/>
              </a:rPr>
              <a:t>IV. Team roles</a:t>
            </a:r>
          </a:p>
        </p:txBody>
      </p:sp>
      <p:graphicFrame>
        <p:nvGraphicFramePr>
          <p:cNvPr id="5" name="Content Placeholder 2">
            <a:extLst>
              <a:ext uri="{FF2B5EF4-FFF2-40B4-BE49-F238E27FC236}">
                <a16:creationId xmlns:a16="http://schemas.microsoft.com/office/drawing/2014/main" id="{FC72B6B2-4A57-4732-8DF5-D32F951EBE06}"/>
              </a:ext>
            </a:extLst>
          </p:cNvPr>
          <p:cNvGraphicFramePr>
            <a:graphicFrameLocks noGrp="1"/>
          </p:cNvGraphicFramePr>
          <p:nvPr>
            <p:ph idx="1"/>
            <p:extLst>
              <p:ext uri="{D42A27DB-BD31-4B8C-83A1-F6EECF244321}">
                <p14:modId xmlns:p14="http://schemas.microsoft.com/office/powerpoint/2010/main" val="330807426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6548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CF92-F666-4B51-A6B6-C48EEC437171}"/>
              </a:ext>
            </a:extLst>
          </p:cNvPr>
          <p:cNvSpPr>
            <a:spLocks noGrp="1"/>
          </p:cNvSpPr>
          <p:nvPr>
            <p:ph type="title"/>
          </p:nvPr>
        </p:nvSpPr>
        <p:spPr>
          <a:xfrm>
            <a:off x="1097280" y="286603"/>
            <a:ext cx="10058400" cy="1450757"/>
          </a:xfrm>
        </p:spPr>
        <p:txBody>
          <a:bodyPr>
            <a:normAutofit/>
          </a:bodyPr>
          <a:lstStyle/>
          <a:p>
            <a:r>
              <a:rPr lang="en-US">
                <a:latin typeface="Times New Roman"/>
                <a:cs typeface="Times New Roman"/>
              </a:rPr>
              <a:t>Leader</a:t>
            </a:r>
            <a:endParaRPr lang="en-US"/>
          </a:p>
        </p:txBody>
      </p:sp>
      <p:pic>
        <p:nvPicPr>
          <p:cNvPr id="7" name="Graphic 6" descr="Group of People">
            <a:extLst>
              <a:ext uri="{FF2B5EF4-FFF2-40B4-BE49-F238E27FC236}">
                <a16:creationId xmlns:a16="http://schemas.microsoft.com/office/drawing/2014/main" id="{22EC7FF0-7547-42DB-8266-F877BAA2C0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Content Placeholder 2">
            <a:extLst>
              <a:ext uri="{FF2B5EF4-FFF2-40B4-BE49-F238E27FC236}">
                <a16:creationId xmlns:a16="http://schemas.microsoft.com/office/drawing/2014/main" id="{09A2AE0D-FBE9-48F3-B3A1-CFAE60E6095F}"/>
              </a:ext>
            </a:extLst>
          </p:cNvPr>
          <p:cNvSpPr>
            <a:spLocks noGrp="1"/>
          </p:cNvSpPr>
          <p:nvPr>
            <p:ph idx="1"/>
          </p:nvPr>
        </p:nvSpPr>
        <p:spPr>
          <a:xfrm>
            <a:off x="4639733" y="1845734"/>
            <a:ext cx="6515947" cy="4023360"/>
          </a:xfrm>
        </p:spPr>
        <p:txBody>
          <a:bodyPr>
            <a:normAutofit/>
          </a:bodyPr>
          <a:lstStyle/>
          <a:p>
            <a:pPr>
              <a:buFont typeface="Wingdings" panose="05000000000000000000" pitchFamily="2" charset="2"/>
              <a:buChar char="§"/>
            </a:pPr>
            <a:r>
              <a:rPr lang="en-US" sz="2400"/>
              <a:t> </a:t>
            </a:r>
            <a:r>
              <a:rPr lang="en-US" sz="2400">
                <a:latin typeface="Times New Roman" panose="02020603050405020304" pitchFamily="18" charset="0"/>
                <a:cs typeface="Times New Roman" panose="02020603050405020304" pitchFamily="18" charset="0"/>
              </a:rPr>
              <a:t>The leader is not necessarily the authority figure but should guide the team through the processes of decision making and problem solving. Effective leaders should ensure that all opinions are heard and that everyone is involved. Leaders coordinate tasks such as identifying the agenda.</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Assigned to: </a:t>
            </a:r>
            <a:r>
              <a:rPr lang="en-US" sz="2400" err="1">
                <a:latin typeface="Times New Roman" panose="02020603050405020304" pitchFamily="18" charset="0"/>
                <a:cs typeface="Times New Roman" panose="02020603050405020304" pitchFamily="18" charset="0"/>
              </a:rPr>
              <a:t>Zyad</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Alfahmy</a:t>
            </a:r>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41800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5AFF-DF12-49E3-BDD9-8E4F59ED8514}"/>
              </a:ext>
            </a:extLst>
          </p:cNvPr>
          <p:cNvSpPr>
            <a:spLocks noGrp="1"/>
          </p:cNvSpPr>
          <p:nvPr>
            <p:ph type="title"/>
          </p:nvPr>
        </p:nvSpPr>
        <p:spPr>
          <a:xfrm>
            <a:off x="1097280" y="286603"/>
            <a:ext cx="10058400" cy="1450757"/>
          </a:xfrm>
        </p:spPr>
        <p:txBody>
          <a:bodyPr>
            <a:normAutofit/>
          </a:bodyPr>
          <a:lstStyle/>
          <a:p>
            <a:r>
              <a:rPr lang="en-US">
                <a:solidFill>
                  <a:schemeClr val="tx1"/>
                </a:solidFill>
                <a:latin typeface="Times New Roman"/>
                <a:cs typeface="Times New Roman"/>
              </a:rPr>
              <a:t>Recorder</a:t>
            </a:r>
            <a:endParaRPr lang="en-US">
              <a:solidFill>
                <a:schemeClr val="tx1"/>
              </a:solidFill>
            </a:endParaRPr>
          </a:p>
        </p:txBody>
      </p:sp>
      <p:sp>
        <p:nvSpPr>
          <p:cNvPr id="3" name="Content Placeholder 2">
            <a:extLst>
              <a:ext uri="{FF2B5EF4-FFF2-40B4-BE49-F238E27FC236}">
                <a16:creationId xmlns:a16="http://schemas.microsoft.com/office/drawing/2014/main" id="{1B0A8797-89E1-4C04-8B48-A0C2D97CC2E6}"/>
              </a:ext>
            </a:extLst>
          </p:cNvPr>
          <p:cNvSpPr>
            <a:spLocks noGrp="1"/>
          </p:cNvSpPr>
          <p:nvPr>
            <p:ph idx="1"/>
          </p:nvPr>
        </p:nvSpPr>
        <p:spPr>
          <a:xfrm>
            <a:off x="4639733" y="1845734"/>
            <a:ext cx="6515947" cy="4023360"/>
          </a:xfrm>
        </p:spPr>
        <p:txBody>
          <a:bodyPr vert="horz" lIns="0" tIns="45720" rIns="0" bIns="45720" rtlCol="0" anchor="t">
            <a:normAutofit/>
          </a:bodyPr>
          <a:lstStyle/>
          <a:p>
            <a:pPr>
              <a:buFont typeface="Wingdings" panose="05000000000000000000" pitchFamily="2" charset="2"/>
              <a:buChar char="§"/>
            </a:pPr>
            <a:r>
              <a:rPr lang="en-US" sz="2100">
                <a:solidFill>
                  <a:schemeClr val="tx1"/>
                </a:solidFill>
                <a:latin typeface="Times New Roman"/>
                <a:ea typeface="+mn-lt"/>
                <a:cs typeface="+mn-lt"/>
              </a:rPr>
              <a:t> Job description: The recorder is responsible for maintaining a record of the team's work, documenting important results, and recording responsibilities for different tasks using the Graduation Project Weekly Meetings Attendance Sheet (Form B) provided by the computer engineering department.</a:t>
            </a:r>
          </a:p>
          <a:p>
            <a:pPr>
              <a:buFont typeface="Wingdings" panose="05000000000000000000" pitchFamily="2" charset="2"/>
              <a:buChar char="§"/>
            </a:pPr>
            <a:r>
              <a:rPr lang="en-US" sz="2100">
                <a:solidFill>
                  <a:schemeClr val="tx1"/>
                </a:solidFill>
                <a:latin typeface="Times New Roman"/>
                <a:cs typeface="Times New Roman"/>
              </a:rPr>
              <a:t>Assigned to </a:t>
            </a:r>
            <a:r>
              <a:rPr lang="en-US" sz="2100" err="1">
                <a:solidFill>
                  <a:schemeClr val="tx1"/>
                </a:solidFill>
                <a:latin typeface="Times New Roman"/>
                <a:cs typeface="Times New Roman"/>
              </a:rPr>
              <a:t>Abdulaziz</a:t>
            </a:r>
            <a:r>
              <a:rPr lang="en-US" sz="2100">
                <a:solidFill>
                  <a:schemeClr val="tx1"/>
                </a:solidFill>
                <a:latin typeface="Times New Roman"/>
                <a:cs typeface="Times New Roman"/>
              </a:rPr>
              <a:t> Bin </a:t>
            </a:r>
            <a:r>
              <a:rPr lang="en-US" sz="2100" err="1">
                <a:solidFill>
                  <a:schemeClr val="tx1"/>
                </a:solidFill>
                <a:latin typeface="Times New Roman"/>
                <a:cs typeface="Times New Roman"/>
              </a:rPr>
              <a:t>Laswad</a:t>
            </a:r>
            <a:r>
              <a:rPr lang="en-US" sz="2100">
                <a:solidFill>
                  <a:schemeClr val="tx1"/>
                </a:solidFill>
                <a:latin typeface="Times New Roman"/>
                <a:cs typeface="Times New Roman"/>
              </a:rPr>
              <a:t>.</a:t>
            </a:r>
            <a:endParaRPr lang="en-US" sz="2100">
              <a:solidFill>
                <a:schemeClr val="tx1"/>
              </a:solidFill>
              <a:latin typeface="Times New Roman"/>
              <a:cs typeface="Calibri" panose="020F0502020204030204"/>
            </a:endParaRPr>
          </a:p>
          <a:p>
            <a:endParaRPr lang="en-US">
              <a:solidFill>
                <a:schemeClr val="tx1"/>
              </a:solidFill>
              <a:latin typeface="Times New Roman"/>
              <a:cs typeface="Times New Roman"/>
            </a:endParaRPr>
          </a:p>
        </p:txBody>
      </p:sp>
      <p:grpSp>
        <p:nvGrpSpPr>
          <p:cNvPr id="13" name="Group 12">
            <a:extLst>
              <a:ext uri="{FF2B5EF4-FFF2-40B4-BE49-F238E27FC236}">
                <a16:creationId xmlns:a16="http://schemas.microsoft.com/office/drawing/2014/main" id="{ECCDD1E2-6C7A-4725-9DFD-7A9304C44469}"/>
              </a:ext>
            </a:extLst>
          </p:cNvPr>
          <p:cNvGrpSpPr/>
          <p:nvPr/>
        </p:nvGrpSpPr>
        <p:grpSpPr>
          <a:xfrm>
            <a:off x="1076438" y="2881565"/>
            <a:ext cx="2306724" cy="2203989"/>
            <a:chOff x="1076438" y="2881565"/>
            <a:chExt cx="2306724" cy="2203989"/>
          </a:xfrm>
        </p:grpSpPr>
        <p:pic>
          <p:nvPicPr>
            <p:cNvPr id="4" name="Graphic 4" descr="لوح مشبكي">
              <a:extLst>
                <a:ext uri="{FF2B5EF4-FFF2-40B4-BE49-F238E27FC236}">
                  <a16:creationId xmlns:a16="http://schemas.microsoft.com/office/drawing/2014/main" id="{4FD0C44C-11F9-4AA9-84E1-62F65366AD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438" y="3025624"/>
              <a:ext cx="2059930" cy="2059930"/>
            </a:xfrm>
            <a:prstGeom prst="rect">
              <a:avLst/>
            </a:prstGeom>
          </p:spPr>
        </p:pic>
        <p:pic>
          <p:nvPicPr>
            <p:cNvPr id="6" name="Graphic 6" descr="قلم رصاص">
              <a:extLst>
                <a:ext uri="{FF2B5EF4-FFF2-40B4-BE49-F238E27FC236}">
                  <a16:creationId xmlns:a16="http://schemas.microsoft.com/office/drawing/2014/main" id="{B8EB671B-EF55-4C44-8887-20A9AC8CB6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938" y="2881565"/>
              <a:ext cx="1278224" cy="1271655"/>
            </a:xfrm>
            <a:prstGeom prst="rect">
              <a:avLst/>
            </a:prstGeom>
          </p:spPr>
        </p:pic>
      </p:grpSp>
    </p:spTree>
    <p:extLst>
      <p:ext uri="{BB962C8B-B14F-4D97-AF65-F5344CB8AC3E}">
        <p14:creationId xmlns:p14="http://schemas.microsoft.com/office/powerpoint/2010/main" val="173132424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60B94E-259F-4BBB-BC71-EB1BA9608DE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a:ea typeface="+mj-lt"/>
                <a:cs typeface="+mj-lt"/>
              </a:rPr>
              <a:t>Spokesman</a:t>
            </a:r>
            <a:endParaRPr lang="en-US" sz="3600">
              <a:solidFill>
                <a:srgbClr val="FFFFFF"/>
              </a:solidFill>
              <a:latin typeface="Times New Roman"/>
            </a:endParaRPr>
          </a:p>
        </p:txBody>
      </p:sp>
      <p:sp>
        <p:nvSpPr>
          <p:cNvPr id="33" name="Rectangle 3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4FEE5B2E-18E5-4271-9B76-1FC15FC9DE50}"/>
              </a:ext>
            </a:extLst>
          </p:cNvPr>
          <p:cNvSpPr/>
          <p:nvPr/>
        </p:nvSpPr>
        <p:spPr>
          <a:xfrm>
            <a:off x="5506736" y="3244334"/>
            <a:ext cx="242374" cy="369332"/>
          </a:xfrm>
          <a:prstGeom prst="rect">
            <a:avLst/>
          </a:prstGeom>
        </p:spPr>
        <p:txBody>
          <a:bodyPr wrap="none">
            <a:spAutoFit/>
          </a:bodyPr>
          <a:lstStyle/>
          <a:p>
            <a:pPr>
              <a:spcAft>
                <a:spcPts val="600"/>
              </a:spcAft>
            </a:pPr>
            <a:r>
              <a:rPr lang="en-US">
                <a:latin typeface="Times New Roman"/>
              </a:rPr>
              <a:t> </a:t>
            </a:r>
            <a:endParaRPr lang="en-US"/>
          </a:p>
        </p:txBody>
      </p:sp>
      <p:sp>
        <p:nvSpPr>
          <p:cNvPr id="6" name="Rectangle 5" descr="Lecturer">
            <a:extLst>
              <a:ext uri="{FF2B5EF4-FFF2-40B4-BE49-F238E27FC236}">
                <a16:creationId xmlns:a16="http://schemas.microsoft.com/office/drawing/2014/main" id="{A3458871-2F40-402A-93E0-64F068F14F29}"/>
              </a:ext>
            </a:extLst>
          </p:cNvPr>
          <p:cNvSpPr/>
          <p:nvPr/>
        </p:nvSpPr>
        <p:spPr>
          <a:xfrm>
            <a:off x="3686175" y="3157426"/>
            <a:ext cx="1679067" cy="1944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aphicFrame>
        <p:nvGraphicFramePr>
          <p:cNvPr id="24" name="Content Placeholder 2">
            <a:extLst>
              <a:ext uri="{FF2B5EF4-FFF2-40B4-BE49-F238E27FC236}">
                <a16:creationId xmlns:a16="http://schemas.microsoft.com/office/drawing/2014/main" id="{858B546A-0748-423B-B052-B8894BB594E0}"/>
              </a:ext>
            </a:extLst>
          </p:cNvPr>
          <p:cNvGraphicFramePr>
            <a:graphicFrameLocks noGrp="1"/>
          </p:cNvGraphicFramePr>
          <p:nvPr>
            <p:ph idx="1"/>
            <p:extLst>
              <p:ext uri="{D42A27DB-BD31-4B8C-83A1-F6EECF244321}">
                <p14:modId xmlns:p14="http://schemas.microsoft.com/office/powerpoint/2010/main" val="1831900816"/>
              </p:ext>
            </p:extLst>
          </p:nvPr>
        </p:nvGraphicFramePr>
        <p:xfrm>
          <a:off x="5064247" y="141532"/>
          <a:ext cx="6572982" cy="54642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634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5678B9-FE0B-430F-B212-2C041A96A52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a:ea typeface="+mj-lt"/>
                <a:cs typeface="+mj-lt"/>
              </a:rPr>
              <a:t>Optimist</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7E6047F-4184-463A-91C4-B9CEB5D9DBB2}"/>
              </a:ext>
            </a:extLst>
          </p:cNvPr>
          <p:cNvGraphicFramePr>
            <a:graphicFrameLocks noGrp="1"/>
          </p:cNvGraphicFramePr>
          <p:nvPr>
            <p:ph idx="1"/>
            <p:extLst>
              <p:ext uri="{D42A27DB-BD31-4B8C-83A1-F6EECF244321}">
                <p14:modId xmlns:p14="http://schemas.microsoft.com/office/powerpoint/2010/main" val="301041740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01120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5F43E0-9C99-4D27-9E5D-3D4052277E7D}"/>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a:cs typeface="Times New Roman"/>
              </a:rPr>
              <a:t>Pessimist</a:t>
            </a:r>
            <a:endParaRPr lang="en-US" sz="3600">
              <a:solidFill>
                <a:srgbClr val="FFFFFF"/>
              </a:solidFill>
            </a:endParaRP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4D4C774-0597-4058-A478-7CCB6A1C0403}"/>
              </a:ext>
            </a:extLst>
          </p:cNvPr>
          <p:cNvGraphicFramePr>
            <a:graphicFrameLocks noGrp="1"/>
          </p:cNvGraphicFramePr>
          <p:nvPr>
            <p:ph idx="1"/>
            <p:extLst>
              <p:ext uri="{D42A27DB-BD31-4B8C-83A1-F6EECF244321}">
                <p14:modId xmlns:p14="http://schemas.microsoft.com/office/powerpoint/2010/main" val="31832543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1984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4281-1F76-42B5-B4A1-7418B013974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Author's </a:t>
            </a:r>
          </a:p>
        </p:txBody>
      </p:sp>
      <p:graphicFrame>
        <p:nvGraphicFramePr>
          <p:cNvPr id="5" name="Content Placeholder 4">
            <a:extLst>
              <a:ext uri="{FF2B5EF4-FFF2-40B4-BE49-F238E27FC236}">
                <a16:creationId xmlns:a16="http://schemas.microsoft.com/office/drawing/2014/main" id="{46BF97B5-D489-40FC-913C-0F155249078B}"/>
              </a:ext>
            </a:extLst>
          </p:cNvPr>
          <p:cNvGraphicFramePr>
            <a:graphicFrameLocks noGrp="1"/>
          </p:cNvGraphicFramePr>
          <p:nvPr>
            <p:ph idx="1"/>
          </p:nvPr>
        </p:nvGraphicFramePr>
        <p:xfrm>
          <a:off x="1096963" y="2613204"/>
          <a:ext cx="10058400" cy="2468900"/>
        </p:xfrm>
        <a:graphic>
          <a:graphicData uri="http://schemas.openxmlformats.org/drawingml/2006/table">
            <a:tbl>
              <a:tblPr firstRow="1" bandRow="1">
                <a:tableStyleId>{5C22544A-7EE6-4342-B048-85BDC9FD1C3A}</a:tableStyleId>
              </a:tblPr>
              <a:tblGrid>
                <a:gridCol w="6437376">
                  <a:extLst>
                    <a:ext uri="{9D8B030D-6E8A-4147-A177-3AD203B41FA5}">
                      <a16:colId xmlns:a16="http://schemas.microsoft.com/office/drawing/2014/main" val="2454390768"/>
                    </a:ext>
                  </a:extLst>
                </a:gridCol>
                <a:gridCol w="3621024">
                  <a:extLst>
                    <a:ext uri="{9D8B030D-6E8A-4147-A177-3AD203B41FA5}">
                      <a16:colId xmlns:a16="http://schemas.microsoft.com/office/drawing/2014/main" val="3399254851"/>
                    </a:ext>
                  </a:extLst>
                </a:gridCol>
              </a:tblGrid>
              <a:tr h="324480">
                <a:tc>
                  <a:txBody>
                    <a:bodyPr/>
                    <a:lstStyle/>
                    <a:p>
                      <a:pPr algn="ctr" rtl="1" fontAlgn="base"/>
                      <a:r>
                        <a:rPr lang="en-US" sz="1800">
                          <a:effectLst/>
                          <a:latin typeface="Times New Roman"/>
                          <a:cs typeface="+mj-cs"/>
                        </a:rPr>
                        <a:t>Name </a:t>
                      </a:r>
                      <a:endParaRPr lang="en-US" sz="1800" b="0" i="0">
                        <a:effectLst/>
                        <a:latin typeface="Times New Roman"/>
                        <a:cs typeface="+mj-cs"/>
                      </a:endParaRPr>
                    </a:p>
                  </a:txBody>
                  <a:tcPr/>
                </a:tc>
                <a:tc>
                  <a:txBody>
                    <a:bodyPr/>
                    <a:lstStyle/>
                    <a:p>
                      <a:pPr algn="ctr" rtl="1" fontAlgn="base"/>
                      <a:r>
                        <a:rPr lang="en-US" sz="1800">
                          <a:effectLst/>
                          <a:latin typeface="Times New Roman"/>
                          <a:cs typeface="+mj-cs"/>
                        </a:rPr>
                        <a:t>ID </a:t>
                      </a:r>
                      <a:endParaRPr lang="en-US" sz="1800" b="0" i="0">
                        <a:effectLst/>
                        <a:latin typeface="Times New Roman"/>
                        <a:cs typeface="+mj-cs"/>
                      </a:endParaRPr>
                    </a:p>
                  </a:txBody>
                  <a:tcPr/>
                </a:tc>
                <a:extLst>
                  <a:ext uri="{0D108BD9-81ED-4DB2-BD59-A6C34878D82A}">
                    <a16:rowId xmlns:a16="http://schemas.microsoft.com/office/drawing/2014/main" val="160997968"/>
                  </a:ext>
                </a:extLst>
              </a:tr>
              <a:tr h="525785">
                <a:tc>
                  <a:txBody>
                    <a:bodyPr/>
                    <a:lstStyle/>
                    <a:p>
                      <a:pPr algn="ctr" rtl="1" fontAlgn="base"/>
                      <a:r>
                        <a:rPr lang="en-US" sz="1800">
                          <a:effectLst/>
                          <a:latin typeface="Times New Roman"/>
                          <a:cs typeface="+mj-cs"/>
                        </a:rPr>
                        <a:t>Waleed Abulkhair </a:t>
                      </a:r>
                      <a:endParaRPr lang="en-US" sz="1800" b="0" i="0">
                        <a:effectLst/>
                        <a:latin typeface="Times New Roman"/>
                        <a:cs typeface="+mj-cs"/>
                      </a:endParaRPr>
                    </a:p>
                  </a:txBody>
                  <a:tcPr/>
                </a:tc>
                <a:tc>
                  <a:txBody>
                    <a:bodyPr/>
                    <a:lstStyle/>
                    <a:p>
                      <a:pPr algn="ctr" rtl="1" fontAlgn="base"/>
                      <a:r>
                        <a:rPr lang="en-US" sz="1800">
                          <a:effectLst/>
                          <a:latin typeface="Times New Roman"/>
                          <a:cs typeface="+mj-cs"/>
                        </a:rPr>
                        <a:t>437029773 </a:t>
                      </a:r>
                      <a:endParaRPr lang="en-US" sz="1800" b="0" i="0">
                        <a:effectLst/>
                        <a:latin typeface="Times New Roman"/>
                        <a:cs typeface="+mj-cs"/>
                      </a:endParaRPr>
                    </a:p>
                  </a:txBody>
                  <a:tcPr/>
                </a:tc>
                <a:extLst>
                  <a:ext uri="{0D108BD9-81ED-4DB2-BD59-A6C34878D82A}">
                    <a16:rowId xmlns:a16="http://schemas.microsoft.com/office/drawing/2014/main" val="3414381530"/>
                  </a:ext>
                </a:extLst>
              </a:tr>
              <a:tr h="525785">
                <a:tc>
                  <a:txBody>
                    <a:bodyPr/>
                    <a:lstStyle/>
                    <a:p>
                      <a:pPr algn="ctr" rtl="1" fontAlgn="base"/>
                      <a:r>
                        <a:rPr lang="en-US" sz="1800">
                          <a:effectLst/>
                          <a:latin typeface="Times New Roman"/>
                          <a:cs typeface="+mj-cs"/>
                        </a:rPr>
                        <a:t>Abdulaziz Bin Laswad </a:t>
                      </a:r>
                      <a:endParaRPr lang="en-US" sz="1800" b="0" i="0">
                        <a:effectLst/>
                        <a:latin typeface="Times New Roman"/>
                        <a:cs typeface="+mj-cs"/>
                      </a:endParaRPr>
                    </a:p>
                  </a:txBody>
                  <a:tcPr/>
                </a:tc>
                <a:tc>
                  <a:txBody>
                    <a:bodyPr/>
                    <a:lstStyle/>
                    <a:p>
                      <a:pPr algn="ctr" rtl="1" fontAlgn="base"/>
                      <a:r>
                        <a:rPr lang="en-US" sz="1800">
                          <a:effectLst/>
                          <a:latin typeface="Times New Roman"/>
                          <a:cs typeface="+mj-cs"/>
                        </a:rPr>
                        <a:t>437030312 </a:t>
                      </a:r>
                      <a:endParaRPr lang="en-US" sz="1800" b="0" i="0">
                        <a:effectLst/>
                        <a:latin typeface="Times New Roman"/>
                        <a:cs typeface="+mj-cs"/>
                      </a:endParaRPr>
                    </a:p>
                  </a:txBody>
                  <a:tcPr/>
                </a:tc>
                <a:extLst>
                  <a:ext uri="{0D108BD9-81ED-4DB2-BD59-A6C34878D82A}">
                    <a16:rowId xmlns:a16="http://schemas.microsoft.com/office/drawing/2014/main" val="2083158550"/>
                  </a:ext>
                </a:extLst>
              </a:tr>
              <a:tr h="525785">
                <a:tc>
                  <a:txBody>
                    <a:bodyPr/>
                    <a:lstStyle/>
                    <a:p>
                      <a:pPr algn="ctr" rtl="1" fontAlgn="base"/>
                      <a:r>
                        <a:rPr lang="en-US" sz="1800" err="1">
                          <a:effectLst/>
                          <a:latin typeface="Times New Roman"/>
                          <a:cs typeface="+mj-cs"/>
                        </a:rPr>
                        <a:t>Abdulkarim</a:t>
                      </a:r>
                      <a:r>
                        <a:rPr lang="en-US" sz="1800">
                          <a:effectLst/>
                          <a:latin typeface="Times New Roman"/>
                          <a:cs typeface="+mj-cs"/>
                        </a:rPr>
                        <a:t> </a:t>
                      </a:r>
                      <a:r>
                        <a:rPr lang="en-US" sz="1800" err="1">
                          <a:effectLst/>
                          <a:latin typeface="Times New Roman"/>
                          <a:cs typeface="+mj-cs"/>
                        </a:rPr>
                        <a:t>Sahli</a:t>
                      </a:r>
                      <a:r>
                        <a:rPr lang="en-US" sz="1800">
                          <a:effectLst/>
                          <a:latin typeface="Times New Roman"/>
                          <a:cs typeface="+mj-cs"/>
                        </a:rPr>
                        <a:t> </a:t>
                      </a:r>
                      <a:endParaRPr lang="en-US" sz="1800" b="0" i="0">
                        <a:effectLst/>
                        <a:latin typeface="Times New Roman"/>
                        <a:cs typeface="+mj-cs"/>
                      </a:endParaRPr>
                    </a:p>
                  </a:txBody>
                  <a:tcPr/>
                </a:tc>
                <a:tc>
                  <a:txBody>
                    <a:bodyPr/>
                    <a:lstStyle/>
                    <a:p>
                      <a:pPr algn="ctr" rtl="1" fontAlgn="base"/>
                      <a:r>
                        <a:rPr lang="en-US" sz="1800">
                          <a:effectLst/>
                          <a:latin typeface="Times New Roman"/>
                          <a:cs typeface="+mj-cs"/>
                        </a:rPr>
                        <a:t>437032635 </a:t>
                      </a:r>
                      <a:endParaRPr lang="en-US" sz="1800" b="0" i="0">
                        <a:effectLst/>
                        <a:latin typeface="Times New Roman"/>
                        <a:cs typeface="+mj-cs"/>
                      </a:endParaRPr>
                    </a:p>
                  </a:txBody>
                  <a:tcPr/>
                </a:tc>
                <a:extLst>
                  <a:ext uri="{0D108BD9-81ED-4DB2-BD59-A6C34878D82A}">
                    <a16:rowId xmlns:a16="http://schemas.microsoft.com/office/drawing/2014/main" val="2091515789"/>
                  </a:ext>
                </a:extLst>
              </a:tr>
              <a:tr h="525785">
                <a:tc>
                  <a:txBody>
                    <a:bodyPr/>
                    <a:lstStyle/>
                    <a:p>
                      <a:pPr algn="ctr" rtl="1" fontAlgn="base"/>
                      <a:r>
                        <a:rPr lang="en-US" sz="1800">
                          <a:effectLst/>
                          <a:latin typeface="Times New Roman"/>
                          <a:cs typeface="+mj-cs"/>
                        </a:rPr>
                        <a:t>Zyad Alfahmy </a:t>
                      </a:r>
                      <a:endParaRPr lang="en-US" sz="1800" b="0" i="0">
                        <a:effectLst/>
                        <a:latin typeface="Times New Roman"/>
                        <a:cs typeface="+mj-cs"/>
                      </a:endParaRPr>
                    </a:p>
                  </a:txBody>
                  <a:tcPr/>
                </a:tc>
                <a:tc>
                  <a:txBody>
                    <a:bodyPr/>
                    <a:lstStyle/>
                    <a:p>
                      <a:pPr algn="ctr" rtl="1" fontAlgn="base"/>
                      <a:r>
                        <a:rPr lang="en-US" sz="1800">
                          <a:effectLst/>
                          <a:latin typeface="Times New Roman"/>
                          <a:cs typeface="+mj-cs"/>
                        </a:rPr>
                        <a:t>439012290 </a:t>
                      </a:r>
                      <a:endParaRPr lang="en-US" sz="1800" b="0" i="0">
                        <a:effectLst/>
                        <a:latin typeface="Times New Roman"/>
                        <a:cs typeface="+mj-cs"/>
                      </a:endParaRPr>
                    </a:p>
                  </a:txBody>
                  <a:tcPr/>
                </a:tc>
                <a:extLst>
                  <a:ext uri="{0D108BD9-81ED-4DB2-BD59-A6C34878D82A}">
                    <a16:rowId xmlns:a16="http://schemas.microsoft.com/office/drawing/2014/main" val="2106019014"/>
                  </a:ext>
                </a:extLst>
              </a:tr>
            </a:tbl>
          </a:graphicData>
        </a:graphic>
      </p:graphicFrame>
    </p:spTree>
    <p:custDataLst>
      <p:tags r:id="rId1"/>
    </p:custDataLst>
    <p:extLst>
      <p:ext uri="{BB962C8B-B14F-4D97-AF65-F5344CB8AC3E}">
        <p14:creationId xmlns:p14="http://schemas.microsoft.com/office/powerpoint/2010/main" val="3046885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AFAA-AA37-41CC-96A0-7555910BCBD4}"/>
              </a:ext>
            </a:extLst>
          </p:cNvPr>
          <p:cNvSpPr>
            <a:spLocks noGrp="1"/>
          </p:cNvSpPr>
          <p:nvPr>
            <p:ph type="title"/>
          </p:nvPr>
        </p:nvSpPr>
        <p:spPr>
          <a:xfrm>
            <a:off x="1097280" y="286603"/>
            <a:ext cx="10058400" cy="1450757"/>
          </a:xfrm>
        </p:spPr>
        <p:txBody>
          <a:bodyPr>
            <a:normAutofit/>
          </a:bodyPr>
          <a:lstStyle/>
          <a:p>
            <a:r>
              <a:rPr lang="en-US">
                <a:latin typeface="Times New Roman"/>
                <a:cs typeface="Times New Roman"/>
              </a:rPr>
              <a:t>Analyst</a:t>
            </a:r>
            <a:endParaRPr lang="en-US"/>
          </a:p>
        </p:txBody>
      </p:sp>
      <p:sp>
        <p:nvSpPr>
          <p:cNvPr id="3" name="Content Placeholder 2">
            <a:extLst>
              <a:ext uri="{FF2B5EF4-FFF2-40B4-BE49-F238E27FC236}">
                <a16:creationId xmlns:a16="http://schemas.microsoft.com/office/drawing/2014/main" id="{A407DCCB-8D59-4B37-9F95-B3FA8EE51DAF}"/>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5000000000000000000" pitchFamily="2" charset="2"/>
              <a:buChar char="§"/>
            </a:pPr>
            <a:r>
              <a:rPr lang="en-US">
                <a:latin typeface="Times New Roman"/>
                <a:cs typeface="Times New Roman"/>
              </a:rPr>
              <a:t>Job description: The team analyst performs the important role of observing the team processes and provides feedback to the team for improvement.</a:t>
            </a:r>
          </a:p>
          <a:p>
            <a:pPr>
              <a:buFont typeface="Wingdings" panose="05000000000000000000" pitchFamily="2" charset="2"/>
              <a:buChar char="§"/>
            </a:pPr>
            <a:r>
              <a:rPr lang="en-US">
                <a:latin typeface="Times New Roman"/>
                <a:cs typeface="Times New Roman"/>
              </a:rPr>
              <a:t>Assigned to </a:t>
            </a:r>
            <a:r>
              <a:rPr lang="en-US" err="1">
                <a:latin typeface="Times New Roman"/>
                <a:cs typeface="Times New Roman"/>
              </a:rPr>
              <a:t>Zyad</a:t>
            </a:r>
            <a:r>
              <a:rPr lang="en-US">
                <a:latin typeface="Times New Roman"/>
                <a:cs typeface="Times New Roman"/>
              </a:rPr>
              <a:t> </a:t>
            </a:r>
            <a:r>
              <a:rPr lang="en-US" err="1">
                <a:latin typeface="Times New Roman"/>
                <a:cs typeface="Times New Roman"/>
              </a:rPr>
              <a:t>ALfahmy</a:t>
            </a:r>
            <a:r>
              <a:rPr lang="en-US">
                <a:latin typeface="Times New Roman"/>
                <a:cs typeface="Times New Roman"/>
              </a:rPr>
              <a:t> </a:t>
            </a:r>
          </a:p>
        </p:txBody>
      </p:sp>
      <p:pic>
        <p:nvPicPr>
          <p:cNvPr id="5" name="Graphic 4" descr="Brain in head">
            <a:extLst>
              <a:ext uri="{FF2B5EF4-FFF2-40B4-BE49-F238E27FC236}">
                <a16:creationId xmlns:a16="http://schemas.microsoft.com/office/drawing/2014/main" id="{C67F4582-3783-41D4-8580-473903800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72709350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5E4A9F-2902-44B4-832C-92AC4655FAB2}"/>
              </a:ext>
            </a:extLst>
          </p:cNvPr>
          <p:cNvSpPr>
            <a:spLocks noGrp="1"/>
          </p:cNvSpPr>
          <p:nvPr>
            <p:ph type="title"/>
          </p:nvPr>
        </p:nvSpPr>
        <p:spPr>
          <a:xfrm>
            <a:off x="492370" y="516835"/>
            <a:ext cx="3084844" cy="5772840"/>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V. Conflict Resolution</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466BFF8A-6638-454A-B552-A2F8663B3F5F}"/>
              </a:ext>
            </a:extLst>
          </p:cNvPr>
          <p:cNvGraphicFramePr>
            <a:graphicFrameLocks noGrp="1"/>
          </p:cNvGraphicFramePr>
          <p:nvPr>
            <p:ph idx="1"/>
            <p:extLst>
              <p:ext uri="{D42A27DB-BD31-4B8C-83A1-F6EECF244321}">
                <p14:modId xmlns:p14="http://schemas.microsoft.com/office/powerpoint/2010/main" val="394398141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5738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9443-027F-49F0-AE3C-B35B3D16108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VI. self-assessment checklist for team formation and processes</a:t>
            </a:r>
          </a:p>
        </p:txBody>
      </p:sp>
      <p:graphicFrame>
        <p:nvGraphicFramePr>
          <p:cNvPr id="4" name="Content Placeholder 3">
            <a:extLst>
              <a:ext uri="{FF2B5EF4-FFF2-40B4-BE49-F238E27FC236}">
                <a16:creationId xmlns:a16="http://schemas.microsoft.com/office/drawing/2014/main" id="{8B7A07E9-2C8C-4591-8109-B7F57AA1176B}"/>
              </a:ext>
            </a:extLst>
          </p:cNvPr>
          <p:cNvGraphicFramePr>
            <a:graphicFrameLocks noGrp="1"/>
          </p:cNvGraphicFramePr>
          <p:nvPr>
            <p:ph idx="1"/>
            <p:extLst>
              <p:ext uri="{D42A27DB-BD31-4B8C-83A1-F6EECF244321}">
                <p14:modId xmlns:p14="http://schemas.microsoft.com/office/powerpoint/2010/main" val="1047604082"/>
              </p:ext>
            </p:extLst>
          </p:nvPr>
        </p:nvGraphicFramePr>
        <p:xfrm>
          <a:off x="2570164" y="1826136"/>
          <a:ext cx="6457900" cy="3996694"/>
        </p:xfrm>
        <a:graphic>
          <a:graphicData uri="http://schemas.openxmlformats.org/drawingml/2006/table">
            <a:tbl>
              <a:tblPr firstRow="1" firstCol="1" bandRow="1">
                <a:tableStyleId>{0660B408-B3CF-4A94-85FC-2B1E0A45F4A2}</a:tableStyleId>
              </a:tblPr>
              <a:tblGrid>
                <a:gridCol w="5719691">
                  <a:extLst>
                    <a:ext uri="{9D8B030D-6E8A-4147-A177-3AD203B41FA5}">
                      <a16:colId xmlns:a16="http://schemas.microsoft.com/office/drawing/2014/main" val="1353737199"/>
                    </a:ext>
                  </a:extLst>
                </a:gridCol>
                <a:gridCol w="738209">
                  <a:extLst>
                    <a:ext uri="{9D8B030D-6E8A-4147-A177-3AD203B41FA5}">
                      <a16:colId xmlns:a16="http://schemas.microsoft.com/office/drawing/2014/main" val="4067864004"/>
                    </a:ext>
                  </a:extLst>
                </a:gridCol>
              </a:tblGrid>
              <a:tr h="221818">
                <a:tc>
                  <a:txBody>
                    <a:bodyPr/>
                    <a:lstStyle/>
                    <a:p>
                      <a:pPr marL="0" marR="40640" indent="0" algn="ctr">
                        <a:lnSpc>
                          <a:spcPct val="107000"/>
                        </a:lnSpc>
                        <a:spcBef>
                          <a:spcPts val="0"/>
                        </a:spcBef>
                        <a:spcAft>
                          <a:spcPts val="0"/>
                        </a:spcAft>
                      </a:pPr>
                      <a:r>
                        <a:rPr lang="en-US" sz="1200" b="1">
                          <a:effectLst/>
                          <a:latin typeface="Times New Roman"/>
                        </a:rPr>
                        <a:t>Team formation  </a:t>
                      </a:r>
                    </a:p>
                  </a:txBody>
                  <a:tcPr marL="68580" marR="30480" marT="8890" marB="0">
                    <a:solidFill>
                      <a:schemeClr val="accent2"/>
                    </a:solidFill>
                  </a:tcPr>
                </a:tc>
                <a:tc>
                  <a:txBody>
                    <a:bodyPr/>
                    <a:lstStyle/>
                    <a:p>
                      <a:pPr marL="0" marR="40640" indent="0" algn="ctr">
                        <a:lnSpc>
                          <a:spcPct val="107000"/>
                        </a:lnSpc>
                        <a:spcBef>
                          <a:spcPts val="0"/>
                        </a:spcBef>
                        <a:spcAft>
                          <a:spcPts val="0"/>
                        </a:spcAft>
                      </a:pPr>
                      <a:r>
                        <a:rPr lang="en-US" sz="1200" b="1">
                          <a:effectLst/>
                          <a:latin typeface="Times New Roman"/>
                        </a:rPr>
                        <a:t>Score </a:t>
                      </a:r>
                    </a:p>
                  </a:txBody>
                  <a:tcPr marL="68580" marR="30480" marT="8890" marB="0">
                    <a:solidFill>
                      <a:schemeClr val="accent2"/>
                    </a:solidFill>
                  </a:tcPr>
                </a:tc>
                <a:extLst>
                  <a:ext uri="{0D108BD9-81ED-4DB2-BD59-A6C34878D82A}">
                    <a16:rowId xmlns:a16="http://schemas.microsoft.com/office/drawing/2014/main" val="813223516"/>
                  </a:ext>
                </a:extLst>
              </a:tr>
              <a:tr h="221818">
                <a:tc>
                  <a:txBody>
                    <a:bodyPr/>
                    <a:lstStyle/>
                    <a:p>
                      <a:pPr marL="0" marR="0" indent="0" algn="l">
                        <a:lnSpc>
                          <a:spcPct val="107000"/>
                        </a:lnSpc>
                        <a:spcBef>
                          <a:spcPts val="0"/>
                        </a:spcBef>
                        <a:spcAft>
                          <a:spcPts val="0"/>
                        </a:spcAft>
                      </a:pPr>
                      <a:r>
                        <a:rPr lang="en-US" sz="1200" b="1">
                          <a:effectLst/>
                          <a:latin typeface="Times New Roman"/>
                        </a:rPr>
                        <a:t>The team's objectives are clearly defined.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3222155968"/>
                  </a:ext>
                </a:extLst>
              </a:tr>
              <a:tr h="444430">
                <a:tc>
                  <a:txBody>
                    <a:bodyPr/>
                    <a:lstStyle/>
                    <a:p>
                      <a:pPr marL="0" marR="0" indent="0" algn="just">
                        <a:lnSpc>
                          <a:spcPct val="107000"/>
                        </a:lnSpc>
                        <a:spcBef>
                          <a:spcPts val="0"/>
                        </a:spcBef>
                        <a:spcAft>
                          <a:spcPts val="0"/>
                        </a:spcAft>
                      </a:pPr>
                      <a:r>
                        <a:rPr lang="en-US" sz="1200" b="1">
                          <a:effectLst/>
                          <a:latin typeface="Times New Roman"/>
                        </a:rPr>
                        <a:t>There is consensus among all team members that the objectives are the correct ones.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3860312072"/>
                  </a:ext>
                </a:extLst>
              </a:tr>
              <a:tr h="444430">
                <a:tc>
                  <a:txBody>
                    <a:bodyPr/>
                    <a:lstStyle/>
                    <a:p>
                      <a:pPr marL="0" marR="0" indent="0" algn="just">
                        <a:lnSpc>
                          <a:spcPct val="107000"/>
                        </a:lnSpc>
                        <a:spcBef>
                          <a:spcPts val="0"/>
                        </a:spcBef>
                        <a:spcAft>
                          <a:spcPts val="0"/>
                        </a:spcAft>
                      </a:pPr>
                      <a:r>
                        <a:rPr lang="en-US" sz="1200" b="1">
                          <a:effectLst/>
                          <a:latin typeface="Times New Roman"/>
                        </a:rPr>
                        <a:t>The team members complementary skills (technical, functional, interpersonal have been identified.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3 </a:t>
                      </a:r>
                    </a:p>
                  </a:txBody>
                  <a:tcPr marL="68580" marR="30480" marT="8890" marB="0"/>
                </a:tc>
                <a:extLst>
                  <a:ext uri="{0D108BD9-81ED-4DB2-BD59-A6C34878D82A}">
                    <a16:rowId xmlns:a16="http://schemas.microsoft.com/office/drawing/2014/main" val="609847624"/>
                  </a:ext>
                </a:extLst>
              </a:tr>
              <a:tr h="444430">
                <a:tc>
                  <a:txBody>
                    <a:bodyPr/>
                    <a:lstStyle/>
                    <a:p>
                      <a:pPr marL="0" marR="0" indent="0" algn="l">
                        <a:lnSpc>
                          <a:spcPct val="107000"/>
                        </a:lnSpc>
                        <a:spcBef>
                          <a:spcPts val="0"/>
                        </a:spcBef>
                        <a:spcAft>
                          <a:spcPts val="0"/>
                        </a:spcAft>
                      </a:pPr>
                      <a:r>
                        <a:rPr lang="en-US" sz="1200" b="1">
                          <a:effectLst/>
                          <a:latin typeface="Times New Roman"/>
                        </a:rPr>
                        <a:t>There are enough members on the team to cover all the necessary competencies.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3 </a:t>
                      </a:r>
                    </a:p>
                  </a:txBody>
                  <a:tcPr marL="68580" marR="30480" marT="8890" marB="0"/>
                </a:tc>
                <a:extLst>
                  <a:ext uri="{0D108BD9-81ED-4DB2-BD59-A6C34878D82A}">
                    <a16:rowId xmlns:a16="http://schemas.microsoft.com/office/drawing/2014/main" val="616663339"/>
                  </a:ext>
                </a:extLst>
              </a:tr>
              <a:tr h="221818">
                <a:tc>
                  <a:txBody>
                    <a:bodyPr/>
                    <a:lstStyle/>
                    <a:p>
                      <a:pPr marL="0" marR="0" indent="0" algn="l">
                        <a:lnSpc>
                          <a:spcPct val="107000"/>
                        </a:lnSpc>
                        <a:spcBef>
                          <a:spcPts val="0"/>
                        </a:spcBef>
                        <a:spcAft>
                          <a:spcPts val="0"/>
                        </a:spcAft>
                      </a:pPr>
                      <a:r>
                        <a:rPr lang="en-US" sz="1200" b="1">
                          <a:effectLst/>
                          <a:latin typeface="Times New Roman"/>
                        </a:rPr>
                        <a:t>There are not too many members on the team.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5 </a:t>
                      </a:r>
                    </a:p>
                  </a:txBody>
                  <a:tcPr marL="68580" marR="30480" marT="8890" marB="0"/>
                </a:tc>
                <a:extLst>
                  <a:ext uri="{0D108BD9-81ED-4DB2-BD59-A6C34878D82A}">
                    <a16:rowId xmlns:a16="http://schemas.microsoft.com/office/drawing/2014/main" val="534952095"/>
                  </a:ext>
                </a:extLst>
              </a:tr>
              <a:tr h="221818">
                <a:tc>
                  <a:txBody>
                    <a:bodyPr/>
                    <a:lstStyle/>
                    <a:p>
                      <a:pPr marL="0" marR="38735" indent="0" algn="ctr">
                        <a:lnSpc>
                          <a:spcPct val="107000"/>
                        </a:lnSpc>
                        <a:spcBef>
                          <a:spcPts val="0"/>
                        </a:spcBef>
                        <a:spcAft>
                          <a:spcPts val="0"/>
                        </a:spcAft>
                      </a:pPr>
                      <a:r>
                        <a:rPr lang="en-US" sz="1200" b="1">
                          <a:solidFill>
                            <a:schemeClr val="bg1"/>
                          </a:solidFill>
                          <a:effectLst/>
                          <a:latin typeface="Times New Roman"/>
                        </a:rPr>
                        <a:t>Team processes </a:t>
                      </a:r>
                    </a:p>
                  </a:txBody>
                  <a:tcPr marL="68580" marR="30480" marT="8890" marB="0">
                    <a:solidFill>
                      <a:schemeClr val="accent2"/>
                    </a:solidFill>
                  </a:tcPr>
                </a:tc>
                <a:tc>
                  <a:txBody>
                    <a:bodyPr/>
                    <a:lstStyle/>
                    <a:p>
                      <a:pPr marL="0" marR="40640" indent="0" algn="ctr">
                        <a:lnSpc>
                          <a:spcPct val="107000"/>
                        </a:lnSpc>
                        <a:spcBef>
                          <a:spcPts val="0"/>
                        </a:spcBef>
                        <a:spcAft>
                          <a:spcPts val="0"/>
                        </a:spcAft>
                      </a:pPr>
                      <a:r>
                        <a:rPr lang="en-US" sz="1200" b="1">
                          <a:solidFill>
                            <a:schemeClr val="bg1"/>
                          </a:solidFill>
                          <a:effectLst/>
                          <a:latin typeface="Times New Roman"/>
                        </a:rPr>
                        <a:t>Score </a:t>
                      </a:r>
                    </a:p>
                  </a:txBody>
                  <a:tcPr marL="68580" marR="30480" marT="8890" marB="0">
                    <a:solidFill>
                      <a:schemeClr val="accent2"/>
                    </a:solidFill>
                  </a:tcPr>
                </a:tc>
                <a:extLst>
                  <a:ext uri="{0D108BD9-81ED-4DB2-BD59-A6C34878D82A}">
                    <a16:rowId xmlns:a16="http://schemas.microsoft.com/office/drawing/2014/main" val="807454167"/>
                  </a:ext>
                </a:extLst>
              </a:tr>
              <a:tr h="444430">
                <a:tc>
                  <a:txBody>
                    <a:bodyPr/>
                    <a:lstStyle/>
                    <a:p>
                      <a:pPr marL="0" marR="0" indent="0" algn="l">
                        <a:lnSpc>
                          <a:spcPct val="107000"/>
                        </a:lnSpc>
                        <a:spcBef>
                          <a:spcPts val="0"/>
                        </a:spcBef>
                        <a:spcAft>
                          <a:spcPts val="0"/>
                        </a:spcAft>
                      </a:pPr>
                      <a:r>
                        <a:rPr lang="en-US" sz="1200" b="1">
                          <a:effectLst/>
                          <a:latin typeface="Times New Roman"/>
                        </a:rPr>
                        <a:t>The team has developed clear guidelines for resolving conflicts and disagreements.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5 </a:t>
                      </a:r>
                    </a:p>
                  </a:txBody>
                  <a:tcPr marL="68580" marR="30480" marT="8890" marB="0"/>
                </a:tc>
                <a:extLst>
                  <a:ext uri="{0D108BD9-81ED-4DB2-BD59-A6C34878D82A}">
                    <a16:rowId xmlns:a16="http://schemas.microsoft.com/office/drawing/2014/main" val="669379284"/>
                  </a:ext>
                </a:extLst>
              </a:tr>
              <a:tr h="444430">
                <a:tc>
                  <a:txBody>
                    <a:bodyPr/>
                    <a:lstStyle/>
                    <a:p>
                      <a:pPr marL="0" marR="0" indent="0" algn="just">
                        <a:lnSpc>
                          <a:spcPct val="107000"/>
                        </a:lnSpc>
                        <a:spcBef>
                          <a:spcPts val="0"/>
                        </a:spcBef>
                        <a:spcAft>
                          <a:spcPts val="0"/>
                        </a:spcAft>
                      </a:pPr>
                      <a:r>
                        <a:rPr lang="en-US" sz="1200" b="1">
                          <a:effectLst/>
                          <a:latin typeface="Times New Roman"/>
                        </a:rPr>
                        <a:t>the team has developed effective guidelines for holding all members of the team manually accountable for achieving the objectives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1846295115"/>
                  </a:ext>
                </a:extLst>
              </a:tr>
              <a:tr h="221818">
                <a:tc>
                  <a:txBody>
                    <a:bodyPr/>
                    <a:lstStyle/>
                    <a:p>
                      <a:pPr marL="0" marR="0" indent="0" algn="l">
                        <a:lnSpc>
                          <a:spcPct val="107000"/>
                        </a:lnSpc>
                        <a:spcBef>
                          <a:spcPts val="0"/>
                        </a:spcBef>
                        <a:spcAft>
                          <a:spcPts val="0"/>
                        </a:spcAft>
                      </a:pPr>
                      <a:r>
                        <a:rPr lang="en-US" sz="1200" b="1">
                          <a:effectLst/>
                          <a:latin typeface="Times New Roman"/>
                        </a:rPr>
                        <a:t>The team has developed a strategy for holding effective meetings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5 </a:t>
                      </a:r>
                    </a:p>
                  </a:txBody>
                  <a:tcPr marL="68580" marR="30480" marT="8890" marB="0"/>
                </a:tc>
                <a:extLst>
                  <a:ext uri="{0D108BD9-81ED-4DB2-BD59-A6C34878D82A}">
                    <a16:rowId xmlns:a16="http://schemas.microsoft.com/office/drawing/2014/main" val="2589521940"/>
                  </a:ext>
                </a:extLst>
              </a:tr>
              <a:tr h="221818">
                <a:tc>
                  <a:txBody>
                    <a:bodyPr/>
                    <a:lstStyle/>
                    <a:p>
                      <a:pPr marL="0" marR="0" indent="0" algn="l">
                        <a:lnSpc>
                          <a:spcPct val="107000"/>
                        </a:lnSpc>
                        <a:spcBef>
                          <a:spcPts val="0"/>
                        </a:spcBef>
                        <a:spcAft>
                          <a:spcPts val="0"/>
                        </a:spcAft>
                      </a:pPr>
                      <a:r>
                        <a:rPr lang="en-US" sz="1200" b="1">
                          <a:effectLst/>
                          <a:latin typeface="Times New Roman"/>
                        </a:rPr>
                        <a:t>The team has agreed upon a mutual meeting time and place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2454049250"/>
                  </a:ext>
                </a:extLst>
              </a:tr>
              <a:tr h="221818">
                <a:tc>
                  <a:txBody>
                    <a:bodyPr/>
                    <a:lstStyle/>
                    <a:p>
                      <a:pPr marL="0" marR="0" indent="0" algn="l">
                        <a:lnSpc>
                          <a:spcPct val="107000"/>
                        </a:lnSpc>
                        <a:spcBef>
                          <a:spcPts val="0"/>
                        </a:spcBef>
                        <a:spcAft>
                          <a:spcPts val="0"/>
                        </a:spcAft>
                      </a:pPr>
                      <a:r>
                        <a:rPr lang="en-US" sz="1200" b="1">
                          <a:effectLst/>
                          <a:latin typeface="Times New Roman"/>
                        </a:rPr>
                        <a:t>The team members trust each other.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1350892838"/>
                  </a:ext>
                </a:extLst>
              </a:tr>
              <a:tr h="221818">
                <a:tc>
                  <a:txBody>
                    <a:bodyPr/>
                    <a:lstStyle/>
                    <a:p>
                      <a:pPr marL="0" marR="0" indent="0" algn="l">
                        <a:lnSpc>
                          <a:spcPct val="107000"/>
                        </a:lnSpc>
                        <a:spcBef>
                          <a:spcPts val="0"/>
                        </a:spcBef>
                        <a:spcAft>
                          <a:spcPts val="0"/>
                        </a:spcAft>
                      </a:pPr>
                      <a:r>
                        <a:rPr lang="en-US" sz="1200" b="1">
                          <a:effectLst/>
                          <a:latin typeface="Times New Roman"/>
                        </a:rPr>
                        <a:t>The team members demonstrate respect for each other's ideas </a:t>
                      </a:r>
                    </a:p>
                  </a:txBody>
                  <a:tcPr marL="68580" marR="30480" marT="8890" marB="0"/>
                </a:tc>
                <a:tc>
                  <a:txBody>
                    <a:bodyPr/>
                    <a:lstStyle/>
                    <a:p>
                      <a:pPr marL="0" marR="38100" indent="0" algn="ctr">
                        <a:lnSpc>
                          <a:spcPct val="107000"/>
                        </a:lnSpc>
                        <a:spcBef>
                          <a:spcPts val="0"/>
                        </a:spcBef>
                        <a:spcAft>
                          <a:spcPts val="0"/>
                        </a:spcAft>
                      </a:pPr>
                      <a:r>
                        <a:rPr lang="en-US" sz="1200" b="1">
                          <a:effectLst/>
                          <a:latin typeface="Times New Roman"/>
                        </a:rPr>
                        <a:t>4 </a:t>
                      </a:r>
                    </a:p>
                  </a:txBody>
                  <a:tcPr marL="68580" marR="30480" marT="8890" marB="0"/>
                </a:tc>
                <a:extLst>
                  <a:ext uri="{0D108BD9-81ED-4DB2-BD59-A6C34878D82A}">
                    <a16:rowId xmlns:a16="http://schemas.microsoft.com/office/drawing/2014/main" val="2044439351"/>
                  </a:ext>
                </a:extLst>
              </a:tr>
            </a:tbl>
          </a:graphicData>
        </a:graphic>
      </p:graphicFrame>
      <p:sp>
        <p:nvSpPr>
          <p:cNvPr id="5" name="Rectangle 1">
            <a:extLst>
              <a:ext uri="{FF2B5EF4-FFF2-40B4-BE49-F238E27FC236}">
                <a16:creationId xmlns:a16="http://schemas.microsoft.com/office/drawing/2014/main" id="{09A554DE-446D-417F-B053-1B157E9EFE3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733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B3F9-F7AA-4B3A-A03D-9AF95171D12A}"/>
              </a:ext>
            </a:extLst>
          </p:cNvPr>
          <p:cNvSpPr>
            <a:spLocks noGrp="1"/>
          </p:cNvSpPr>
          <p:nvPr>
            <p:ph type="ctrTitle"/>
          </p:nvPr>
        </p:nvSpPr>
        <p:spPr>
          <a:xfrm>
            <a:off x="3836504" y="758952"/>
            <a:ext cx="7319175" cy="3566160"/>
          </a:xfrm>
        </p:spPr>
        <p:txBody>
          <a:bodyPr>
            <a:normAutofit/>
          </a:bodyPr>
          <a:lstStyle/>
          <a:p>
            <a:pPr algn="ctr"/>
            <a:r>
              <a:rPr lang="en-US">
                <a:latin typeface="Times New Roman" panose="02020603050405020304" pitchFamily="18" charset="0"/>
                <a:cs typeface="Times New Roman" panose="02020603050405020304" pitchFamily="18" charset="0"/>
              </a:rPr>
              <a:t>Project Selection</a:t>
            </a:r>
          </a:p>
        </p:txBody>
      </p:sp>
      <p:sp>
        <p:nvSpPr>
          <p:cNvPr id="5" name="Subtitle 4">
            <a:extLst>
              <a:ext uri="{FF2B5EF4-FFF2-40B4-BE49-F238E27FC236}">
                <a16:creationId xmlns:a16="http://schemas.microsoft.com/office/drawing/2014/main" id="{ED39A4F8-10AB-4B48-96DB-1C493FB7481E}"/>
              </a:ext>
            </a:extLst>
          </p:cNvPr>
          <p:cNvSpPr>
            <a:spLocks noGrp="1"/>
          </p:cNvSpPr>
          <p:nvPr>
            <p:ph type="subTitle" idx="1"/>
          </p:nvPr>
        </p:nvSpPr>
        <p:spPr>
          <a:xfrm>
            <a:off x="3836504" y="4455620"/>
            <a:ext cx="7321946" cy="1143000"/>
          </a:xfrm>
        </p:spPr>
        <p:txBody>
          <a:bodyPr vert="horz" lIns="91440" tIns="45720" rIns="91440" bIns="45720" rtlCol="0">
            <a:normAutofit/>
          </a:bodyPr>
          <a:lstStyle/>
          <a:p>
            <a:pPr algn="ctr"/>
            <a:r>
              <a:rPr lang="en-US">
                <a:latin typeface="Times New Roman"/>
                <a:cs typeface="Times New Roman"/>
              </a:rPr>
              <a:t>Appendix B</a:t>
            </a:r>
          </a:p>
        </p:txBody>
      </p:sp>
      <p:pic>
        <p:nvPicPr>
          <p:cNvPr id="9" name="Graphic 8" descr="Check List">
            <a:extLst>
              <a:ext uri="{FF2B5EF4-FFF2-40B4-BE49-F238E27FC236}">
                <a16:creationId xmlns:a16="http://schemas.microsoft.com/office/drawing/2014/main" id="{F22631A9-4BDB-47B0-8C0E-0A71372FC5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Tree>
    <p:extLst>
      <p:ext uri="{BB962C8B-B14F-4D97-AF65-F5344CB8AC3E}">
        <p14:creationId xmlns:p14="http://schemas.microsoft.com/office/powerpoint/2010/main" val="3878494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121-232C-4405-8F8D-0917F2EDE35C}"/>
              </a:ext>
            </a:extLst>
          </p:cNvPr>
          <p:cNvSpPr>
            <a:spLocks noGrp="1"/>
          </p:cNvSpPr>
          <p:nvPr>
            <p:ph type="title"/>
          </p:nvPr>
        </p:nvSpPr>
        <p:spPr>
          <a:xfrm>
            <a:off x="1097280" y="286603"/>
            <a:ext cx="10058400" cy="1450757"/>
          </a:xfrm>
        </p:spPr>
        <p:txBody>
          <a:bodyPr>
            <a:normAutofit/>
          </a:bodyPr>
          <a:lstStyle/>
          <a:p>
            <a:r>
              <a:rPr lang="en-US"/>
              <a:t>1. Selection criteria and Determine the project</a:t>
            </a:r>
          </a:p>
        </p:txBody>
      </p:sp>
      <p:graphicFrame>
        <p:nvGraphicFramePr>
          <p:cNvPr id="5" name="Content Placeholder 2">
            <a:extLst>
              <a:ext uri="{FF2B5EF4-FFF2-40B4-BE49-F238E27FC236}">
                <a16:creationId xmlns:a16="http://schemas.microsoft.com/office/drawing/2014/main" id="{C6107EB6-638D-4915-BF22-54CE971F1EF9}"/>
              </a:ext>
            </a:extLst>
          </p:cNvPr>
          <p:cNvGraphicFramePr>
            <a:graphicFrameLocks noGrp="1"/>
          </p:cNvGraphicFramePr>
          <p:nvPr>
            <p:ph idx="1"/>
            <p:extLst>
              <p:ext uri="{D42A27DB-BD31-4B8C-83A1-F6EECF244321}">
                <p14:modId xmlns:p14="http://schemas.microsoft.com/office/powerpoint/2010/main" val="9522685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10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3766-F80B-4C03-A6B1-B7F4EB30064B}"/>
              </a:ext>
            </a:extLst>
          </p:cNvPr>
          <p:cNvSpPr>
            <a:spLocks noGrp="1"/>
          </p:cNvSpPr>
          <p:nvPr>
            <p:ph type="title"/>
          </p:nvPr>
        </p:nvSpPr>
        <p:spPr>
          <a:xfrm>
            <a:off x="1097280" y="286603"/>
            <a:ext cx="10058400" cy="1450757"/>
          </a:xfrm>
        </p:spPr>
        <p:txBody>
          <a:bodyPr>
            <a:normAutofit/>
          </a:bodyPr>
          <a:lstStyle/>
          <a:p>
            <a:r>
              <a:rPr lang="en-US" sz="4400"/>
              <a:t>The following considerations must be taken in choosing the project methodology:</a:t>
            </a:r>
          </a:p>
        </p:txBody>
      </p:sp>
      <p:grpSp>
        <p:nvGrpSpPr>
          <p:cNvPr id="23" name="مجموعة 22">
            <a:extLst>
              <a:ext uri="{FF2B5EF4-FFF2-40B4-BE49-F238E27FC236}">
                <a16:creationId xmlns:a16="http://schemas.microsoft.com/office/drawing/2014/main" id="{12DDE53F-154F-4BDA-A6DE-5FA71970ACBB}"/>
              </a:ext>
            </a:extLst>
          </p:cNvPr>
          <p:cNvGrpSpPr/>
          <p:nvPr/>
        </p:nvGrpSpPr>
        <p:grpSpPr>
          <a:xfrm>
            <a:off x="1518948" y="3062441"/>
            <a:ext cx="9410097" cy="1794257"/>
            <a:chOff x="1518948" y="3062441"/>
            <a:chExt cx="9410097" cy="1794257"/>
          </a:xfrm>
        </p:grpSpPr>
        <p:sp>
          <p:nvSpPr>
            <p:cNvPr id="4" name="مستطيل: زوايا قطرية مستديرة 3">
              <a:extLst>
                <a:ext uri="{FF2B5EF4-FFF2-40B4-BE49-F238E27FC236}">
                  <a16:creationId xmlns:a16="http://schemas.microsoft.com/office/drawing/2014/main" id="{BA021591-85A2-493C-94D1-5F95DCD55746}"/>
                </a:ext>
              </a:extLst>
            </p:cNvPr>
            <p:cNvSpPr/>
            <p:nvPr/>
          </p:nvSpPr>
          <p:spPr>
            <a:xfrm>
              <a:off x="1804197" y="3101697"/>
              <a:ext cx="892318" cy="892125"/>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6" name="مستطيل 5" descr="Hierarchy">
              <a:extLst>
                <a:ext uri="{FF2B5EF4-FFF2-40B4-BE49-F238E27FC236}">
                  <a16:creationId xmlns:a16="http://schemas.microsoft.com/office/drawing/2014/main" id="{0110DB71-6A30-4714-A5FF-A5E8665EE7DC}"/>
                </a:ext>
              </a:extLst>
            </p:cNvPr>
            <p:cNvSpPr/>
            <p:nvPr/>
          </p:nvSpPr>
          <p:spPr>
            <a:xfrm>
              <a:off x="1994363" y="3291822"/>
              <a:ext cx="511986" cy="51187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شكل حر: شكل 6">
              <a:extLst>
                <a:ext uri="{FF2B5EF4-FFF2-40B4-BE49-F238E27FC236}">
                  <a16:creationId xmlns:a16="http://schemas.microsoft.com/office/drawing/2014/main" id="{8E191040-8F89-4A94-AC6F-BA7DD263259A}"/>
                </a:ext>
              </a:extLst>
            </p:cNvPr>
            <p:cNvSpPr/>
            <p:nvPr/>
          </p:nvSpPr>
          <p:spPr>
            <a:xfrm>
              <a:off x="1518948" y="4271698"/>
              <a:ext cx="1462816" cy="585000"/>
            </a:xfrm>
            <a:custGeom>
              <a:avLst/>
              <a:gdLst>
                <a:gd name="connsiteX0" fmla="*/ 0 w 1462500"/>
                <a:gd name="connsiteY0" fmla="*/ 0 h 585000"/>
                <a:gd name="connsiteX1" fmla="*/ 1462500 w 1462500"/>
                <a:gd name="connsiteY1" fmla="*/ 0 h 585000"/>
                <a:gd name="connsiteX2" fmla="*/ 1462500 w 1462500"/>
                <a:gd name="connsiteY2" fmla="*/ 585000 h 585000"/>
                <a:gd name="connsiteX3" fmla="*/ 0 w 1462500"/>
                <a:gd name="connsiteY3" fmla="*/ 585000 h 585000"/>
                <a:gd name="connsiteX4" fmla="*/ 0 w 1462500"/>
                <a:gd name="connsiteY4" fmla="*/ 0 h 58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500" h="585000">
                  <a:moveTo>
                    <a:pt x="0" y="0"/>
                  </a:moveTo>
                  <a:lnTo>
                    <a:pt x="1462500" y="0"/>
                  </a:lnTo>
                  <a:lnTo>
                    <a:pt x="1462500" y="585000"/>
                  </a:lnTo>
                  <a:lnTo>
                    <a:pt x="0" y="585000"/>
                  </a:lnTo>
                  <a:lnTo>
                    <a:pt x="0" y="0"/>
                  </a:lnTo>
                  <a:close/>
                </a:path>
              </a:pathLst>
            </a:custGeom>
          </p:spPr>
          <p:style>
            <a:lnRef idx="0">
              <a:schemeClr val="accent3">
                <a:alpha val="0"/>
                <a:hueOff val="0"/>
                <a:satOff val="0"/>
                <a:lumOff val="0"/>
                <a:alphaOff val="0"/>
              </a:schemeClr>
            </a:lnRef>
            <a:fillRef idx="0">
              <a:schemeClr val="accent3">
                <a:alpha val="0"/>
                <a:hueOff val="0"/>
                <a:satOff val="0"/>
                <a:lumOff val="0"/>
                <a:alphaOff val="0"/>
              </a:schemeClr>
            </a:fillRef>
            <a:effectRef idx="0">
              <a:schemeClr val="accent3">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strategic and organizational goals and the basic values of the project.</a:t>
              </a:r>
            </a:p>
          </p:txBody>
        </p:sp>
        <p:sp>
          <p:nvSpPr>
            <p:cNvPr id="8" name="مستطيل: زوايا قطرية مستديرة 7">
              <a:extLst>
                <a:ext uri="{FF2B5EF4-FFF2-40B4-BE49-F238E27FC236}">
                  <a16:creationId xmlns:a16="http://schemas.microsoft.com/office/drawing/2014/main" id="{B6C65FB2-5D96-4B54-A8BF-A38BE8AA0231}"/>
                </a:ext>
              </a:extLst>
            </p:cNvPr>
            <p:cNvSpPr/>
            <p:nvPr/>
          </p:nvSpPr>
          <p:spPr>
            <a:xfrm>
              <a:off x="3717134" y="3101696"/>
              <a:ext cx="892318" cy="892125"/>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مستطيل 8" descr="Database">
              <a:extLst>
                <a:ext uri="{FF2B5EF4-FFF2-40B4-BE49-F238E27FC236}">
                  <a16:creationId xmlns:a16="http://schemas.microsoft.com/office/drawing/2014/main" id="{54F3B5D1-4208-428E-9FB8-E200F681732A}"/>
                </a:ext>
              </a:extLst>
            </p:cNvPr>
            <p:cNvSpPr/>
            <p:nvPr/>
          </p:nvSpPr>
          <p:spPr>
            <a:xfrm>
              <a:off x="3899999" y="3268477"/>
              <a:ext cx="511986" cy="51187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شكل حر: شكل 9">
              <a:extLst>
                <a:ext uri="{FF2B5EF4-FFF2-40B4-BE49-F238E27FC236}">
                  <a16:creationId xmlns:a16="http://schemas.microsoft.com/office/drawing/2014/main" id="{39FEF07D-589C-4C4C-91E3-5CBBBA592ECE}"/>
                </a:ext>
              </a:extLst>
            </p:cNvPr>
            <p:cNvSpPr/>
            <p:nvPr/>
          </p:nvSpPr>
          <p:spPr>
            <a:xfrm>
              <a:off x="3431884" y="4271698"/>
              <a:ext cx="1462816" cy="585000"/>
            </a:xfrm>
            <a:custGeom>
              <a:avLst/>
              <a:gdLst>
                <a:gd name="connsiteX0" fmla="*/ 0 w 1462500"/>
                <a:gd name="connsiteY0" fmla="*/ 0 h 585000"/>
                <a:gd name="connsiteX1" fmla="*/ 1462500 w 1462500"/>
                <a:gd name="connsiteY1" fmla="*/ 0 h 585000"/>
                <a:gd name="connsiteX2" fmla="*/ 1462500 w 1462500"/>
                <a:gd name="connsiteY2" fmla="*/ 585000 h 585000"/>
                <a:gd name="connsiteX3" fmla="*/ 0 w 1462500"/>
                <a:gd name="connsiteY3" fmla="*/ 585000 h 585000"/>
                <a:gd name="connsiteX4" fmla="*/ 0 w 1462500"/>
                <a:gd name="connsiteY4" fmla="*/ 0 h 58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500" h="585000">
                  <a:moveTo>
                    <a:pt x="0" y="0"/>
                  </a:moveTo>
                  <a:lnTo>
                    <a:pt x="1462500" y="0"/>
                  </a:lnTo>
                  <a:lnTo>
                    <a:pt x="1462500" y="585000"/>
                  </a:lnTo>
                  <a:lnTo>
                    <a:pt x="0" y="585000"/>
                  </a:lnTo>
                  <a:lnTo>
                    <a:pt x="0" y="0"/>
                  </a:lnTo>
                  <a:close/>
                </a:path>
              </a:pathLst>
            </a:custGeom>
          </p:spPr>
          <p:style>
            <a:lnRef idx="0">
              <a:schemeClr val="accent3">
                <a:alpha val="0"/>
                <a:hueOff val="0"/>
                <a:satOff val="0"/>
                <a:lumOff val="0"/>
                <a:alphaOff val="0"/>
              </a:schemeClr>
            </a:lnRef>
            <a:fillRef idx="0">
              <a:schemeClr val="accent3">
                <a:alpha val="0"/>
                <a:hueOff val="0"/>
                <a:satOff val="0"/>
                <a:lumOff val="0"/>
                <a:alphaOff val="0"/>
              </a:schemeClr>
            </a:fillRef>
            <a:effectRef idx="0">
              <a:schemeClr val="accent3">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Main business engines.</a:t>
              </a:r>
            </a:p>
          </p:txBody>
        </p:sp>
        <p:sp>
          <p:nvSpPr>
            <p:cNvPr id="11" name="مستطيل: زوايا قطرية مستديرة 10">
              <a:extLst>
                <a:ext uri="{FF2B5EF4-FFF2-40B4-BE49-F238E27FC236}">
                  <a16:creationId xmlns:a16="http://schemas.microsoft.com/office/drawing/2014/main" id="{1553436D-9AAA-44D3-A189-5FD8947CDA5D}"/>
                </a:ext>
              </a:extLst>
            </p:cNvPr>
            <p:cNvSpPr/>
            <p:nvPr/>
          </p:nvSpPr>
          <p:spPr>
            <a:xfrm>
              <a:off x="5843895" y="3062441"/>
              <a:ext cx="892318" cy="892125"/>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مستطيل 11" descr="Theatre">
              <a:extLst>
                <a:ext uri="{FF2B5EF4-FFF2-40B4-BE49-F238E27FC236}">
                  <a16:creationId xmlns:a16="http://schemas.microsoft.com/office/drawing/2014/main" id="{10BA9A55-5651-487C-8D52-25478F976790}"/>
                </a:ext>
              </a:extLst>
            </p:cNvPr>
            <p:cNvSpPr/>
            <p:nvPr/>
          </p:nvSpPr>
          <p:spPr>
            <a:xfrm>
              <a:off x="6034061" y="3291822"/>
              <a:ext cx="511986" cy="51187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3" name="شكل حر: شكل 12">
              <a:extLst>
                <a:ext uri="{FF2B5EF4-FFF2-40B4-BE49-F238E27FC236}">
                  <a16:creationId xmlns:a16="http://schemas.microsoft.com/office/drawing/2014/main" id="{DC4ADD80-E3FA-4DA4-B0D8-4547AFA527AB}"/>
                </a:ext>
              </a:extLst>
            </p:cNvPr>
            <p:cNvSpPr/>
            <p:nvPr/>
          </p:nvSpPr>
          <p:spPr>
            <a:xfrm>
              <a:off x="5558646" y="4271698"/>
              <a:ext cx="1462816" cy="585000"/>
            </a:xfrm>
            <a:custGeom>
              <a:avLst/>
              <a:gdLst>
                <a:gd name="connsiteX0" fmla="*/ 0 w 1462500"/>
                <a:gd name="connsiteY0" fmla="*/ 0 h 585000"/>
                <a:gd name="connsiteX1" fmla="*/ 1462500 w 1462500"/>
                <a:gd name="connsiteY1" fmla="*/ 0 h 585000"/>
                <a:gd name="connsiteX2" fmla="*/ 1462500 w 1462500"/>
                <a:gd name="connsiteY2" fmla="*/ 585000 h 585000"/>
                <a:gd name="connsiteX3" fmla="*/ 0 w 1462500"/>
                <a:gd name="connsiteY3" fmla="*/ 585000 h 585000"/>
                <a:gd name="connsiteX4" fmla="*/ 0 w 1462500"/>
                <a:gd name="connsiteY4" fmla="*/ 0 h 58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500" h="585000">
                  <a:moveTo>
                    <a:pt x="0" y="0"/>
                  </a:moveTo>
                  <a:lnTo>
                    <a:pt x="1462500" y="0"/>
                  </a:lnTo>
                  <a:lnTo>
                    <a:pt x="1462500" y="585000"/>
                  </a:lnTo>
                  <a:lnTo>
                    <a:pt x="0" y="585000"/>
                  </a:lnTo>
                  <a:lnTo>
                    <a:pt x="0" y="0"/>
                  </a:lnTo>
                  <a:close/>
                </a:path>
              </a:pathLst>
            </a:custGeom>
          </p:spPr>
          <p:style>
            <a:lnRef idx="0">
              <a:schemeClr val="accent3">
                <a:alpha val="0"/>
                <a:hueOff val="0"/>
                <a:satOff val="0"/>
                <a:lumOff val="0"/>
                <a:alphaOff val="0"/>
              </a:schemeClr>
            </a:lnRef>
            <a:fillRef idx="0">
              <a:schemeClr val="accent3">
                <a:alpha val="0"/>
                <a:hueOff val="0"/>
                <a:satOff val="0"/>
                <a:lumOff val="0"/>
                <a:alphaOff val="0"/>
              </a:schemeClr>
            </a:fillRef>
            <a:effectRef idx="0">
              <a:schemeClr val="accent3">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Restrictions that the project can face.</a:t>
              </a:r>
            </a:p>
          </p:txBody>
        </p:sp>
        <p:sp>
          <p:nvSpPr>
            <p:cNvPr id="15" name="مستطيل 14">
              <a:extLst>
                <a:ext uri="{FF2B5EF4-FFF2-40B4-BE49-F238E27FC236}">
                  <a16:creationId xmlns:a16="http://schemas.microsoft.com/office/drawing/2014/main" id="{58E38FC6-882A-446F-9ACB-C79FABE2C214}"/>
                </a:ext>
              </a:extLst>
            </p:cNvPr>
            <p:cNvSpPr/>
            <p:nvPr/>
          </p:nvSpPr>
          <p:spPr>
            <a:xfrm>
              <a:off x="7150790" y="3291822"/>
              <a:ext cx="511986" cy="511875"/>
            </a:xfrm>
            <a:prstGeom prst="rect">
              <a:avLst/>
            </a:prstGeom>
            <a:ln>
              <a:noFill/>
            </a:ln>
          </p:spPr>
          <p:style>
            <a:lnRef idx="2">
              <a:scrgbClr r="0" g="0" b="0"/>
            </a:lnRef>
            <a:fillRef idx="1">
              <a:schemeClr val="bg1">
                <a:hueOff val="0"/>
                <a:satOff val="0"/>
                <a:lumOff val="0"/>
                <a:alphaOff val="0"/>
              </a:schemeClr>
            </a:fillRef>
            <a:effectRef idx="0">
              <a:schemeClr val="bg1">
                <a:hueOff val="0"/>
                <a:satOff val="0"/>
                <a:lumOff val="0"/>
                <a:alphaOff val="0"/>
              </a:schemeClr>
            </a:effectRef>
            <a:fontRef idx="minor">
              <a:schemeClr val="dk1">
                <a:hueOff val="0"/>
                <a:satOff val="0"/>
                <a:lumOff val="0"/>
                <a:alphaOff val="0"/>
              </a:schemeClr>
            </a:fontRef>
          </p:style>
        </p:sp>
        <p:sp>
          <p:nvSpPr>
            <p:cNvPr id="17" name="مستطيل: زوايا قطرية مستديرة 16">
              <a:extLst>
                <a:ext uri="{FF2B5EF4-FFF2-40B4-BE49-F238E27FC236}">
                  <a16:creationId xmlns:a16="http://schemas.microsoft.com/office/drawing/2014/main" id="{1669AC8E-F38F-4BBA-A485-2F504F65BAC3}"/>
                </a:ext>
              </a:extLst>
            </p:cNvPr>
            <p:cNvSpPr/>
            <p:nvPr/>
          </p:nvSpPr>
          <p:spPr>
            <a:xfrm>
              <a:off x="7820028" y="3101696"/>
              <a:ext cx="892318" cy="892125"/>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مستطيل 17" descr="Meeting">
              <a:extLst>
                <a:ext uri="{FF2B5EF4-FFF2-40B4-BE49-F238E27FC236}">
                  <a16:creationId xmlns:a16="http://schemas.microsoft.com/office/drawing/2014/main" id="{B1BD46B5-190F-472F-A37F-3ECE9D805E9A}"/>
                </a:ext>
              </a:extLst>
            </p:cNvPr>
            <p:cNvSpPr/>
            <p:nvPr/>
          </p:nvSpPr>
          <p:spPr>
            <a:xfrm>
              <a:off x="8039450" y="3291822"/>
              <a:ext cx="511986" cy="511875"/>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شكل حر: شكل 18">
              <a:extLst>
                <a:ext uri="{FF2B5EF4-FFF2-40B4-BE49-F238E27FC236}">
                  <a16:creationId xmlns:a16="http://schemas.microsoft.com/office/drawing/2014/main" id="{1E8F5E1A-197C-4451-AE34-CF3A15F47022}"/>
                </a:ext>
              </a:extLst>
            </p:cNvPr>
            <p:cNvSpPr/>
            <p:nvPr/>
          </p:nvSpPr>
          <p:spPr>
            <a:xfrm>
              <a:off x="7495910" y="4271698"/>
              <a:ext cx="1462816" cy="585000"/>
            </a:xfrm>
            <a:custGeom>
              <a:avLst/>
              <a:gdLst>
                <a:gd name="connsiteX0" fmla="*/ 0 w 1462500"/>
                <a:gd name="connsiteY0" fmla="*/ 0 h 585000"/>
                <a:gd name="connsiteX1" fmla="*/ 1462500 w 1462500"/>
                <a:gd name="connsiteY1" fmla="*/ 0 h 585000"/>
                <a:gd name="connsiteX2" fmla="*/ 1462500 w 1462500"/>
                <a:gd name="connsiteY2" fmla="*/ 585000 h 585000"/>
                <a:gd name="connsiteX3" fmla="*/ 0 w 1462500"/>
                <a:gd name="connsiteY3" fmla="*/ 585000 h 585000"/>
                <a:gd name="connsiteX4" fmla="*/ 0 w 1462500"/>
                <a:gd name="connsiteY4" fmla="*/ 0 h 58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500" h="585000">
                  <a:moveTo>
                    <a:pt x="0" y="0"/>
                  </a:moveTo>
                  <a:lnTo>
                    <a:pt x="1462500" y="0"/>
                  </a:lnTo>
                  <a:lnTo>
                    <a:pt x="1462500" y="585000"/>
                  </a:lnTo>
                  <a:lnTo>
                    <a:pt x="0" y="585000"/>
                  </a:lnTo>
                  <a:lnTo>
                    <a:pt x="0" y="0"/>
                  </a:lnTo>
                  <a:close/>
                </a:path>
              </a:pathLst>
            </a:custGeom>
          </p:spPr>
          <p:style>
            <a:lnRef idx="0">
              <a:schemeClr val="accent3">
                <a:alpha val="0"/>
                <a:hueOff val="0"/>
                <a:satOff val="0"/>
                <a:lumOff val="0"/>
                <a:alphaOff val="0"/>
              </a:schemeClr>
            </a:lnRef>
            <a:fillRef idx="0">
              <a:schemeClr val="accent3">
                <a:alpha val="0"/>
                <a:hueOff val="0"/>
                <a:satOff val="0"/>
                <a:lumOff val="0"/>
                <a:alphaOff val="0"/>
              </a:schemeClr>
            </a:fillRef>
            <a:effectRef idx="0">
              <a:schemeClr val="accent3">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risks involved in implementing the project.</a:t>
              </a:r>
            </a:p>
          </p:txBody>
        </p:sp>
        <p:sp>
          <p:nvSpPr>
            <p:cNvPr id="20" name="مستطيل: زوايا قطرية مستديرة 19">
              <a:extLst>
                <a:ext uri="{FF2B5EF4-FFF2-40B4-BE49-F238E27FC236}">
                  <a16:creationId xmlns:a16="http://schemas.microsoft.com/office/drawing/2014/main" id="{E3319040-AA41-4BB4-8539-88F430030E29}"/>
                </a:ext>
              </a:extLst>
            </p:cNvPr>
            <p:cNvSpPr/>
            <p:nvPr/>
          </p:nvSpPr>
          <p:spPr>
            <a:xfrm>
              <a:off x="9751477" y="3062442"/>
              <a:ext cx="892318" cy="892125"/>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1" name="مستطيل 20" descr="Group">
              <a:extLst>
                <a:ext uri="{FF2B5EF4-FFF2-40B4-BE49-F238E27FC236}">
                  <a16:creationId xmlns:a16="http://schemas.microsoft.com/office/drawing/2014/main" id="{ABEE99AB-E1C8-492F-9A3B-C438BD6985EC}"/>
                </a:ext>
              </a:extLst>
            </p:cNvPr>
            <p:cNvSpPr/>
            <p:nvPr/>
          </p:nvSpPr>
          <p:spPr>
            <a:xfrm>
              <a:off x="9941644" y="3291822"/>
              <a:ext cx="511986" cy="511875"/>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شكل حر: شكل 21">
              <a:extLst>
                <a:ext uri="{FF2B5EF4-FFF2-40B4-BE49-F238E27FC236}">
                  <a16:creationId xmlns:a16="http://schemas.microsoft.com/office/drawing/2014/main" id="{8978350E-31CB-44C3-9BF1-BB7CC08F570E}"/>
                </a:ext>
              </a:extLst>
            </p:cNvPr>
            <p:cNvSpPr/>
            <p:nvPr/>
          </p:nvSpPr>
          <p:spPr>
            <a:xfrm>
              <a:off x="9466229" y="4241991"/>
              <a:ext cx="1462816" cy="585000"/>
            </a:xfrm>
            <a:custGeom>
              <a:avLst/>
              <a:gdLst>
                <a:gd name="connsiteX0" fmla="*/ 0 w 1462500"/>
                <a:gd name="connsiteY0" fmla="*/ 0 h 585000"/>
                <a:gd name="connsiteX1" fmla="*/ 1462500 w 1462500"/>
                <a:gd name="connsiteY1" fmla="*/ 0 h 585000"/>
                <a:gd name="connsiteX2" fmla="*/ 1462500 w 1462500"/>
                <a:gd name="connsiteY2" fmla="*/ 585000 h 585000"/>
                <a:gd name="connsiteX3" fmla="*/ 0 w 1462500"/>
                <a:gd name="connsiteY3" fmla="*/ 585000 h 585000"/>
                <a:gd name="connsiteX4" fmla="*/ 0 w 1462500"/>
                <a:gd name="connsiteY4" fmla="*/ 0 h 58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500" h="585000">
                  <a:moveTo>
                    <a:pt x="0" y="0"/>
                  </a:moveTo>
                  <a:lnTo>
                    <a:pt x="1462500" y="0"/>
                  </a:lnTo>
                  <a:lnTo>
                    <a:pt x="1462500" y="585000"/>
                  </a:lnTo>
                  <a:lnTo>
                    <a:pt x="0" y="585000"/>
                  </a:lnTo>
                  <a:lnTo>
                    <a:pt x="0" y="0"/>
                  </a:lnTo>
                  <a:close/>
                </a:path>
              </a:pathLst>
            </a:custGeom>
          </p:spPr>
          <p:style>
            <a:lnRef idx="0">
              <a:schemeClr val="accent3">
                <a:alpha val="0"/>
                <a:hueOff val="0"/>
                <a:satOff val="0"/>
                <a:lumOff val="0"/>
                <a:alphaOff val="0"/>
              </a:schemeClr>
            </a:lnRef>
            <a:fillRef idx="0">
              <a:schemeClr val="accent3">
                <a:alpha val="0"/>
                <a:hueOff val="0"/>
                <a:satOff val="0"/>
                <a:lumOff val="0"/>
                <a:alphaOff val="0"/>
              </a:schemeClr>
            </a:fillRef>
            <a:effectRef idx="0">
              <a:schemeClr val="accent3">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size and cost of the project.</a:t>
              </a:r>
            </a:p>
          </p:txBody>
        </p:sp>
      </p:grpSp>
    </p:spTree>
    <p:extLst>
      <p:ext uri="{BB962C8B-B14F-4D97-AF65-F5344CB8AC3E}">
        <p14:creationId xmlns:p14="http://schemas.microsoft.com/office/powerpoint/2010/main" val="3502951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5754C-4E76-4CE6-A0A7-B656CA6A194B}"/>
              </a:ext>
            </a:extLst>
          </p:cNvPr>
          <p:cNvSpPr>
            <a:spLocks noGrp="1"/>
          </p:cNvSpPr>
          <p:nvPr>
            <p:ph type="title"/>
          </p:nvPr>
        </p:nvSpPr>
        <p:spPr>
          <a:xfrm>
            <a:off x="8177212" y="634946"/>
            <a:ext cx="3372529" cy="5055904"/>
          </a:xfrm>
        </p:spPr>
        <p:txBody>
          <a:bodyPr anchor="ctr">
            <a:normAutofit/>
          </a:bodyPr>
          <a:lstStyle/>
          <a:p>
            <a:r>
              <a:rPr lang="en-US" b="1"/>
              <a:t>Our Criteria for selecting the project</a:t>
            </a:r>
            <a:endParaRPr lang="en-US"/>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7345D1EA-54C0-496B-8720-59C2CC24F810}"/>
              </a:ext>
            </a:extLst>
          </p:cNvPr>
          <p:cNvGraphicFramePr>
            <a:graphicFrameLocks noGrp="1"/>
          </p:cNvGraphicFramePr>
          <p:nvPr>
            <p:ph idx="1"/>
            <p:extLst>
              <p:ext uri="{D42A27DB-BD31-4B8C-83A1-F6EECF244321}">
                <p14:modId xmlns:p14="http://schemas.microsoft.com/office/powerpoint/2010/main" val="116697220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539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4A20-89B5-43A1-A559-6983B10564AB}"/>
              </a:ext>
            </a:extLst>
          </p:cNvPr>
          <p:cNvSpPr>
            <a:spLocks noGrp="1"/>
          </p:cNvSpPr>
          <p:nvPr>
            <p:ph type="title"/>
          </p:nvPr>
        </p:nvSpPr>
        <p:spPr>
          <a:xfrm>
            <a:off x="1097280" y="286603"/>
            <a:ext cx="10058400" cy="1450757"/>
          </a:xfrm>
        </p:spPr>
        <p:txBody>
          <a:bodyPr>
            <a:normAutofit/>
          </a:bodyPr>
          <a:lstStyle/>
          <a:p>
            <a:r>
              <a:rPr lang="en-US"/>
              <a:t>Our Project Ideas</a:t>
            </a:r>
          </a:p>
        </p:txBody>
      </p:sp>
      <p:graphicFrame>
        <p:nvGraphicFramePr>
          <p:cNvPr id="5" name="Content Placeholder 2">
            <a:extLst>
              <a:ext uri="{FF2B5EF4-FFF2-40B4-BE49-F238E27FC236}">
                <a16:creationId xmlns:a16="http://schemas.microsoft.com/office/drawing/2014/main" id="{853795DF-F5D3-42FB-AEA5-53693918EBA2}"/>
              </a:ext>
            </a:extLst>
          </p:cNvPr>
          <p:cNvGraphicFramePr>
            <a:graphicFrameLocks noGrp="1"/>
          </p:cNvGraphicFramePr>
          <p:nvPr>
            <p:ph idx="1"/>
            <p:extLst>
              <p:ext uri="{D42A27DB-BD31-4B8C-83A1-F6EECF244321}">
                <p14:modId xmlns:p14="http://schemas.microsoft.com/office/powerpoint/2010/main" val="26115533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2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EBE858-8E3E-4664-A5C7-B58635982F7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a:solidFill>
                  <a:srgbClr val="FFFFFF"/>
                </a:solidFill>
              </a:rPr>
              <a:t>Select Project Idea</a:t>
            </a:r>
            <a:endParaRPr lang="en-US" sz="3600">
              <a:solidFill>
                <a:srgbClr val="FFFFFF"/>
              </a:solidFill>
            </a:endParaRPr>
          </a:p>
        </p:txBody>
      </p:sp>
      <p:sp>
        <p:nvSpPr>
          <p:cNvPr id="5" name="TextBox 4">
            <a:extLst>
              <a:ext uri="{FF2B5EF4-FFF2-40B4-BE49-F238E27FC236}">
                <a16:creationId xmlns:a16="http://schemas.microsoft.com/office/drawing/2014/main" id="{3B44A5D6-F70B-411C-B292-1AE84617D991}"/>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a:solidFill>
                  <a:srgbClr val="FFFFFF"/>
                </a:solidFill>
              </a:rPr>
              <a:t>After doing the Analytic hierarchy process for each criteria with the project the result will be in the final table  </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8ACBED02-FBDA-4775-9F6E-6E1DDD143353}"/>
              </a:ext>
            </a:extLst>
          </p:cNvPr>
          <p:cNvGraphicFramePr>
            <a:graphicFrameLocks noGrp="1"/>
          </p:cNvGraphicFramePr>
          <p:nvPr>
            <p:ph idx="1"/>
            <p:extLst>
              <p:ext uri="{D42A27DB-BD31-4B8C-83A1-F6EECF244321}">
                <p14:modId xmlns:p14="http://schemas.microsoft.com/office/powerpoint/2010/main" val="2520944018"/>
              </p:ext>
            </p:extLst>
          </p:nvPr>
        </p:nvGraphicFramePr>
        <p:xfrm>
          <a:off x="4742017" y="1419316"/>
          <a:ext cx="6798086" cy="4019371"/>
        </p:xfrm>
        <a:graphic>
          <a:graphicData uri="http://schemas.openxmlformats.org/drawingml/2006/table">
            <a:tbl>
              <a:tblPr firstRow="1" firstCol="1" bandRow="1">
                <a:noFill/>
                <a:tableStyleId>{5C22544A-7EE6-4342-B048-85BDC9FD1C3A}</a:tableStyleId>
              </a:tblPr>
              <a:tblGrid>
                <a:gridCol w="749065">
                  <a:extLst>
                    <a:ext uri="{9D8B030D-6E8A-4147-A177-3AD203B41FA5}">
                      <a16:colId xmlns:a16="http://schemas.microsoft.com/office/drawing/2014/main" val="2568443718"/>
                    </a:ext>
                  </a:extLst>
                </a:gridCol>
                <a:gridCol w="1025143">
                  <a:extLst>
                    <a:ext uri="{9D8B030D-6E8A-4147-A177-3AD203B41FA5}">
                      <a16:colId xmlns:a16="http://schemas.microsoft.com/office/drawing/2014/main" val="2194640363"/>
                    </a:ext>
                  </a:extLst>
                </a:gridCol>
                <a:gridCol w="1444306">
                  <a:extLst>
                    <a:ext uri="{9D8B030D-6E8A-4147-A177-3AD203B41FA5}">
                      <a16:colId xmlns:a16="http://schemas.microsoft.com/office/drawing/2014/main" val="1161821678"/>
                    </a:ext>
                  </a:extLst>
                </a:gridCol>
                <a:gridCol w="1182170">
                  <a:extLst>
                    <a:ext uri="{9D8B030D-6E8A-4147-A177-3AD203B41FA5}">
                      <a16:colId xmlns:a16="http://schemas.microsoft.com/office/drawing/2014/main" val="4046202806"/>
                    </a:ext>
                  </a:extLst>
                </a:gridCol>
                <a:gridCol w="948324">
                  <a:extLst>
                    <a:ext uri="{9D8B030D-6E8A-4147-A177-3AD203B41FA5}">
                      <a16:colId xmlns:a16="http://schemas.microsoft.com/office/drawing/2014/main" val="2889400375"/>
                    </a:ext>
                  </a:extLst>
                </a:gridCol>
                <a:gridCol w="1449078">
                  <a:extLst>
                    <a:ext uri="{9D8B030D-6E8A-4147-A177-3AD203B41FA5}">
                      <a16:colId xmlns:a16="http://schemas.microsoft.com/office/drawing/2014/main" val="165290373"/>
                    </a:ext>
                  </a:extLst>
                </a:gridCol>
              </a:tblGrid>
              <a:tr h="1241456">
                <a:tc>
                  <a:txBody>
                    <a:bodyPr/>
                    <a:lstStyle/>
                    <a:p>
                      <a:pPr marL="0" marR="0" algn="ctr">
                        <a:lnSpc>
                          <a:spcPct val="107000"/>
                        </a:lnSpc>
                        <a:spcBef>
                          <a:spcPts val="0"/>
                        </a:spcBef>
                        <a:spcAft>
                          <a:spcPts val="0"/>
                        </a:spcAft>
                      </a:pPr>
                      <a:r>
                        <a:rPr lang="en-GB" sz="1200" b="0" cap="all" spc="150">
                          <a:solidFill>
                            <a:schemeClr val="lt1"/>
                          </a:solidFill>
                          <a:effectLst/>
                        </a:rPr>
                        <a:t> </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GB" sz="1200" b="0" cap="all" spc="150">
                          <a:solidFill>
                            <a:schemeClr val="lt1"/>
                          </a:solidFill>
                          <a:effectLst/>
                        </a:rPr>
                        <a:t>Criteria weights</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GB" sz="1200" b="0" cap="all" spc="150">
                          <a:solidFill>
                            <a:schemeClr val="lt1"/>
                          </a:solidFill>
                          <a:effectLst/>
                        </a:rPr>
                        <a:t>Smart surveillance</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GB" sz="1200" b="0" cap="all" spc="150">
                          <a:solidFill>
                            <a:schemeClr val="lt1"/>
                          </a:solidFill>
                          <a:effectLst/>
                        </a:rPr>
                        <a:t>traffic anomaly detection</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GB" sz="1200" b="0" cap="all" spc="150">
                          <a:solidFill>
                            <a:schemeClr val="lt1"/>
                          </a:solidFill>
                          <a:effectLst/>
                        </a:rPr>
                        <a:t>Smart Trash</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tc>
                  <a:txBody>
                    <a:bodyPr/>
                    <a:lstStyle/>
                    <a:p>
                      <a:pPr marL="0" marR="0" algn="ctr">
                        <a:lnSpc>
                          <a:spcPct val="107000"/>
                        </a:lnSpc>
                        <a:spcBef>
                          <a:spcPts val="0"/>
                        </a:spcBef>
                        <a:spcAft>
                          <a:spcPts val="0"/>
                        </a:spcAft>
                      </a:pPr>
                      <a:r>
                        <a:rPr lang="en-GB" sz="1200" b="0" cap="all" spc="150">
                          <a:solidFill>
                            <a:schemeClr val="lt1"/>
                          </a:solidFill>
                          <a:effectLst/>
                        </a:rPr>
                        <a:t>Arabic handwriting recognition</a:t>
                      </a:r>
                      <a:endParaRPr lang="en-U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123086035"/>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A</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0.15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0.30</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0.56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0.08</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537508737"/>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B</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0.20</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0.67</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0.08</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955028374"/>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C</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0.24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0.24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0.64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0.06</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35762716"/>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D</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0.33</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0.54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0.31</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0.09</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96034722"/>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E</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0.15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0.14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0.67</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0.15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33575138"/>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F</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0.07</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0.20</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0.15</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0.61</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algn="ctr">
                        <a:lnSpc>
                          <a:spcPct val="107000"/>
                        </a:lnSpc>
                        <a:spcBef>
                          <a:spcPts val="0"/>
                        </a:spcBef>
                        <a:spcAft>
                          <a:spcPts val="0"/>
                        </a:spcAft>
                      </a:pPr>
                      <a:r>
                        <a:rPr lang="en-GB" sz="1000" cap="none" spc="0">
                          <a:solidFill>
                            <a:schemeClr val="tx1"/>
                          </a:solidFill>
                          <a:effectLst/>
                        </a:rPr>
                        <a:t>0.4</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28972037"/>
                  </a:ext>
                </a:extLst>
              </a:tr>
              <a:tr h="396845">
                <a:tc>
                  <a:txBody>
                    <a:bodyPr/>
                    <a:lstStyle/>
                    <a:p>
                      <a:pPr marL="0" marR="0" algn="ctr">
                        <a:lnSpc>
                          <a:spcPct val="107000"/>
                        </a:lnSpc>
                        <a:spcBef>
                          <a:spcPts val="0"/>
                        </a:spcBef>
                        <a:spcAft>
                          <a:spcPts val="0"/>
                        </a:spcAft>
                      </a:pPr>
                      <a:r>
                        <a:rPr lang="en-GB" sz="1000" b="1" cap="none" spc="0">
                          <a:solidFill>
                            <a:schemeClr val="tx1"/>
                          </a:solidFill>
                          <a:effectLst/>
                        </a:rPr>
                        <a:t>SCORE</a:t>
                      </a:r>
                      <a:endParaRPr lang="en-U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 </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0.33</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0.49</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0.11</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GB" sz="1000" cap="none" spc="0">
                          <a:solidFill>
                            <a:schemeClr val="tx1"/>
                          </a:solidFill>
                          <a:effectLst/>
                        </a:rPr>
                        <a:t>0.07</a:t>
                      </a:r>
                      <a:endParaRPr lang="en-U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6271" marR="106271" marT="106271" marB="1062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51710149"/>
                  </a:ext>
                </a:extLst>
              </a:tr>
            </a:tbl>
          </a:graphicData>
        </a:graphic>
      </p:graphicFrame>
    </p:spTree>
    <p:extLst>
      <p:ext uri="{BB962C8B-B14F-4D97-AF65-F5344CB8AC3E}">
        <p14:creationId xmlns:p14="http://schemas.microsoft.com/office/powerpoint/2010/main" val="137247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B696B-E409-4AE3-8C69-59F2C9BEE63D}"/>
              </a:ext>
            </a:extLst>
          </p:cNvPr>
          <p:cNvSpPr>
            <a:spLocks noGrp="1"/>
          </p:cNvSpPr>
          <p:nvPr>
            <p:ph type="title"/>
          </p:nvPr>
        </p:nvSpPr>
        <p:spPr>
          <a:xfrm>
            <a:off x="8177212" y="634946"/>
            <a:ext cx="3372529" cy="5055904"/>
          </a:xfrm>
        </p:spPr>
        <p:txBody>
          <a:bodyPr anchor="ctr">
            <a:normAutofit/>
          </a:bodyPr>
          <a:lstStyle/>
          <a:p>
            <a:r>
              <a:rPr lang="en-US"/>
              <a:t>Determine the needs for the project selected </a:t>
            </a:r>
          </a:p>
        </p:txBody>
      </p:sp>
      <p:cxnSp>
        <p:nvCxnSpPr>
          <p:cNvPr id="23" name="Straight Connector 22">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AF600E6-2F68-4647-A892-B9DC69EA2625}"/>
              </a:ext>
            </a:extLst>
          </p:cNvPr>
          <p:cNvGraphicFramePr>
            <a:graphicFrameLocks noGrp="1"/>
          </p:cNvGraphicFramePr>
          <p:nvPr>
            <p:ph idx="1"/>
            <p:extLst>
              <p:ext uri="{D42A27DB-BD31-4B8C-83A1-F6EECF244321}">
                <p14:modId xmlns:p14="http://schemas.microsoft.com/office/powerpoint/2010/main" val="6775150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52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B3F9-F7AA-4B3A-A03D-9AF95171D12A}"/>
              </a:ext>
            </a:extLst>
          </p:cNvPr>
          <p:cNvSpPr>
            <a:spLocks noGrp="1"/>
          </p:cNvSpPr>
          <p:nvPr>
            <p:ph type="ctrTitle"/>
          </p:nvPr>
        </p:nvSpPr>
        <p:spPr>
          <a:xfrm>
            <a:off x="3836504" y="758952"/>
            <a:ext cx="7319175" cy="3566160"/>
          </a:xfrm>
        </p:spPr>
        <p:txBody>
          <a:bodyPr>
            <a:normAutofit/>
          </a:bodyPr>
          <a:lstStyle/>
          <a:p>
            <a:pPr algn="ctr"/>
            <a:r>
              <a:rPr lang="en-US">
                <a:latin typeface="Times New Roman" panose="02020603050405020304" pitchFamily="18" charset="0"/>
                <a:cs typeface="Times New Roman" panose="02020603050405020304" pitchFamily="18" charset="0"/>
              </a:rPr>
              <a:t>Team Prosses Guidelines</a:t>
            </a:r>
          </a:p>
        </p:txBody>
      </p:sp>
      <p:sp>
        <p:nvSpPr>
          <p:cNvPr id="5" name="Subtitle 4">
            <a:extLst>
              <a:ext uri="{FF2B5EF4-FFF2-40B4-BE49-F238E27FC236}">
                <a16:creationId xmlns:a16="http://schemas.microsoft.com/office/drawing/2014/main" id="{ED39A4F8-10AB-4B48-96DB-1C493FB7481E}"/>
              </a:ext>
            </a:extLst>
          </p:cNvPr>
          <p:cNvSpPr>
            <a:spLocks noGrp="1"/>
          </p:cNvSpPr>
          <p:nvPr>
            <p:ph type="subTitle" idx="1"/>
          </p:nvPr>
        </p:nvSpPr>
        <p:spPr>
          <a:xfrm>
            <a:off x="3836504" y="4455620"/>
            <a:ext cx="7321946" cy="1143000"/>
          </a:xfrm>
        </p:spPr>
        <p:txBody>
          <a:bodyPr vert="horz" lIns="91440" tIns="45720" rIns="91440" bIns="45720" rtlCol="0">
            <a:normAutofit/>
          </a:bodyPr>
          <a:lstStyle/>
          <a:p>
            <a:pPr algn="ctr"/>
            <a:r>
              <a:rPr lang="en-US">
                <a:latin typeface="Times New Roman"/>
                <a:cs typeface="Times New Roman"/>
              </a:rPr>
              <a:t>Appendix A</a:t>
            </a:r>
          </a:p>
        </p:txBody>
      </p:sp>
      <p:pic>
        <p:nvPicPr>
          <p:cNvPr id="6" name="Graphic 5" descr="Check List">
            <a:extLst>
              <a:ext uri="{FF2B5EF4-FFF2-40B4-BE49-F238E27FC236}">
                <a16:creationId xmlns:a16="http://schemas.microsoft.com/office/drawing/2014/main" id="{D66F4A64-D114-4C04-8E0B-4C704D29E6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777" y="1942415"/>
            <a:ext cx="2449486" cy="2449486"/>
          </a:xfrm>
          <a:prstGeom prst="rect">
            <a:avLst/>
          </a:prstGeom>
        </p:spPr>
      </p:pic>
    </p:spTree>
    <p:custDataLst>
      <p:tags r:id="rId1"/>
    </p:custDataLst>
    <p:extLst>
      <p:ext uri="{BB962C8B-B14F-4D97-AF65-F5344CB8AC3E}">
        <p14:creationId xmlns:p14="http://schemas.microsoft.com/office/powerpoint/2010/main" val="3185317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9255F0-FAA9-4E1F-BF33-00596CDE3C9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Marketing requirements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22DA957A-6BC4-44DF-883F-C89DEA9E2F24}"/>
              </a:ext>
            </a:extLst>
          </p:cNvPr>
          <p:cNvGraphicFramePr>
            <a:graphicFrameLocks noGrp="1"/>
          </p:cNvGraphicFramePr>
          <p:nvPr>
            <p:ph idx="1"/>
            <p:extLst>
              <p:ext uri="{D42A27DB-BD31-4B8C-83A1-F6EECF244321}">
                <p14:modId xmlns:p14="http://schemas.microsoft.com/office/powerpoint/2010/main" val="63790697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014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B1444-2355-4A04-9604-91D6301500AB}"/>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Objective tree</a:t>
            </a:r>
          </a:p>
        </p:txBody>
      </p:sp>
      <p:pic>
        <p:nvPicPr>
          <p:cNvPr id="4" name="عنصر نائب للمحتوى 3" descr="صورة تحتوي على لقطة شاشة&#10;&#10;تم إنشاء الوصف تلقائياً">
            <a:extLst>
              <a:ext uri="{FF2B5EF4-FFF2-40B4-BE49-F238E27FC236}">
                <a16:creationId xmlns:a16="http://schemas.microsoft.com/office/drawing/2014/main" id="{C7199122-820A-4CB0-9DB3-8534D3EC83C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60951" y="457200"/>
            <a:ext cx="4537821" cy="5541834"/>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19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AC0D-D1AA-498F-9FA1-6A5D3FE3EEDE}"/>
              </a:ext>
            </a:extLst>
          </p:cNvPr>
          <p:cNvSpPr>
            <a:spLocks noGrp="1"/>
          </p:cNvSpPr>
          <p:nvPr>
            <p:ph type="title"/>
          </p:nvPr>
        </p:nvSpPr>
        <p:spPr/>
        <p:txBody>
          <a:bodyPr/>
          <a:lstStyle/>
          <a:p>
            <a:r>
              <a:rPr lang="en-US"/>
              <a:t>ranking need using pairwise comparison</a:t>
            </a:r>
          </a:p>
        </p:txBody>
      </p:sp>
      <p:graphicFrame>
        <p:nvGraphicFramePr>
          <p:cNvPr id="9" name="Content Placeholder 8">
            <a:extLst>
              <a:ext uri="{FF2B5EF4-FFF2-40B4-BE49-F238E27FC236}">
                <a16:creationId xmlns:a16="http://schemas.microsoft.com/office/drawing/2014/main" id="{20A80A36-43D2-45B0-9FC5-C474C7C07598}"/>
              </a:ext>
            </a:extLst>
          </p:cNvPr>
          <p:cNvGraphicFramePr>
            <a:graphicFrameLocks noGrp="1"/>
          </p:cNvGraphicFramePr>
          <p:nvPr>
            <p:ph idx="1"/>
            <p:extLst>
              <p:ext uri="{D42A27DB-BD31-4B8C-83A1-F6EECF244321}">
                <p14:modId xmlns:p14="http://schemas.microsoft.com/office/powerpoint/2010/main" val="4264247783"/>
              </p:ext>
            </p:extLst>
          </p:nvPr>
        </p:nvGraphicFramePr>
        <p:xfrm>
          <a:off x="2252209" y="2270230"/>
          <a:ext cx="5962651" cy="1303338"/>
        </p:xfrm>
        <a:graphic>
          <a:graphicData uri="http://schemas.openxmlformats.org/drawingml/2006/table">
            <a:tbl>
              <a:tblPr firstRow="1" firstCol="1" bandRow="1">
                <a:tableStyleId>{5C22544A-7EE6-4342-B048-85BDC9FD1C3A}</a:tableStyleId>
              </a:tblPr>
              <a:tblGrid>
                <a:gridCol w="993246">
                  <a:extLst>
                    <a:ext uri="{9D8B030D-6E8A-4147-A177-3AD203B41FA5}">
                      <a16:colId xmlns:a16="http://schemas.microsoft.com/office/drawing/2014/main" val="1906006630"/>
                    </a:ext>
                  </a:extLst>
                </a:gridCol>
                <a:gridCol w="993881">
                  <a:extLst>
                    <a:ext uri="{9D8B030D-6E8A-4147-A177-3AD203B41FA5}">
                      <a16:colId xmlns:a16="http://schemas.microsoft.com/office/drawing/2014/main" val="1211751499"/>
                    </a:ext>
                  </a:extLst>
                </a:gridCol>
                <a:gridCol w="993881">
                  <a:extLst>
                    <a:ext uri="{9D8B030D-6E8A-4147-A177-3AD203B41FA5}">
                      <a16:colId xmlns:a16="http://schemas.microsoft.com/office/drawing/2014/main" val="3034354597"/>
                    </a:ext>
                  </a:extLst>
                </a:gridCol>
                <a:gridCol w="993881">
                  <a:extLst>
                    <a:ext uri="{9D8B030D-6E8A-4147-A177-3AD203B41FA5}">
                      <a16:colId xmlns:a16="http://schemas.microsoft.com/office/drawing/2014/main" val="187255237"/>
                    </a:ext>
                  </a:extLst>
                </a:gridCol>
                <a:gridCol w="993881">
                  <a:extLst>
                    <a:ext uri="{9D8B030D-6E8A-4147-A177-3AD203B41FA5}">
                      <a16:colId xmlns:a16="http://schemas.microsoft.com/office/drawing/2014/main" val="658765504"/>
                    </a:ext>
                  </a:extLst>
                </a:gridCol>
                <a:gridCol w="993881">
                  <a:extLst>
                    <a:ext uri="{9D8B030D-6E8A-4147-A177-3AD203B41FA5}">
                      <a16:colId xmlns:a16="http://schemas.microsoft.com/office/drawing/2014/main" val="2843230812"/>
                    </a:ext>
                  </a:extLst>
                </a:gridCol>
              </a:tblGrid>
              <a:tr h="317500">
                <a:tc>
                  <a:txBody>
                    <a:bodyPr/>
                    <a:lstStyle/>
                    <a:p>
                      <a:endParaRPr lang="en-US" sz="11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Functionality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Easy to use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Environmental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geometric mean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weights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2548698"/>
                  </a:ext>
                </a:extLst>
              </a:tr>
              <a:tr h="317500">
                <a:tc>
                  <a:txBody>
                    <a:bodyPr/>
                    <a:lstStyle/>
                    <a:p>
                      <a:pPr marL="0" marR="0" algn="ctr">
                        <a:lnSpc>
                          <a:spcPct val="107000"/>
                        </a:lnSpc>
                        <a:spcBef>
                          <a:spcPts val="0"/>
                        </a:spcBef>
                        <a:spcAft>
                          <a:spcPts val="0"/>
                        </a:spcAft>
                      </a:pPr>
                      <a:r>
                        <a:rPr lang="en-GB" sz="1100">
                          <a:effectLst/>
                        </a:rPr>
                        <a:t>Functionality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2.47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0.62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20353840"/>
                  </a:ext>
                </a:extLst>
              </a:tr>
              <a:tr h="317500">
                <a:tc>
                  <a:txBody>
                    <a:bodyPr/>
                    <a:lstStyle/>
                    <a:p>
                      <a:pPr marL="0" marR="0" algn="ctr">
                        <a:lnSpc>
                          <a:spcPct val="107000"/>
                        </a:lnSpc>
                        <a:spcBef>
                          <a:spcPts val="0"/>
                        </a:spcBef>
                        <a:spcAft>
                          <a:spcPts val="0"/>
                        </a:spcAft>
                      </a:pPr>
                      <a:r>
                        <a:rPr lang="en-GB" sz="1100">
                          <a:effectLst/>
                        </a:rPr>
                        <a:t>Easy to use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0.34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0.09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07481010"/>
                  </a:ext>
                </a:extLst>
              </a:tr>
              <a:tr h="317500">
                <a:tc>
                  <a:txBody>
                    <a:bodyPr/>
                    <a:lstStyle/>
                    <a:p>
                      <a:pPr marL="0" marR="0" algn="ctr">
                        <a:lnSpc>
                          <a:spcPct val="107000"/>
                        </a:lnSpc>
                        <a:spcBef>
                          <a:spcPts val="0"/>
                        </a:spcBef>
                        <a:spcAft>
                          <a:spcPts val="0"/>
                        </a:spcAft>
                      </a:pPr>
                      <a:r>
                        <a:rPr lang="en-GB" sz="1100">
                          <a:effectLst/>
                        </a:rPr>
                        <a:t>Environmental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1.19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rPr>
                        <a:t>0.30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61085379"/>
                  </a:ext>
                </a:extLst>
              </a:tr>
            </a:tbl>
          </a:graphicData>
        </a:graphic>
      </p:graphicFrame>
      <p:sp>
        <p:nvSpPr>
          <p:cNvPr id="10" name="Rectangle 1">
            <a:extLst>
              <a:ext uri="{FF2B5EF4-FFF2-40B4-BE49-F238E27FC236}">
                <a16:creationId xmlns:a16="http://schemas.microsoft.com/office/drawing/2014/main" id="{79CBD8DA-B82B-4916-A9E7-6674D730CB9B}"/>
              </a:ext>
            </a:extLst>
          </p:cNvPr>
          <p:cNvSpPr>
            <a:spLocks noChangeArrowheads="1"/>
          </p:cNvSpPr>
          <p:nvPr/>
        </p:nvSpPr>
        <p:spPr bwMode="auto">
          <a:xfrm>
            <a:off x="-4942115" y="3829439"/>
            <a:ext cx="157504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ea typeface="Calibri" panose="020F0502020204030204" pitchFamily="34" charset="0"/>
              </a:rPr>
              <a:t>Table 9: AHP for </a:t>
            </a:r>
            <a:r>
              <a:rPr kumimoji="0" lang="en-US" altLang="en-US" sz="1200" b="0" i="0" u="none" strike="noStrike" cap="none" normalizeH="0" baseline="0">
                <a:ln>
                  <a:noFill/>
                </a:ln>
                <a:solidFill>
                  <a:srgbClr val="000000"/>
                </a:solidFill>
                <a:effectLst/>
                <a:latin typeface="Times" panose="02020603050405020304" pitchFamily="18" charset="0"/>
                <a:ea typeface="Times New Roman" panose="02020603050405020304" pitchFamily="18" charset="0"/>
              </a:rPr>
              <a:t>traffic anomaly detection system using deep learning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00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0BABE-5D11-42E4-98F4-35FB4495C5D0}"/>
              </a:ext>
            </a:extLst>
          </p:cNvPr>
          <p:cNvSpPr>
            <a:spLocks noGrp="1"/>
          </p:cNvSpPr>
          <p:nvPr>
            <p:ph type="title"/>
          </p:nvPr>
        </p:nvSpPr>
        <p:spPr/>
        <p:txBody>
          <a:bodyPr/>
          <a:lstStyle/>
          <a:p>
            <a:r>
              <a:rPr lang="en-US"/>
              <a:t>ranking need using pairwise comparison</a:t>
            </a:r>
          </a:p>
        </p:txBody>
      </p:sp>
      <p:sp>
        <p:nvSpPr>
          <p:cNvPr id="5" name="Text Placeholder 4">
            <a:extLst>
              <a:ext uri="{FF2B5EF4-FFF2-40B4-BE49-F238E27FC236}">
                <a16:creationId xmlns:a16="http://schemas.microsoft.com/office/drawing/2014/main" id="{F0E37428-CE9E-48A3-ACEF-34DB6E9D3F8E}"/>
              </a:ext>
            </a:extLst>
          </p:cNvPr>
          <p:cNvSpPr>
            <a:spLocks noGrp="1"/>
          </p:cNvSpPr>
          <p:nvPr>
            <p:ph type="body" idx="1"/>
          </p:nvPr>
        </p:nvSpPr>
        <p:spPr/>
        <p:txBody>
          <a:bodyPr/>
          <a:lstStyle/>
          <a:p>
            <a:r>
              <a:rPr lang="en-US"/>
              <a:t>AHP for traffic anomaly detection system using deep learning</a:t>
            </a:r>
          </a:p>
        </p:txBody>
      </p:sp>
      <p:graphicFrame>
        <p:nvGraphicFramePr>
          <p:cNvPr id="9" name="Content Placeholder 8">
            <a:extLst>
              <a:ext uri="{FF2B5EF4-FFF2-40B4-BE49-F238E27FC236}">
                <a16:creationId xmlns:a16="http://schemas.microsoft.com/office/drawing/2014/main" id="{A9A08BAA-BFB4-49DF-B809-CD4A3504A127}"/>
              </a:ext>
            </a:extLst>
          </p:cNvPr>
          <p:cNvGraphicFramePr>
            <a:graphicFrameLocks noGrp="1"/>
          </p:cNvGraphicFramePr>
          <p:nvPr>
            <p:ph sz="half" idx="2"/>
            <p:extLst>
              <p:ext uri="{D42A27DB-BD31-4B8C-83A1-F6EECF244321}">
                <p14:modId xmlns:p14="http://schemas.microsoft.com/office/powerpoint/2010/main" val="4079473680"/>
              </p:ext>
            </p:extLst>
          </p:nvPr>
        </p:nvGraphicFramePr>
        <p:xfrm>
          <a:off x="627971" y="2691026"/>
          <a:ext cx="5407704" cy="2120330"/>
        </p:xfrm>
        <a:graphic>
          <a:graphicData uri="http://schemas.openxmlformats.org/drawingml/2006/table">
            <a:tbl>
              <a:tblPr firstRow="1" firstCol="1" bandRow="1">
                <a:tableStyleId>{5C22544A-7EE6-4342-B048-85BDC9FD1C3A}</a:tableStyleId>
              </a:tblPr>
              <a:tblGrid>
                <a:gridCol w="900804">
                  <a:extLst>
                    <a:ext uri="{9D8B030D-6E8A-4147-A177-3AD203B41FA5}">
                      <a16:colId xmlns:a16="http://schemas.microsoft.com/office/drawing/2014/main" val="2657587925"/>
                    </a:ext>
                  </a:extLst>
                </a:gridCol>
                <a:gridCol w="901380">
                  <a:extLst>
                    <a:ext uri="{9D8B030D-6E8A-4147-A177-3AD203B41FA5}">
                      <a16:colId xmlns:a16="http://schemas.microsoft.com/office/drawing/2014/main" val="2236403573"/>
                    </a:ext>
                  </a:extLst>
                </a:gridCol>
                <a:gridCol w="901380">
                  <a:extLst>
                    <a:ext uri="{9D8B030D-6E8A-4147-A177-3AD203B41FA5}">
                      <a16:colId xmlns:a16="http://schemas.microsoft.com/office/drawing/2014/main" val="2477594340"/>
                    </a:ext>
                  </a:extLst>
                </a:gridCol>
                <a:gridCol w="901380">
                  <a:extLst>
                    <a:ext uri="{9D8B030D-6E8A-4147-A177-3AD203B41FA5}">
                      <a16:colId xmlns:a16="http://schemas.microsoft.com/office/drawing/2014/main" val="2485054354"/>
                    </a:ext>
                  </a:extLst>
                </a:gridCol>
                <a:gridCol w="901380">
                  <a:extLst>
                    <a:ext uri="{9D8B030D-6E8A-4147-A177-3AD203B41FA5}">
                      <a16:colId xmlns:a16="http://schemas.microsoft.com/office/drawing/2014/main" val="965461835"/>
                    </a:ext>
                  </a:extLst>
                </a:gridCol>
                <a:gridCol w="901380">
                  <a:extLst>
                    <a:ext uri="{9D8B030D-6E8A-4147-A177-3AD203B41FA5}">
                      <a16:colId xmlns:a16="http://schemas.microsoft.com/office/drawing/2014/main" val="3309845257"/>
                    </a:ext>
                  </a:extLst>
                </a:gridCol>
              </a:tblGrid>
              <a:tr h="569702">
                <a:tc>
                  <a:txBody>
                    <a:bodyPr/>
                    <a:lstStyle/>
                    <a:p>
                      <a:endParaRPr lang="en-US" sz="900">
                        <a:effectLst/>
                        <a:latin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Functionality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Easy to use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Environmental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geometric mean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weights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extLst>
                  <a:ext uri="{0D108BD9-81ED-4DB2-BD59-A6C34878D82A}">
                    <a16:rowId xmlns:a16="http://schemas.microsoft.com/office/drawing/2014/main" val="2850560328"/>
                  </a:ext>
                </a:extLst>
              </a:tr>
              <a:tr h="516876">
                <a:tc>
                  <a:txBody>
                    <a:bodyPr/>
                    <a:lstStyle/>
                    <a:p>
                      <a:pPr marL="0" marR="0" algn="ctr">
                        <a:lnSpc>
                          <a:spcPct val="107000"/>
                        </a:lnSpc>
                        <a:spcBef>
                          <a:spcPts val="0"/>
                        </a:spcBef>
                        <a:spcAft>
                          <a:spcPts val="0"/>
                        </a:spcAft>
                      </a:pPr>
                      <a:r>
                        <a:rPr lang="en-GB" sz="900">
                          <a:effectLst/>
                        </a:rPr>
                        <a:t>Functionality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2.47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0.62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extLst>
                  <a:ext uri="{0D108BD9-81ED-4DB2-BD59-A6C34878D82A}">
                    <a16:rowId xmlns:a16="http://schemas.microsoft.com/office/drawing/2014/main" val="3935539661"/>
                  </a:ext>
                </a:extLst>
              </a:tr>
              <a:tr h="516876">
                <a:tc>
                  <a:txBody>
                    <a:bodyPr/>
                    <a:lstStyle/>
                    <a:p>
                      <a:pPr marL="0" marR="0" algn="ctr">
                        <a:lnSpc>
                          <a:spcPct val="107000"/>
                        </a:lnSpc>
                        <a:spcBef>
                          <a:spcPts val="0"/>
                        </a:spcBef>
                        <a:spcAft>
                          <a:spcPts val="0"/>
                        </a:spcAft>
                      </a:pPr>
                      <a:r>
                        <a:rPr lang="en-GB" sz="900">
                          <a:effectLst/>
                        </a:rPr>
                        <a:t>Easy to use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0.34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0.09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extLst>
                  <a:ext uri="{0D108BD9-81ED-4DB2-BD59-A6C34878D82A}">
                    <a16:rowId xmlns:a16="http://schemas.microsoft.com/office/drawing/2014/main" val="2178161639"/>
                  </a:ext>
                </a:extLst>
              </a:tr>
              <a:tr h="516876">
                <a:tc>
                  <a:txBody>
                    <a:bodyPr/>
                    <a:lstStyle/>
                    <a:p>
                      <a:pPr marL="0" marR="0" algn="ctr">
                        <a:lnSpc>
                          <a:spcPct val="107000"/>
                        </a:lnSpc>
                        <a:spcBef>
                          <a:spcPts val="0"/>
                        </a:spcBef>
                        <a:spcAft>
                          <a:spcPts val="0"/>
                        </a:spcAft>
                      </a:pPr>
                      <a:r>
                        <a:rPr lang="en-GB" sz="900">
                          <a:effectLst/>
                        </a:rPr>
                        <a:t>Environmental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1.19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tc>
                  <a:txBody>
                    <a:bodyPr/>
                    <a:lstStyle/>
                    <a:p>
                      <a:pPr marL="0" marR="0" algn="ctr">
                        <a:lnSpc>
                          <a:spcPct val="107000"/>
                        </a:lnSpc>
                        <a:spcBef>
                          <a:spcPts val="0"/>
                        </a:spcBef>
                        <a:spcAft>
                          <a:spcPts val="0"/>
                        </a:spcAft>
                      </a:pPr>
                      <a:r>
                        <a:rPr lang="en-GB" sz="800">
                          <a:effectLst/>
                        </a:rPr>
                        <a:t>0.30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803" marR="56803" marT="0" marB="0" anchor="ctr"/>
                </a:tc>
                <a:extLst>
                  <a:ext uri="{0D108BD9-81ED-4DB2-BD59-A6C34878D82A}">
                    <a16:rowId xmlns:a16="http://schemas.microsoft.com/office/drawing/2014/main" val="1247443433"/>
                  </a:ext>
                </a:extLst>
              </a:tr>
            </a:tbl>
          </a:graphicData>
        </a:graphic>
      </p:graphicFrame>
      <p:sp>
        <p:nvSpPr>
          <p:cNvPr id="7" name="Text Placeholder 6">
            <a:extLst>
              <a:ext uri="{FF2B5EF4-FFF2-40B4-BE49-F238E27FC236}">
                <a16:creationId xmlns:a16="http://schemas.microsoft.com/office/drawing/2014/main" id="{06775A85-4D24-4B5B-8950-35FEA9E85A05}"/>
              </a:ext>
            </a:extLst>
          </p:cNvPr>
          <p:cNvSpPr>
            <a:spLocks noGrp="1"/>
          </p:cNvSpPr>
          <p:nvPr>
            <p:ph type="body" sz="quarter" idx="3"/>
          </p:nvPr>
        </p:nvSpPr>
        <p:spPr/>
        <p:txBody>
          <a:bodyPr/>
          <a:lstStyle/>
          <a:p>
            <a:r>
              <a:rPr lang="en-US"/>
              <a:t>AHP for Environmental</a:t>
            </a:r>
          </a:p>
        </p:txBody>
      </p:sp>
      <p:graphicFrame>
        <p:nvGraphicFramePr>
          <p:cNvPr id="10" name="Content Placeholder 9">
            <a:extLst>
              <a:ext uri="{FF2B5EF4-FFF2-40B4-BE49-F238E27FC236}">
                <a16:creationId xmlns:a16="http://schemas.microsoft.com/office/drawing/2014/main" id="{B8ED6438-33A3-4F95-911A-51100705BB42}"/>
              </a:ext>
            </a:extLst>
          </p:cNvPr>
          <p:cNvGraphicFramePr>
            <a:graphicFrameLocks noGrp="1"/>
          </p:cNvGraphicFramePr>
          <p:nvPr>
            <p:ph sz="quarter" idx="4"/>
            <p:extLst>
              <p:ext uri="{D42A27DB-BD31-4B8C-83A1-F6EECF244321}">
                <p14:modId xmlns:p14="http://schemas.microsoft.com/office/powerpoint/2010/main" val="1688656262"/>
              </p:ext>
            </p:extLst>
          </p:nvPr>
        </p:nvGraphicFramePr>
        <p:xfrm>
          <a:off x="6218237" y="2691027"/>
          <a:ext cx="5407703" cy="2120329"/>
        </p:xfrm>
        <a:graphic>
          <a:graphicData uri="http://schemas.openxmlformats.org/drawingml/2006/table">
            <a:tbl>
              <a:tblPr firstRow="1" firstCol="1" bandRow="1">
                <a:tableStyleId>{5C22544A-7EE6-4342-B048-85BDC9FD1C3A}</a:tableStyleId>
              </a:tblPr>
              <a:tblGrid>
                <a:gridCol w="1130956">
                  <a:extLst>
                    <a:ext uri="{9D8B030D-6E8A-4147-A177-3AD203B41FA5}">
                      <a16:colId xmlns:a16="http://schemas.microsoft.com/office/drawing/2014/main" val="1997290222"/>
                    </a:ext>
                  </a:extLst>
                </a:gridCol>
                <a:gridCol w="808559">
                  <a:extLst>
                    <a:ext uri="{9D8B030D-6E8A-4147-A177-3AD203B41FA5}">
                      <a16:colId xmlns:a16="http://schemas.microsoft.com/office/drawing/2014/main" val="3956002066"/>
                    </a:ext>
                  </a:extLst>
                </a:gridCol>
                <a:gridCol w="808559">
                  <a:extLst>
                    <a:ext uri="{9D8B030D-6E8A-4147-A177-3AD203B41FA5}">
                      <a16:colId xmlns:a16="http://schemas.microsoft.com/office/drawing/2014/main" val="418192170"/>
                    </a:ext>
                  </a:extLst>
                </a:gridCol>
                <a:gridCol w="1130956">
                  <a:extLst>
                    <a:ext uri="{9D8B030D-6E8A-4147-A177-3AD203B41FA5}">
                      <a16:colId xmlns:a16="http://schemas.microsoft.com/office/drawing/2014/main" val="3978333559"/>
                    </a:ext>
                  </a:extLst>
                </a:gridCol>
                <a:gridCol w="792163">
                  <a:extLst>
                    <a:ext uri="{9D8B030D-6E8A-4147-A177-3AD203B41FA5}">
                      <a16:colId xmlns:a16="http://schemas.microsoft.com/office/drawing/2014/main" val="2830932944"/>
                    </a:ext>
                  </a:extLst>
                </a:gridCol>
                <a:gridCol w="736510">
                  <a:extLst>
                    <a:ext uri="{9D8B030D-6E8A-4147-A177-3AD203B41FA5}">
                      <a16:colId xmlns:a16="http://schemas.microsoft.com/office/drawing/2014/main" val="2104136474"/>
                    </a:ext>
                  </a:extLst>
                </a:gridCol>
              </a:tblGrid>
              <a:tr h="712217">
                <a:tc>
                  <a:txBody>
                    <a:bodyPr/>
                    <a:lstStyle/>
                    <a:p>
                      <a:pPr algn="l"/>
                      <a:endParaRPr lang="en-US" sz="900">
                        <a:effectLst/>
                        <a:latin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Water Resistant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Drop Resistant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Outdoor Temperatures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geometric mean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weights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extLst>
                  <a:ext uri="{0D108BD9-81ED-4DB2-BD59-A6C34878D82A}">
                    <a16:rowId xmlns:a16="http://schemas.microsoft.com/office/drawing/2014/main" val="19900655"/>
                  </a:ext>
                </a:extLst>
              </a:tr>
              <a:tr h="355474">
                <a:tc>
                  <a:txBody>
                    <a:bodyPr/>
                    <a:lstStyle/>
                    <a:p>
                      <a:pPr marL="0" marR="0" algn="ctr">
                        <a:lnSpc>
                          <a:spcPct val="107000"/>
                        </a:lnSpc>
                        <a:spcBef>
                          <a:spcPts val="0"/>
                        </a:spcBef>
                        <a:spcAft>
                          <a:spcPts val="0"/>
                        </a:spcAft>
                      </a:pPr>
                      <a:r>
                        <a:rPr lang="en-GB" sz="900">
                          <a:effectLst/>
                        </a:rPr>
                        <a:t>Water Resistant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1.71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0.48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extLst>
                  <a:ext uri="{0D108BD9-81ED-4DB2-BD59-A6C34878D82A}">
                    <a16:rowId xmlns:a16="http://schemas.microsoft.com/office/drawing/2014/main" val="2056192702"/>
                  </a:ext>
                </a:extLst>
              </a:tr>
              <a:tr h="355474">
                <a:tc>
                  <a:txBody>
                    <a:bodyPr/>
                    <a:lstStyle/>
                    <a:p>
                      <a:pPr marL="0" marR="0" algn="ctr">
                        <a:lnSpc>
                          <a:spcPct val="107000"/>
                        </a:lnSpc>
                        <a:spcBef>
                          <a:spcPts val="0"/>
                        </a:spcBef>
                        <a:spcAft>
                          <a:spcPts val="0"/>
                        </a:spcAft>
                      </a:pPr>
                      <a:r>
                        <a:rPr lang="en-GB" sz="900">
                          <a:effectLst/>
                        </a:rPr>
                        <a:t>Drop Resistant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0.41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0.11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extLst>
                  <a:ext uri="{0D108BD9-81ED-4DB2-BD59-A6C34878D82A}">
                    <a16:rowId xmlns:a16="http://schemas.microsoft.com/office/drawing/2014/main" val="906677412"/>
                  </a:ext>
                </a:extLst>
              </a:tr>
              <a:tr h="697164">
                <a:tc>
                  <a:txBody>
                    <a:bodyPr/>
                    <a:lstStyle/>
                    <a:p>
                      <a:pPr marL="0" marR="0" algn="ctr">
                        <a:lnSpc>
                          <a:spcPct val="107000"/>
                        </a:lnSpc>
                        <a:spcBef>
                          <a:spcPts val="0"/>
                        </a:spcBef>
                        <a:spcAft>
                          <a:spcPts val="0"/>
                        </a:spcAft>
                      </a:pPr>
                      <a:r>
                        <a:rPr lang="en-GB" sz="900">
                          <a:effectLst/>
                        </a:rPr>
                        <a:t>Outdoor Temperatures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9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1.44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tc>
                  <a:txBody>
                    <a:bodyPr/>
                    <a:lstStyle/>
                    <a:p>
                      <a:pPr marL="0" marR="0" algn="ctr">
                        <a:lnSpc>
                          <a:spcPct val="107000"/>
                        </a:lnSpc>
                        <a:spcBef>
                          <a:spcPts val="0"/>
                        </a:spcBef>
                        <a:spcAft>
                          <a:spcPts val="0"/>
                        </a:spcAft>
                      </a:pPr>
                      <a:r>
                        <a:rPr lang="en-GB" sz="800">
                          <a:effectLst/>
                        </a:rPr>
                        <a:t>0.41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6264" marR="56264" marT="0" marB="0" anchor="ctr"/>
                </a:tc>
                <a:extLst>
                  <a:ext uri="{0D108BD9-81ED-4DB2-BD59-A6C34878D82A}">
                    <a16:rowId xmlns:a16="http://schemas.microsoft.com/office/drawing/2014/main" val="1926747686"/>
                  </a:ext>
                </a:extLst>
              </a:tr>
            </a:tbl>
          </a:graphicData>
        </a:graphic>
      </p:graphicFrame>
    </p:spTree>
    <p:extLst>
      <p:ext uri="{BB962C8B-B14F-4D97-AF65-F5344CB8AC3E}">
        <p14:creationId xmlns:p14="http://schemas.microsoft.com/office/powerpoint/2010/main" val="3211945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0BABE-5D11-42E4-98F4-35FB4495C5D0}"/>
              </a:ext>
            </a:extLst>
          </p:cNvPr>
          <p:cNvSpPr>
            <a:spLocks noGrp="1"/>
          </p:cNvSpPr>
          <p:nvPr>
            <p:ph type="title"/>
          </p:nvPr>
        </p:nvSpPr>
        <p:spPr/>
        <p:txBody>
          <a:bodyPr/>
          <a:lstStyle/>
          <a:p>
            <a:r>
              <a:rPr lang="en-US"/>
              <a:t>ranking need using pairwise comparison</a:t>
            </a:r>
          </a:p>
        </p:txBody>
      </p:sp>
      <p:sp>
        <p:nvSpPr>
          <p:cNvPr id="5" name="Text Placeholder 4">
            <a:extLst>
              <a:ext uri="{FF2B5EF4-FFF2-40B4-BE49-F238E27FC236}">
                <a16:creationId xmlns:a16="http://schemas.microsoft.com/office/drawing/2014/main" id="{F0E37428-CE9E-48A3-ACEF-34DB6E9D3F8E}"/>
              </a:ext>
            </a:extLst>
          </p:cNvPr>
          <p:cNvSpPr>
            <a:spLocks noGrp="1"/>
          </p:cNvSpPr>
          <p:nvPr>
            <p:ph type="body" idx="1"/>
          </p:nvPr>
        </p:nvSpPr>
        <p:spPr/>
        <p:txBody>
          <a:bodyPr/>
          <a:lstStyle/>
          <a:p>
            <a:r>
              <a:rPr lang="en-US"/>
              <a:t>AHP for Easy To Use</a:t>
            </a:r>
          </a:p>
        </p:txBody>
      </p:sp>
      <p:graphicFrame>
        <p:nvGraphicFramePr>
          <p:cNvPr id="9" name="Content Placeholder 8">
            <a:extLst>
              <a:ext uri="{FF2B5EF4-FFF2-40B4-BE49-F238E27FC236}">
                <a16:creationId xmlns:a16="http://schemas.microsoft.com/office/drawing/2014/main" id="{A9A08BAA-BFB4-49DF-B809-CD4A3504A127}"/>
              </a:ext>
            </a:extLst>
          </p:cNvPr>
          <p:cNvGraphicFramePr>
            <a:graphicFrameLocks noGrp="1"/>
          </p:cNvGraphicFramePr>
          <p:nvPr>
            <p:ph sz="half" idx="2"/>
            <p:extLst>
              <p:ext uri="{D42A27DB-BD31-4B8C-83A1-F6EECF244321}">
                <p14:modId xmlns:p14="http://schemas.microsoft.com/office/powerpoint/2010/main" val="63645266"/>
              </p:ext>
            </p:extLst>
          </p:nvPr>
        </p:nvGraphicFramePr>
        <p:xfrm>
          <a:off x="627971" y="2691025"/>
          <a:ext cx="5407702" cy="3544763"/>
        </p:xfrm>
        <a:graphic>
          <a:graphicData uri="http://schemas.openxmlformats.org/drawingml/2006/table">
            <a:tbl>
              <a:tblPr firstRow="1" firstCol="1" bandRow="1">
                <a:tableStyleId>{5C22544A-7EE6-4342-B048-85BDC9FD1C3A}</a:tableStyleId>
              </a:tblPr>
              <a:tblGrid>
                <a:gridCol w="772176">
                  <a:extLst>
                    <a:ext uri="{9D8B030D-6E8A-4147-A177-3AD203B41FA5}">
                      <a16:colId xmlns:a16="http://schemas.microsoft.com/office/drawing/2014/main" val="2657587925"/>
                    </a:ext>
                  </a:extLst>
                </a:gridCol>
                <a:gridCol w="772176">
                  <a:extLst>
                    <a:ext uri="{9D8B030D-6E8A-4147-A177-3AD203B41FA5}">
                      <a16:colId xmlns:a16="http://schemas.microsoft.com/office/drawing/2014/main" val="1464294770"/>
                    </a:ext>
                  </a:extLst>
                </a:gridCol>
                <a:gridCol w="772670">
                  <a:extLst>
                    <a:ext uri="{9D8B030D-6E8A-4147-A177-3AD203B41FA5}">
                      <a16:colId xmlns:a16="http://schemas.microsoft.com/office/drawing/2014/main" val="2236403573"/>
                    </a:ext>
                  </a:extLst>
                </a:gridCol>
                <a:gridCol w="772670">
                  <a:extLst>
                    <a:ext uri="{9D8B030D-6E8A-4147-A177-3AD203B41FA5}">
                      <a16:colId xmlns:a16="http://schemas.microsoft.com/office/drawing/2014/main" val="2477594340"/>
                    </a:ext>
                  </a:extLst>
                </a:gridCol>
                <a:gridCol w="772670">
                  <a:extLst>
                    <a:ext uri="{9D8B030D-6E8A-4147-A177-3AD203B41FA5}">
                      <a16:colId xmlns:a16="http://schemas.microsoft.com/office/drawing/2014/main" val="2485054354"/>
                    </a:ext>
                  </a:extLst>
                </a:gridCol>
                <a:gridCol w="772670">
                  <a:extLst>
                    <a:ext uri="{9D8B030D-6E8A-4147-A177-3AD203B41FA5}">
                      <a16:colId xmlns:a16="http://schemas.microsoft.com/office/drawing/2014/main" val="965461835"/>
                    </a:ext>
                  </a:extLst>
                </a:gridCol>
                <a:gridCol w="772670">
                  <a:extLst>
                    <a:ext uri="{9D8B030D-6E8A-4147-A177-3AD203B41FA5}">
                      <a16:colId xmlns:a16="http://schemas.microsoft.com/office/drawing/2014/main" val="3309845257"/>
                    </a:ext>
                  </a:extLst>
                </a:gridCol>
              </a:tblGrid>
              <a:tr h="747258">
                <a:tc>
                  <a:txBody>
                    <a:bodyPr/>
                    <a:lstStyle/>
                    <a:p>
                      <a:endParaRPr lang="en-US" sz="11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Long Operating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Multiple Data Formats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Limited Controls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Easy to Install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geometric mean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weights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0560328"/>
                  </a:ext>
                </a:extLst>
              </a:tr>
              <a:tr h="747258">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Long Operating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2.59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2170868"/>
                  </a:ext>
                </a:extLst>
              </a:tr>
              <a:tr h="694311">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Multiple Data Formats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1.50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0.29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35539661"/>
                  </a:ext>
                </a:extLst>
              </a:tr>
              <a:tr h="677968">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Limited Controls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0.08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78161639"/>
                  </a:ext>
                </a:extLst>
              </a:tr>
              <a:tr h="677968">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Easy to Install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0.67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Calibri" panose="020F0502020204030204" pitchFamily="34" charset="0"/>
                          <a:cs typeface="Arial" panose="020B0604020202020204" pitchFamily="34" charset="0"/>
                        </a:rPr>
                        <a:t>0.13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7443433"/>
                  </a:ext>
                </a:extLst>
              </a:tr>
            </a:tbl>
          </a:graphicData>
        </a:graphic>
      </p:graphicFrame>
      <p:sp>
        <p:nvSpPr>
          <p:cNvPr id="7" name="Text Placeholder 6">
            <a:extLst>
              <a:ext uri="{FF2B5EF4-FFF2-40B4-BE49-F238E27FC236}">
                <a16:creationId xmlns:a16="http://schemas.microsoft.com/office/drawing/2014/main" id="{06775A85-4D24-4B5B-8950-35FEA9E85A05}"/>
              </a:ext>
            </a:extLst>
          </p:cNvPr>
          <p:cNvSpPr>
            <a:spLocks noGrp="1"/>
          </p:cNvSpPr>
          <p:nvPr>
            <p:ph type="body" sz="quarter" idx="3"/>
          </p:nvPr>
        </p:nvSpPr>
        <p:spPr/>
        <p:txBody>
          <a:bodyPr/>
          <a:lstStyle/>
          <a:p>
            <a:r>
              <a:rPr lang="en-US"/>
              <a:t>AHP for Functionality</a:t>
            </a:r>
          </a:p>
        </p:txBody>
      </p:sp>
      <p:graphicFrame>
        <p:nvGraphicFramePr>
          <p:cNvPr id="10" name="Content Placeholder 9">
            <a:extLst>
              <a:ext uri="{FF2B5EF4-FFF2-40B4-BE49-F238E27FC236}">
                <a16:creationId xmlns:a16="http://schemas.microsoft.com/office/drawing/2014/main" id="{B8ED6438-33A3-4F95-911A-51100705BB42}"/>
              </a:ext>
            </a:extLst>
          </p:cNvPr>
          <p:cNvGraphicFramePr>
            <a:graphicFrameLocks noGrp="1"/>
          </p:cNvGraphicFramePr>
          <p:nvPr>
            <p:ph sz="quarter" idx="4"/>
            <p:extLst>
              <p:ext uri="{D42A27DB-BD31-4B8C-83A1-F6EECF244321}">
                <p14:modId xmlns:p14="http://schemas.microsoft.com/office/powerpoint/2010/main" val="821782533"/>
              </p:ext>
            </p:extLst>
          </p:nvPr>
        </p:nvGraphicFramePr>
        <p:xfrm>
          <a:off x="6218237" y="2691027"/>
          <a:ext cx="5407703" cy="3544763"/>
        </p:xfrm>
        <a:graphic>
          <a:graphicData uri="http://schemas.openxmlformats.org/drawingml/2006/table">
            <a:tbl>
              <a:tblPr firstRow="1" firstCol="1" bandRow="1">
                <a:tableStyleId>{5C22544A-7EE6-4342-B048-85BDC9FD1C3A}</a:tableStyleId>
              </a:tblPr>
              <a:tblGrid>
                <a:gridCol w="797416">
                  <a:extLst>
                    <a:ext uri="{9D8B030D-6E8A-4147-A177-3AD203B41FA5}">
                      <a16:colId xmlns:a16="http://schemas.microsoft.com/office/drawing/2014/main" val="1997290222"/>
                    </a:ext>
                  </a:extLst>
                </a:gridCol>
                <a:gridCol w="797416">
                  <a:extLst>
                    <a:ext uri="{9D8B030D-6E8A-4147-A177-3AD203B41FA5}">
                      <a16:colId xmlns:a16="http://schemas.microsoft.com/office/drawing/2014/main" val="2774507759"/>
                    </a:ext>
                  </a:extLst>
                </a:gridCol>
                <a:gridCol w="797416">
                  <a:extLst>
                    <a:ext uri="{9D8B030D-6E8A-4147-A177-3AD203B41FA5}">
                      <a16:colId xmlns:a16="http://schemas.microsoft.com/office/drawing/2014/main" val="1506315393"/>
                    </a:ext>
                  </a:extLst>
                </a:gridCol>
                <a:gridCol w="570100">
                  <a:extLst>
                    <a:ext uri="{9D8B030D-6E8A-4147-A177-3AD203B41FA5}">
                      <a16:colId xmlns:a16="http://schemas.microsoft.com/office/drawing/2014/main" val="3956002066"/>
                    </a:ext>
                  </a:extLst>
                </a:gridCol>
                <a:gridCol w="570100">
                  <a:extLst>
                    <a:ext uri="{9D8B030D-6E8A-4147-A177-3AD203B41FA5}">
                      <a16:colId xmlns:a16="http://schemas.microsoft.com/office/drawing/2014/main" val="418192170"/>
                    </a:ext>
                  </a:extLst>
                </a:gridCol>
                <a:gridCol w="797416">
                  <a:extLst>
                    <a:ext uri="{9D8B030D-6E8A-4147-A177-3AD203B41FA5}">
                      <a16:colId xmlns:a16="http://schemas.microsoft.com/office/drawing/2014/main" val="3978333559"/>
                    </a:ext>
                  </a:extLst>
                </a:gridCol>
                <a:gridCol w="558539">
                  <a:extLst>
                    <a:ext uri="{9D8B030D-6E8A-4147-A177-3AD203B41FA5}">
                      <a16:colId xmlns:a16="http://schemas.microsoft.com/office/drawing/2014/main" val="2830932944"/>
                    </a:ext>
                  </a:extLst>
                </a:gridCol>
                <a:gridCol w="519300">
                  <a:extLst>
                    <a:ext uri="{9D8B030D-6E8A-4147-A177-3AD203B41FA5}">
                      <a16:colId xmlns:a16="http://schemas.microsoft.com/office/drawing/2014/main" val="2104136474"/>
                    </a:ext>
                  </a:extLst>
                </a:gridCol>
              </a:tblGrid>
              <a:tr h="712217">
                <a:tc>
                  <a:txBody>
                    <a:bodyPr/>
                    <a:lstStyle/>
                    <a:p>
                      <a:endParaRPr lang="en-US" sz="1100">
                        <a:effectLst/>
                        <a:latin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detect traffic anomalies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High Quality Image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work on real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have high 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working all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geometric mean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weights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900655"/>
                  </a:ext>
                </a:extLst>
              </a:tr>
              <a:tr h="712217">
                <a:tc>
                  <a:txBody>
                    <a:bodyPr/>
                    <a:lstStyle/>
                    <a:p>
                      <a:pPr marL="0" marR="0" algn="ctr">
                        <a:lnSpc>
                          <a:spcPct val="107000"/>
                        </a:lnSpc>
                        <a:spcBef>
                          <a:spcPts val="0"/>
                        </a:spcBef>
                        <a:spcAft>
                          <a:spcPts val="0"/>
                        </a:spcAft>
                      </a:pPr>
                      <a:r>
                        <a:rPr lang="en-GB" sz="1100">
                          <a:effectLst/>
                          <a:latin typeface="Times" panose="02020603050405020304" pitchFamily="18" charset="0"/>
                          <a:ea typeface="Calibri" panose="020F0502020204030204" pitchFamily="34" charset="0"/>
                          <a:cs typeface="Arial" panose="020B0604020202020204" pitchFamily="34" charset="0"/>
                        </a:rPr>
                        <a:t>detect traffic anomalies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2.14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1327838"/>
                  </a:ext>
                </a:extLst>
              </a:tr>
              <a:tr h="712217">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High Quality Image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7801368"/>
                  </a:ext>
                </a:extLst>
              </a:tr>
              <a:tr h="355474">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work on real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1.00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56192702"/>
                  </a:ext>
                </a:extLst>
              </a:tr>
              <a:tr h="355474">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have high 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1.11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06677412"/>
                  </a:ext>
                </a:extLst>
              </a:tr>
              <a:tr h="697164">
                <a:tc>
                  <a:txBody>
                    <a:bodyPr/>
                    <a:lstStyle/>
                    <a:p>
                      <a:pPr marL="0" marR="0" algn="ctr">
                        <a:lnSpc>
                          <a:spcPct val="107000"/>
                        </a:lnSpc>
                        <a:spcBef>
                          <a:spcPts val="0"/>
                        </a:spcBef>
                        <a:spcAft>
                          <a:spcPts val="0"/>
                        </a:spcAft>
                      </a:pPr>
                      <a:r>
                        <a:rPr lang="en-GB" sz="1100">
                          <a:effectLst/>
                          <a:latin typeface="Times" panose="02020603050405020304" pitchFamily="18" charset="0"/>
                          <a:ea typeface="MS Mincho" panose="02020609040205080304" pitchFamily="49" charset="-128"/>
                          <a:cs typeface="Arial" panose="020B0604020202020204" pitchFamily="34" charset="0"/>
                        </a:rPr>
                        <a:t>working all time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100">
                          <a:effectLst/>
                          <a:latin typeface="Times" panose="02020603050405020304" pitchFamily="18" charset="0"/>
                          <a:ea typeface="Times New Roman" panose="02020603050405020304" pitchFamily="18"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0.39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Times" panose="02020603050405020304" pitchFamily="18" charset="0"/>
                          <a:ea typeface="Times New Roman" panose="02020603050405020304" pitchFamily="18" charset="0"/>
                          <a:cs typeface="Arial" panose="020B0604020202020204" pitchFamily="34" charset="0"/>
                        </a:rPr>
                        <a:t>0.07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26747686"/>
                  </a:ext>
                </a:extLst>
              </a:tr>
            </a:tbl>
          </a:graphicData>
        </a:graphic>
      </p:graphicFrame>
    </p:spTree>
    <p:extLst>
      <p:ext uri="{BB962C8B-B14F-4D97-AF65-F5344CB8AC3E}">
        <p14:creationId xmlns:p14="http://schemas.microsoft.com/office/powerpoint/2010/main" val="4057558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66E884F-B03D-4A77-98B5-828BDF92FC2F}"/>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Objective tree with ranking</a:t>
            </a:r>
          </a:p>
        </p:txBody>
      </p:sp>
      <p:pic>
        <p:nvPicPr>
          <p:cNvPr id="9" name="صورة 2">
            <a:extLst>
              <a:ext uri="{FF2B5EF4-FFF2-40B4-BE49-F238E27FC236}">
                <a16:creationId xmlns:a16="http://schemas.microsoft.com/office/drawing/2014/main" id="{32F48342-4B15-43F2-8E0B-C8521E3116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05000" y="0"/>
            <a:ext cx="4844143" cy="6265351"/>
          </a:xfrm>
          <a:prstGeom prst="rect">
            <a:avLst/>
          </a:prstGeom>
        </p:spPr>
      </p:pic>
      <p:cxnSp>
        <p:nvCxnSpPr>
          <p:cNvPr id="22" name="Straight Connector 2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6991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BF74B3F9-F7AA-4B3A-A03D-9AF95171D12A}"/>
              </a:ext>
            </a:extLst>
          </p:cNvPr>
          <p:cNvSpPr>
            <a:spLocks noGrp="1"/>
          </p:cNvSpPr>
          <p:nvPr>
            <p:ph type="ctrTitle"/>
          </p:nvPr>
        </p:nvSpPr>
        <p:spPr>
          <a:xfrm>
            <a:off x="3836504" y="758952"/>
            <a:ext cx="7319175" cy="3566160"/>
          </a:xfrm>
        </p:spPr>
        <p:txBody>
          <a:bodyPr>
            <a:normAutofit/>
          </a:bodyPr>
          <a:lstStyle/>
          <a:p>
            <a:pPr algn="ctr"/>
            <a:r>
              <a:rPr lang="en-US">
                <a:latin typeface="Times New Roman" panose="02020603050405020304" pitchFamily="18" charset="0"/>
                <a:cs typeface="Times New Roman" panose="02020603050405020304" pitchFamily="18" charset="0"/>
              </a:rPr>
              <a:t>Project Planning </a:t>
            </a:r>
          </a:p>
        </p:txBody>
      </p:sp>
      <p:sp>
        <p:nvSpPr>
          <p:cNvPr id="5" name="Subtitle 4">
            <a:extLst>
              <a:ext uri="{FF2B5EF4-FFF2-40B4-BE49-F238E27FC236}">
                <a16:creationId xmlns:a16="http://schemas.microsoft.com/office/drawing/2014/main" id="{ED39A4F8-10AB-4B48-96DB-1C493FB7481E}"/>
              </a:ext>
            </a:extLst>
          </p:cNvPr>
          <p:cNvSpPr>
            <a:spLocks noGrp="1"/>
          </p:cNvSpPr>
          <p:nvPr>
            <p:ph type="subTitle" idx="1"/>
          </p:nvPr>
        </p:nvSpPr>
        <p:spPr>
          <a:xfrm>
            <a:off x="3836504" y="4455620"/>
            <a:ext cx="7321946" cy="1143000"/>
          </a:xfrm>
        </p:spPr>
        <p:txBody>
          <a:bodyPr vert="horz" lIns="91440" tIns="45720" rIns="91440" bIns="45720" rtlCol="0">
            <a:normAutofit/>
          </a:bodyPr>
          <a:lstStyle/>
          <a:p>
            <a:pPr algn="ctr"/>
            <a:r>
              <a:rPr lang="en-US">
                <a:latin typeface="Times New Roman"/>
                <a:cs typeface="Times New Roman"/>
              </a:rPr>
              <a:t>Appendix C</a:t>
            </a:r>
          </a:p>
        </p:txBody>
      </p:sp>
      <p:pic>
        <p:nvPicPr>
          <p:cNvPr id="9" name="Graphic 8" descr="Check List">
            <a:extLst>
              <a:ext uri="{FF2B5EF4-FFF2-40B4-BE49-F238E27FC236}">
                <a16:creationId xmlns:a16="http://schemas.microsoft.com/office/drawing/2014/main" id="{F22631A9-4BDB-47B0-8C0E-0A71372FC5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6" name="Rectangle 15">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0183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4E70-1436-4F91-80F5-A318532E7462}"/>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Times New Roman"/>
              </a:rPr>
              <a:t>1. Introduction </a:t>
            </a:r>
          </a:p>
        </p:txBody>
      </p:sp>
      <p:graphicFrame>
        <p:nvGraphicFramePr>
          <p:cNvPr id="7" name="Content Placeholder 2">
            <a:extLst>
              <a:ext uri="{FF2B5EF4-FFF2-40B4-BE49-F238E27FC236}">
                <a16:creationId xmlns:a16="http://schemas.microsoft.com/office/drawing/2014/main" id="{53A83A1F-D778-4D24-8133-05A552B4893C}"/>
              </a:ext>
            </a:extLst>
          </p:cNvPr>
          <p:cNvGraphicFramePr>
            <a:graphicFrameLocks noGrp="1"/>
          </p:cNvGraphicFramePr>
          <p:nvPr>
            <p:ph idx="1"/>
            <p:extLst>
              <p:ext uri="{D42A27DB-BD31-4B8C-83A1-F6EECF244321}">
                <p14:modId xmlns:p14="http://schemas.microsoft.com/office/powerpoint/2010/main" val="253221093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426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F2EA-478A-4A22-9E61-315302C70D3C}"/>
              </a:ext>
            </a:extLst>
          </p:cNvPr>
          <p:cNvSpPr>
            <a:spLocks noGrp="1"/>
          </p:cNvSpPr>
          <p:nvPr>
            <p:ph type="title"/>
          </p:nvPr>
        </p:nvSpPr>
        <p:spPr>
          <a:xfrm>
            <a:off x="1097280" y="286603"/>
            <a:ext cx="10058400" cy="1450757"/>
          </a:xfrm>
        </p:spPr>
        <p:txBody>
          <a:bodyPr>
            <a:normAutofit/>
          </a:bodyPr>
          <a:lstStyle/>
          <a:p>
            <a:r>
              <a:rPr lang="en-US">
                <a:latin typeface="Times New Roman"/>
                <a:cs typeface="Calibri"/>
              </a:rPr>
              <a:t>1.1.What is Project planning?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C106FE3-F0E6-429D-8286-54D51799CE25}"/>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20F0502020204030204" pitchFamily="34" charset="0"/>
              <a:buChar char="ü"/>
            </a:pPr>
            <a:r>
              <a:rPr lang="en-US">
                <a:ea typeface="+mn-lt"/>
                <a:cs typeface="+mn-lt"/>
              </a:rPr>
              <a:t> </a:t>
            </a:r>
            <a:r>
              <a:rPr lang="en-US" sz="2400">
                <a:latin typeface="Times New Roman"/>
                <a:ea typeface="+mn-lt"/>
                <a:cs typeface="+mn-lt"/>
              </a:rPr>
              <a:t>Project planning is complete the project stages at a specific time for each stage in specific and divided stages and specific costs and resources that have been identified before by the team.</a:t>
            </a:r>
            <a:endParaRPr lang="en-US" sz="2400">
              <a:latin typeface="Times New Roman"/>
              <a:cs typeface="Calibri" panose="020F0502020204030204"/>
            </a:endParaRPr>
          </a:p>
        </p:txBody>
      </p:sp>
      <p:pic>
        <p:nvPicPr>
          <p:cNvPr id="7" name="Graphic 6">
            <a:extLst>
              <a:ext uri="{FF2B5EF4-FFF2-40B4-BE49-F238E27FC236}">
                <a16:creationId xmlns:a16="http://schemas.microsoft.com/office/drawing/2014/main" id="{BA96577C-9A07-4AB1-95ED-A50D9D95D5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46159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676B-F830-45F6-9BF8-3AFE6140DDFB}"/>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1.2.Why Project planning is important?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4BACA1CA-CD6B-4A40-850F-ED3533EEADF3}"/>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20F0502020204030204" pitchFamily="34" charset="0"/>
              <a:buChar char="ü"/>
            </a:pPr>
            <a:r>
              <a:rPr lang="en-US" sz="2400">
                <a:latin typeface="Times New Roman"/>
                <a:ea typeface="+mn-lt"/>
                <a:cs typeface="+mn-lt"/>
              </a:rPr>
              <a:t> Project planning plays an important role in helping guide stakeholders, sponsors, teams, and the project manager through other project stages. Planning is needed to identify desired goals, reduce risks, avoid missed deadlines, and delay deliver the agreed product, service or result. Without planning, project performance will be barely fine.</a:t>
            </a:r>
            <a:endParaRPr lang="en-US" sz="2400">
              <a:latin typeface="Times New Roman"/>
              <a:cs typeface="Calibri"/>
            </a:endParaRPr>
          </a:p>
        </p:txBody>
      </p:sp>
      <p:pic>
        <p:nvPicPr>
          <p:cNvPr id="7" name="Graphic 6">
            <a:extLst>
              <a:ext uri="{FF2B5EF4-FFF2-40B4-BE49-F238E27FC236}">
                <a16:creationId xmlns:a16="http://schemas.microsoft.com/office/drawing/2014/main" id="{7664DD84-CC5E-493F-ADF1-BDD21EDA96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32889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9241-8BAF-4931-830B-784E7D36A121}"/>
              </a:ext>
            </a:extLst>
          </p:cNvPr>
          <p:cNvSpPr>
            <a:spLocks noGrp="1"/>
          </p:cNvSpPr>
          <p:nvPr>
            <p:ph type="title"/>
          </p:nvPr>
        </p:nvSpPr>
        <p:spPr>
          <a:xfrm>
            <a:off x="1097280" y="286603"/>
            <a:ext cx="10058400" cy="1450757"/>
          </a:xfrm>
        </p:spPr>
        <p:txBody>
          <a:bodyPr>
            <a:normAutofit/>
          </a:bodyPr>
          <a:lstStyle/>
          <a:p>
            <a:r>
              <a:rPr lang="en-US">
                <a:latin typeface="Times New Roman" panose="02020603050405020304" pitchFamily="18" charset="0"/>
                <a:cs typeface="Times New Roman" panose="02020603050405020304" pitchFamily="18" charset="0"/>
              </a:rPr>
              <a:t>I. Team Mission and Objective </a:t>
            </a:r>
          </a:p>
        </p:txBody>
      </p:sp>
      <p:sp>
        <p:nvSpPr>
          <p:cNvPr id="15" name="Content Placeholder 14">
            <a:extLst>
              <a:ext uri="{FF2B5EF4-FFF2-40B4-BE49-F238E27FC236}">
                <a16:creationId xmlns:a16="http://schemas.microsoft.com/office/drawing/2014/main" id="{B73CC719-E455-47AB-B712-D0D6497C725F}"/>
              </a:ext>
            </a:extLst>
          </p:cNvPr>
          <p:cNvSpPr>
            <a:spLocks noGrp="1"/>
          </p:cNvSpPr>
          <p:nvPr>
            <p:ph idx="1"/>
          </p:nvPr>
        </p:nvSpPr>
        <p:spPr>
          <a:xfrm>
            <a:off x="1097279" y="1845734"/>
            <a:ext cx="6454987" cy="4023360"/>
          </a:xfrm>
        </p:spPr>
        <p:txBody>
          <a:bodyPr vert="horz" lIns="0" tIns="45720" rIns="0" bIns="45720" rtlCol="0" anchor="t">
            <a:normAutofit/>
          </a:bodyPr>
          <a:lstStyle/>
          <a:p>
            <a:pPr marL="457200" indent="-457200">
              <a:buFont typeface="+mj-lt"/>
              <a:buAutoNum type="arabicPeriod"/>
            </a:pPr>
            <a:r>
              <a:rPr lang="en-US" b="1">
                <a:latin typeface="Times New Roman"/>
                <a:ea typeface="+mn-lt"/>
                <a:cs typeface="+mn-lt"/>
              </a:rPr>
              <a:t>objective: </a:t>
            </a:r>
            <a:r>
              <a:rPr lang="en-US" sz="1600">
                <a:latin typeface="Times New Roman"/>
                <a:ea typeface="+mn-lt"/>
                <a:cs typeface="+mn-lt"/>
              </a:rPr>
              <a:t>the objective of this project is to design, and prototype Designing a Traffic Anomaly Detection system using Deep learning, the system will detect anomaly activity using Deep Learning techniques to make an efficient way to get stricter in any road. The system will detect anyone who breaks the law on the road.</a:t>
            </a:r>
          </a:p>
          <a:p>
            <a:pPr marL="457200" indent="-457200">
              <a:buFont typeface="+mj-lt"/>
              <a:buAutoNum type="arabicPeriod"/>
            </a:pPr>
            <a:r>
              <a:rPr lang="en-US" b="1">
                <a:latin typeface="Times New Roman"/>
                <a:cs typeface="Times New Roman"/>
              </a:rPr>
              <a:t>Team Mission: </a:t>
            </a:r>
          </a:p>
          <a:p>
            <a:pPr marL="566420" lvl="2"/>
            <a:r>
              <a:rPr lang="en-US" sz="1600">
                <a:latin typeface="Times New Roman"/>
                <a:cs typeface="Times New Roman"/>
              </a:rPr>
              <a:t>Deep Learning: </a:t>
            </a:r>
            <a:r>
              <a:rPr lang="en-US" sz="1600" err="1">
                <a:latin typeface="Times New Roman"/>
                <a:cs typeface="Times New Roman"/>
              </a:rPr>
              <a:t>Zyad</a:t>
            </a:r>
            <a:r>
              <a:rPr lang="en-US" sz="1600">
                <a:latin typeface="Times New Roman"/>
                <a:cs typeface="Times New Roman"/>
              </a:rPr>
              <a:t>, Waleed, Abdulkarim and </a:t>
            </a:r>
            <a:r>
              <a:rPr lang="en-US" sz="1600" err="1">
                <a:latin typeface="Times New Roman"/>
                <a:cs typeface="Times New Roman"/>
              </a:rPr>
              <a:t>Abdulaziz</a:t>
            </a:r>
            <a:r>
              <a:rPr lang="en-US" sz="1600">
                <a:latin typeface="Times New Roman"/>
                <a:cs typeface="Times New Roman"/>
              </a:rPr>
              <a:t>.</a:t>
            </a:r>
          </a:p>
          <a:p>
            <a:pPr marL="566420" lvl="2"/>
            <a:r>
              <a:rPr lang="en-US" sz="1600">
                <a:latin typeface="Times New Roman"/>
                <a:cs typeface="Times New Roman"/>
              </a:rPr>
              <a:t>Data Science: </a:t>
            </a:r>
            <a:r>
              <a:rPr lang="en-US" sz="1600" err="1">
                <a:latin typeface="Times New Roman"/>
                <a:cs typeface="Times New Roman"/>
              </a:rPr>
              <a:t>Zyad</a:t>
            </a:r>
            <a:r>
              <a:rPr lang="en-US" sz="1600">
                <a:latin typeface="Times New Roman"/>
                <a:cs typeface="Times New Roman"/>
              </a:rPr>
              <a:t> and Waleed</a:t>
            </a:r>
          </a:p>
          <a:p>
            <a:pPr marL="566420" lvl="2"/>
            <a:r>
              <a:rPr lang="en-US" sz="1600">
                <a:latin typeface="Times New Roman"/>
                <a:cs typeface="Times New Roman"/>
              </a:rPr>
              <a:t>Python Programming: Waleed, Abdulkarim and </a:t>
            </a:r>
            <a:r>
              <a:rPr lang="en-US" sz="1600" err="1">
                <a:latin typeface="Times New Roman"/>
                <a:cs typeface="Times New Roman"/>
              </a:rPr>
              <a:t>Abdulaziz</a:t>
            </a:r>
            <a:r>
              <a:rPr lang="en-US" sz="1600">
                <a:latin typeface="Times New Roman"/>
                <a:cs typeface="Times New Roman"/>
              </a:rPr>
              <a:t>.</a:t>
            </a:r>
          </a:p>
          <a:p>
            <a:pPr marL="566420" lvl="2"/>
            <a:r>
              <a:rPr lang="en-US" sz="1600">
                <a:latin typeface="Times New Roman"/>
                <a:cs typeface="Times New Roman"/>
              </a:rPr>
              <a:t>Embedded system: </a:t>
            </a:r>
            <a:r>
              <a:rPr lang="en-US" sz="1600" err="1">
                <a:latin typeface="Times New Roman"/>
                <a:cs typeface="Times New Roman"/>
              </a:rPr>
              <a:t>Zyad</a:t>
            </a:r>
            <a:r>
              <a:rPr lang="en-US" sz="1600">
                <a:latin typeface="Times New Roman"/>
                <a:cs typeface="Times New Roman"/>
              </a:rPr>
              <a:t> and Abdulkarim</a:t>
            </a:r>
          </a:p>
          <a:p>
            <a:pPr marL="457200" indent="-457200">
              <a:buFont typeface="+mj-lt"/>
              <a:buAutoNum type="arabicPeriod"/>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a:cs typeface="Times New Roman"/>
            </a:endParaRPr>
          </a:p>
          <a:p>
            <a:pPr marL="0" indent="0">
              <a:buNone/>
            </a:pPr>
            <a:endParaRPr lang="en-US">
              <a:latin typeface="Times New Roman"/>
              <a:cs typeface="Times New Roman"/>
            </a:endParaRPr>
          </a:p>
        </p:txBody>
      </p:sp>
      <p:pic>
        <p:nvPicPr>
          <p:cNvPr id="6" name="Content Placeholder 5" descr="A picture containing drawing&#10;&#10;Description automatically generated">
            <a:extLst>
              <a:ext uri="{FF2B5EF4-FFF2-40B4-BE49-F238E27FC236}">
                <a16:creationId xmlns:a16="http://schemas.microsoft.com/office/drawing/2014/main" id="{C675BC27-3F7C-45BF-A99B-A75B69BE83B0}"/>
              </a:ext>
            </a:extLst>
          </p:cNvPr>
          <p:cNvPicPr>
            <a:picLocks noGrp="1" noChangeAspect="1"/>
          </p:cNvPicPr>
          <p:nvPr>
            <p:ph idx="4294967295"/>
          </p:nvPr>
        </p:nvPicPr>
        <p:blipFill rotWithShape="1">
          <a:blip r:embed="rId4">
            <a:extLst>
              <a:ext uri="{28A0092B-C50C-407E-A947-70E740481C1C}">
                <a14:useLocalDpi xmlns:a14="http://schemas.microsoft.com/office/drawing/2010/main" val="0"/>
              </a:ext>
            </a:extLst>
          </a:blip>
          <a:stretch/>
        </p:blipFill>
        <p:spPr>
          <a:xfrm>
            <a:off x="6586218" y="3281063"/>
            <a:ext cx="5403179" cy="3045449"/>
          </a:xfrm>
          <a:prstGeom prst="rect">
            <a:avLst/>
          </a:prstGeom>
        </p:spPr>
      </p:pic>
      <p:sp>
        <p:nvSpPr>
          <p:cNvPr id="8" name="TextBox 7">
            <a:extLst>
              <a:ext uri="{FF2B5EF4-FFF2-40B4-BE49-F238E27FC236}">
                <a16:creationId xmlns:a16="http://schemas.microsoft.com/office/drawing/2014/main" id="{E4823770-EB77-4435-80D8-D73F82FED4EA}"/>
              </a:ext>
            </a:extLst>
          </p:cNvPr>
          <p:cNvSpPr txBox="1"/>
          <p:nvPr/>
        </p:nvSpPr>
        <p:spPr>
          <a:xfrm>
            <a:off x="6040309" y="5304425"/>
            <a:ext cx="5943600" cy="230832"/>
          </a:xfrm>
          <a:prstGeom prst="rect">
            <a:avLst/>
          </a:prstGeom>
          <a:noFill/>
        </p:spPr>
        <p:txBody>
          <a:bodyPr wrap="square" rtlCol="0" anchor="t">
            <a:spAutoFit/>
          </a:bodyPr>
          <a:lstStyle/>
          <a:p>
            <a:endParaRPr lang="en-US" sz="900">
              <a:cs typeface="Calibri"/>
            </a:endParaRPr>
          </a:p>
        </p:txBody>
      </p:sp>
    </p:spTree>
    <p:custDataLst>
      <p:tags r:id="rId1"/>
    </p:custDataLst>
    <p:extLst>
      <p:ext uri="{BB962C8B-B14F-4D97-AF65-F5344CB8AC3E}">
        <p14:creationId xmlns:p14="http://schemas.microsoft.com/office/powerpoint/2010/main" val="12168236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BCDF-6D4F-4530-90CE-6E74E67BBA39}"/>
              </a:ext>
            </a:extLst>
          </p:cNvPr>
          <p:cNvSpPr>
            <a:spLocks noGrp="1"/>
          </p:cNvSpPr>
          <p:nvPr>
            <p:ph type="title"/>
          </p:nvPr>
        </p:nvSpPr>
        <p:spPr>
          <a:xfrm>
            <a:off x="1097280" y="286603"/>
            <a:ext cx="10058400" cy="1450757"/>
          </a:xfrm>
        </p:spPr>
        <p:txBody>
          <a:bodyPr>
            <a:normAutofit/>
          </a:bodyPr>
          <a:lstStyle/>
          <a:p>
            <a:r>
              <a:rPr lang="en-US">
                <a:latin typeface="Times New Roman"/>
                <a:cs typeface="Times New Roman"/>
              </a:rPr>
              <a:t>1.3.How Project planning is done?</a:t>
            </a:r>
            <a:endParaRPr lang="en-US"/>
          </a:p>
        </p:txBody>
      </p:sp>
      <p:sp>
        <p:nvSpPr>
          <p:cNvPr id="3" name="Content Placeholder 2">
            <a:extLst>
              <a:ext uri="{FF2B5EF4-FFF2-40B4-BE49-F238E27FC236}">
                <a16:creationId xmlns:a16="http://schemas.microsoft.com/office/drawing/2014/main" id="{A770595C-C9F0-4BC2-91D9-A9589B00DA14}"/>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20F0502020204030204" pitchFamily="34" charset="0"/>
              <a:buChar char="ü"/>
            </a:pPr>
            <a:r>
              <a:rPr lang="en-US" sz="2400">
                <a:latin typeface="Times New Roman"/>
                <a:ea typeface="+mn-lt"/>
                <a:cs typeface="+mn-lt"/>
              </a:rPr>
              <a:t> project planning will be done using the Time Management and cost management, the Time Management will consist of Work Brake structure, Network Diagram, and Grant Chart. While the Cost Management will consist of estimation of possible costs.</a:t>
            </a:r>
            <a:endParaRPr lang="en-US" sz="2400">
              <a:latin typeface="Times New Roman"/>
              <a:cs typeface="Calibri" panose="020F0502020204030204"/>
            </a:endParaRPr>
          </a:p>
        </p:txBody>
      </p:sp>
      <p:pic>
        <p:nvPicPr>
          <p:cNvPr id="7" name="Graphic 6">
            <a:extLst>
              <a:ext uri="{FF2B5EF4-FFF2-40B4-BE49-F238E27FC236}">
                <a16:creationId xmlns:a16="http://schemas.microsoft.com/office/drawing/2014/main" id="{27F87C49-408E-4EF3-B8DA-5C5657F889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454863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14CC-F96B-4AEC-854A-09A2F7CEAC75}"/>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 Time Management</a:t>
            </a:r>
            <a:endParaRPr lang="en-US">
              <a:latin typeface="Times New Roman"/>
              <a:cs typeface="Times New Roman"/>
            </a:endParaRPr>
          </a:p>
        </p:txBody>
      </p:sp>
      <p:graphicFrame>
        <p:nvGraphicFramePr>
          <p:cNvPr id="5" name="Content Placeholder 2">
            <a:extLst>
              <a:ext uri="{FF2B5EF4-FFF2-40B4-BE49-F238E27FC236}">
                <a16:creationId xmlns:a16="http://schemas.microsoft.com/office/drawing/2014/main" id="{27271C9F-EE62-4419-A3FE-D3363143CD6E}"/>
              </a:ext>
            </a:extLst>
          </p:cNvPr>
          <p:cNvGraphicFramePr>
            <a:graphicFrameLocks noGrp="1"/>
          </p:cNvGraphicFramePr>
          <p:nvPr>
            <p:ph idx="1"/>
            <p:extLst>
              <p:ext uri="{D42A27DB-BD31-4B8C-83A1-F6EECF244321}">
                <p14:modId xmlns:p14="http://schemas.microsoft.com/office/powerpoint/2010/main" val="2897813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952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1F94-60F1-4F85-B2F0-CD3061FCAD55}"/>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2.1.What is Time Management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730CCEE-4B47-471F-AA07-9DE18EFD8AAF}"/>
              </a:ext>
            </a:extLst>
          </p:cNvPr>
          <p:cNvSpPr>
            <a:spLocks noGrp="1"/>
          </p:cNvSpPr>
          <p:nvPr>
            <p:ph idx="1"/>
          </p:nvPr>
        </p:nvSpPr>
        <p:spPr>
          <a:xfrm>
            <a:off x="1097279" y="1845734"/>
            <a:ext cx="6454987" cy="4023360"/>
          </a:xfrm>
        </p:spPr>
        <p:txBody>
          <a:bodyPr vert="horz" lIns="0" tIns="45720" rIns="0" bIns="45720" rtlCol="0">
            <a:normAutofit/>
          </a:bodyPr>
          <a:lstStyle/>
          <a:p>
            <a:r>
              <a:rPr lang="en-US">
                <a:latin typeface="Times New Roman"/>
                <a:ea typeface="+mn-lt"/>
                <a:cs typeface="+mn-lt"/>
              </a:rPr>
              <a:t>Project management are decisions taken by the team to organize and distribute the project time at all stages of the project so that it facilitates work on the team and increases the efficiency of time management and reduces the tension associated with the project.</a:t>
            </a:r>
            <a:endParaRPr lang="en-US">
              <a:latin typeface="Times New Roman"/>
            </a:endParaRPr>
          </a:p>
        </p:txBody>
      </p:sp>
      <p:pic>
        <p:nvPicPr>
          <p:cNvPr id="7" name="Graphic 6" descr="Stopwatch">
            <a:extLst>
              <a:ext uri="{FF2B5EF4-FFF2-40B4-BE49-F238E27FC236}">
                <a16:creationId xmlns:a16="http://schemas.microsoft.com/office/drawing/2014/main" id="{5BBAEF8D-7F6B-432E-9ACD-7A8B1D7BDB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173484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834D-9488-4BD6-9CC6-616078592953}"/>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2.2.Why Time Management is Important</a:t>
            </a:r>
          </a:p>
        </p:txBody>
      </p:sp>
      <p:sp>
        <p:nvSpPr>
          <p:cNvPr id="3" name="Content Placeholder 2">
            <a:extLst>
              <a:ext uri="{FF2B5EF4-FFF2-40B4-BE49-F238E27FC236}">
                <a16:creationId xmlns:a16="http://schemas.microsoft.com/office/drawing/2014/main" id="{5FCD7B12-9D00-478F-B86C-3DBC4B502F9A}"/>
              </a:ext>
            </a:extLst>
          </p:cNvPr>
          <p:cNvSpPr>
            <a:spLocks noGrp="1"/>
          </p:cNvSpPr>
          <p:nvPr>
            <p:ph idx="1"/>
          </p:nvPr>
        </p:nvSpPr>
        <p:spPr>
          <a:xfrm>
            <a:off x="1097279" y="1845734"/>
            <a:ext cx="6454987" cy="4023360"/>
          </a:xfrm>
        </p:spPr>
        <p:txBody>
          <a:bodyPr vert="horz" lIns="0" tIns="45720" rIns="0" bIns="45720" rtlCol="0">
            <a:normAutofit/>
          </a:bodyPr>
          <a:lstStyle/>
          <a:p>
            <a:r>
              <a:rPr lang="en-US">
                <a:latin typeface="Times New Roman"/>
                <a:ea typeface="+mn-lt"/>
                <a:cs typeface="+mn-lt"/>
              </a:rPr>
              <a:t>Time management is important because it helps you to control your workday so you can build your business without influence badly on your work-life balance, there are benefits of time management, improve your performance, increase production, deliver work on time, reduce your stress and boost your confidence.</a:t>
            </a:r>
            <a:endParaRPr lang="en-US">
              <a:latin typeface="Times New Roman"/>
            </a:endParaRPr>
          </a:p>
        </p:txBody>
      </p:sp>
      <p:pic>
        <p:nvPicPr>
          <p:cNvPr id="17" name="Graphic 16" descr="Business Growth">
            <a:extLst>
              <a:ext uri="{FF2B5EF4-FFF2-40B4-BE49-F238E27FC236}">
                <a16:creationId xmlns:a16="http://schemas.microsoft.com/office/drawing/2014/main" id="{1A8DF2D6-40D6-4255-A7BB-AB626870F1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034676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85E3D2-D5C2-4ACC-9710-E1E767BC9944}"/>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Times New Roman"/>
                <a:ea typeface="+mj-lt"/>
                <a:cs typeface="+mj-lt"/>
              </a:rPr>
              <a:t>2.3.How Time Management is Done</a:t>
            </a:r>
            <a:endParaRPr lang="en-US" sz="3600">
              <a:solidFill>
                <a:srgbClr val="FFFFFF"/>
              </a:solidFill>
              <a:latin typeface="Times New Roman"/>
              <a:cs typeface="Times New Roman"/>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0A83959-CB83-4C0A-B672-959E73FCD32A}"/>
              </a:ext>
            </a:extLst>
          </p:cNvPr>
          <p:cNvSpPr>
            <a:spLocks noGrp="1"/>
          </p:cNvSpPr>
          <p:nvPr>
            <p:ph idx="1"/>
          </p:nvPr>
        </p:nvSpPr>
        <p:spPr>
          <a:xfrm>
            <a:off x="4742016" y="605896"/>
            <a:ext cx="6413663" cy="5646208"/>
          </a:xfrm>
        </p:spPr>
        <p:txBody>
          <a:bodyPr vert="horz" lIns="0" tIns="45720" rIns="0" bIns="45720" rtlCol="0" anchor="ctr">
            <a:normAutofit/>
          </a:bodyPr>
          <a:lstStyle/>
          <a:p>
            <a:r>
              <a:rPr lang="en-US">
                <a:latin typeface="Times New Roman"/>
                <a:ea typeface="+mn-lt"/>
                <a:cs typeface="+mn-lt"/>
              </a:rPr>
              <a:t>Time management will be done using the Work Breakdown Structure, Network Diagram and Grant Chart work breakdown structure (WBS) is a hierarchical breakdown of the tasks and deliverables. A network diagram is a directed graph representation of the tasks and dependencies between them in the project. Grant Chart is a graphical representation of tasks on a timeline.</a:t>
            </a:r>
            <a:endParaRPr lang="en-US">
              <a:latin typeface="Times New Roman"/>
            </a:endParaRPr>
          </a:p>
        </p:txBody>
      </p:sp>
    </p:spTree>
    <p:extLst>
      <p:ext uri="{BB962C8B-B14F-4D97-AF65-F5344CB8AC3E}">
        <p14:creationId xmlns:p14="http://schemas.microsoft.com/office/powerpoint/2010/main" val="4076071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728F-23B0-4943-B8C9-BC41356C5C24}"/>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2.2. Work Breakdown Structure </a:t>
            </a:r>
            <a:endParaRPr lang="en-US">
              <a:latin typeface="Times New Roman"/>
            </a:endParaRPr>
          </a:p>
        </p:txBody>
      </p:sp>
      <p:graphicFrame>
        <p:nvGraphicFramePr>
          <p:cNvPr id="5" name="Content Placeholder 2">
            <a:extLst>
              <a:ext uri="{FF2B5EF4-FFF2-40B4-BE49-F238E27FC236}">
                <a16:creationId xmlns:a16="http://schemas.microsoft.com/office/drawing/2014/main" id="{775B3154-56FF-4E11-B721-7230F19ADA30}"/>
              </a:ext>
            </a:extLst>
          </p:cNvPr>
          <p:cNvGraphicFramePr>
            <a:graphicFrameLocks noGrp="1"/>
          </p:cNvGraphicFramePr>
          <p:nvPr>
            <p:ph idx="1"/>
            <p:extLst>
              <p:ext uri="{D42A27DB-BD31-4B8C-83A1-F6EECF244321}">
                <p14:modId xmlns:p14="http://schemas.microsoft.com/office/powerpoint/2010/main" val="38697150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912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BB38-6DFF-4E92-86EA-6AF0C68E10D2}"/>
              </a:ext>
            </a:extLst>
          </p:cNvPr>
          <p:cNvSpPr>
            <a:spLocks noGrp="1"/>
          </p:cNvSpPr>
          <p:nvPr>
            <p:ph type="title"/>
          </p:nvPr>
        </p:nvSpPr>
        <p:spPr>
          <a:xfrm>
            <a:off x="1097280" y="286603"/>
            <a:ext cx="10058400" cy="1450757"/>
          </a:xfrm>
        </p:spPr>
        <p:txBody>
          <a:bodyPr>
            <a:normAutofit/>
          </a:bodyPr>
          <a:lstStyle/>
          <a:p>
            <a:r>
              <a:rPr lang="en-US">
                <a:ea typeface="+mj-lt"/>
                <a:cs typeface="+mj-lt"/>
              </a:rPr>
              <a:t>2.2.1.1 What is Work Breakdown structure?</a:t>
            </a:r>
            <a:endParaRPr lang="en-US"/>
          </a:p>
        </p:txBody>
      </p:sp>
      <p:sp>
        <p:nvSpPr>
          <p:cNvPr id="3" name="Content Placeholder 2">
            <a:extLst>
              <a:ext uri="{FF2B5EF4-FFF2-40B4-BE49-F238E27FC236}">
                <a16:creationId xmlns:a16="http://schemas.microsoft.com/office/drawing/2014/main" id="{D5601ED4-7617-4C7C-858C-E0F82AB828EC}"/>
              </a:ext>
            </a:extLst>
          </p:cNvPr>
          <p:cNvSpPr>
            <a:spLocks noGrp="1"/>
          </p:cNvSpPr>
          <p:nvPr>
            <p:ph idx="1"/>
          </p:nvPr>
        </p:nvSpPr>
        <p:spPr>
          <a:xfrm>
            <a:off x="1097279" y="1845734"/>
            <a:ext cx="7001326" cy="4037737"/>
          </a:xfrm>
        </p:spPr>
        <p:txBody>
          <a:bodyPr vert="horz" lIns="0" tIns="45720" rIns="0" bIns="45720" rtlCol="0" anchor="t">
            <a:noAutofit/>
          </a:bodyPr>
          <a:lstStyle/>
          <a:p>
            <a:pPr>
              <a:buFont typeface="Wingdings" panose="020F0502020204030204" pitchFamily="34" charset="0"/>
              <a:buChar char="Ø"/>
            </a:pPr>
            <a:r>
              <a:rPr lang="en-US" sz="2400">
                <a:latin typeface="Times New Roman"/>
                <a:ea typeface="+mn-lt"/>
                <a:cs typeface="+mn-lt"/>
              </a:rPr>
              <a:t> It is an analysis that is a hierarchical form whose main objective is to hand over the work assigned to the project team and achieve the project goals and complete the agreed outputs and is also the basis for each action plan to ensure the effectiveness and efficiency of the project and the project implementation and monitoring and reporting on any changes in the project and all the required tasks are identified and evaluated and its budget determined. The work distribution structure has been developed to achieve a common understanding of the project.</a:t>
            </a:r>
            <a:endParaRPr lang="en-US" sz="2400">
              <a:latin typeface="Times New Roman"/>
              <a:cs typeface="Calibri"/>
            </a:endParaRPr>
          </a:p>
        </p:txBody>
      </p:sp>
      <p:pic>
        <p:nvPicPr>
          <p:cNvPr id="7" name="Graphic 6">
            <a:extLst>
              <a:ext uri="{FF2B5EF4-FFF2-40B4-BE49-F238E27FC236}">
                <a16:creationId xmlns:a16="http://schemas.microsoft.com/office/drawing/2014/main" id="{1557692A-B681-4F05-ADA4-44CC474D0E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94381" y="2084269"/>
            <a:ext cx="3135109" cy="3135109"/>
          </a:xfrm>
          <a:prstGeom prst="rect">
            <a:avLst/>
          </a:prstGeom>
        </p:spPr>
      </p:pic>
    </p:spTree>
    <p:extLst>
      <p:ext uri="{BB962C8B-B14F-4D97-AF65-F5344CB8AC3E}">
        <p14:creationId xmlns:p14="http://schemas.microsoft.com/office/powerpoint/2010/main" val="399626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4E39-F2B8-4823-877E-61FC3A905E18}"/>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2.2.1.2 Why Work Breakdown Structure is important?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A7372E1-F311-4B4B-AD9D-C01053D8D09C}"/>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20F0502020204030204" pitchFamily="34" charset="0"/>
              <a:buChar char="Ø"/>
            </a:pPr>
            <a:r>
              <a:rPr lang="en-US" sz="2400">
                <a:latin typeface="Times New Roman"/>
                <a:ea typeface="+mn-lt"/>
                <a:cs typeface="+mn-lt"/>
              </a:rPr>
              <a:t>The main purpose of a WBS is to reduce complicated activities to make tasks easy. This is important for the project manager because he can understand the tasks more effectively than complex activities. Tasks must be measurable and independent, with clearly defined limits.</a:t>
            </a:r>
            <a:endParaRPr lang="en-US" sz="2400">
              <a:latin typeface="Times New Roman"/>
              <a:cs typeface="Calibri" panose="020F0502020204030204"/>
            </a:endParaRPr>
          </a:p>
        </p:txBody>
      </p:sp>
      <p:pic>
        <p:nvPicPr>
          <p:cNvPr id="4" name="Graphic 4" descr="متاهة">
            <a:extLst>
              <a:ext uri="{FF2B5EF4-FFF2-40B4-BE49-F238E27FC236}">
                <a16:creationId xmlns:a16="http://schemas.microsoft.com/office/drawing/2014/main" id="{CF44A78C-79F4-4EAA-8948-99D54BE80C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683428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EC57-A1A3-4D24-8EC3-0CA7E566153E}"/>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2.2.1.3 How Work Breakdown Structure is done?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94E68994-B9CD-40C5-A2A4-BA636C50FE3E}"/>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Wingdings" panose="020F0502020204030204" pitchFamily="34" charset="0"/>
              <a:buChar char="Ø"/>
            </a:pPr>
            <a:r>
              <a:rPr lang="en-US" sz="2400">
                <a:latin typeface="Times New Roman"/>
                <a:ea typeface="+mn-lt"/>
                <a:cs typeface="+mn-lt"/>
              </a:rPr>
              <a:t> To do a Work Breakdown structure a Table needs to be created the includes an Activity with its ID and Checkpoints and duration time and people and resources and the predecessor for each activity.</a:t>
            </a:r>
            <a:endParaRPr lang="en-US" sz="2400">
              <a:latin typeface="Times New Roman"/>
              <a:cs typeface="Calibri" panose="020F0502020204030204"/>
            </a:endParaRPr>
          </a:p>
        </p:txBody>
      </p:sp>
      <p:pic>
        <p:nvPicPr>
          <p:cNvPr id="4" name="Graphic 4" descr="تروس">
            <a:extLst>
              <a:ext uri="{FF2B5EF4-FFF2-40B4-BE49-F238E27FC236}">
                <a16:creationId xmlns:a16="http://schemas.microsoft.com/office/drawing/2014/main" id="{11F147AB-18AF-45EC-8AAB-0107FBB6E9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947607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1B93-D5E3-4CB4-9CB5-CA9C339E841C}"/>
              </a:ext>
            </a:extLst>
          </p:cNvPr>
          <p:cNvSpPr>
            <a:spLocks noGrp="1"/>
          </p:cNvSpPr>
          <p:nvPr>
            <p:ph type="title"/>
          </p:nvPr>
        </p:nvSpPr>
        <p:spPr/>
        <p:txBody>
          <a:bodyPr/>
          <a:lstStyle/>
          <a:p>
            <a:r>
              <a:rPr lang="en-US">
                <a:latin typeface="Times New Roman"/>
                <a:ea typeface="+mj-lt"/>
                <a:cs typeface="+mj-lt"/>
              </a:rPr>
              <a:t>2.2.2.Work Breakdown Structure for the Project</a:t>
            </a:r>
            <a:endParaRPr lang="en-US">
              <a:latin typeface="Times New Roman"/>
            </a:endParaRPr>
          </a:p>
        </p:txBody>
      </p:sp>
      <p:sp>
        <p:nvSpPr>
          <p:cNvPr id="6" name="TextBox 5">
            <a:extLst>
              <a:ext uri="{FF2B5EF4-FFF2-40B4-BE49-F238E27FC236}">
                <a16:creationId xmlns:a16="http://schemas.microsoft.com/office/drawing/2014/main" id="{CB58FF31-D2E5-4900-A952-9B6BF4B4E31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6DC9BA5A-B181-45C9-811D-46C529C7D87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5" name="Content Placeholder 14">
            <a:extLst>
              <a:ext uri="{FF2B5EF4-FFF2-40B4-BE49-F238E27FC236}">
                <a16:creationId xmlns:a16="http://schemas.microsoft.com/office/drawing/2014/main" id="{34EBC8CD-4E68-455F-AB80-BC96F6AABA36}"/>
              </a:ext>
            </a:extLst>
          </p:cNvPr>
          <p:cNvGraphicFramePr>
            <a:graphicFrameLocks noGrp="1"/>
          </p:cNvGraphicFramePr>
          <p:nvPr>
            <p:ph idx="1"/>
            <p:extLst>
              <p:ext uri="{D42A27DB-BD31-4B8C-83A1-F6EECF244321}">
                <p14:modId xmlns:p14="http://schemas.microsoft.com/office/powerpoint/2010/main" val="1226598090"/>
              </p:ext>
            </p:extLst>
          </p:nvPr>
        </p:nvGraphicFramePr>
        <p:xfrm>
          <a:off x="290946" y="1729945"/>
          <a:ext cx="11696610" cy="4283836"/>
        </p:xfrm>
        <a:graphic>
          <a:graphicData uri="http://schemas.openxmlformats.org/drawingml/2006/table">
            <a:tbl>
              <a:tblPr firstRow="1" firstCol="1" lastCol="1" bandRow="1" bandCol="1">
                <a:tableStyleId>{0660B408-B3CF-4A94-85FC-2B1E0A45F4A2}</a:tableStyleId>
              </a:tblPr>
              <a:tblGrid>
                <a:gridCol w="559403">
                  <a:extLst>
                    <a:ext uri="{9D8B030D-6E8A-4147-A177-3AD203B41FA5}">
                      <a16:colId xmlns:a16="http://schemas.microsoft.com/office/drawing/2014/main" val="382115608"/>
                    </a:ext>
                  </a:extLst>
                </a:gridCol>
                <a:gridCol w="1865142">
                  <a:extLst>
                    <a:ext uri="{9D8B030D-6E8A-4147-A177-3AD203B41FA5}">
                      <a16:colId xmlns:a16="http://schemas.microsoft.com/office/drawing/2014/main" val="618617114"/>
                    </a:ext>
                  </a:extLst>
                </a:gridCol>
                <a:gridCol w="1681135">
                  <a:extLst>
                    <a:ext uri="{9D8B030D-6E8A-4147-A177-3AD203B41FA5}">
                      <a16:colId xmlns:a16="http://schemas.microsoft.com/office/drawing/2014/main" val="4033208818"/>
                    </a:ext>
                  </a:extLst>
                </a:gridCol>
                <a:gridCol w="1597972">
                  <a:extLst>
                    <a:ext uri="{9D8B030D-6E8A-4147-A177-3AD203B41FA5}">
                      <a16:colId xmlns:a16="http://schemas.microsoft.com/office/drawing/2014/main" val="300911486"/>
                    </a:ext>
                  </a:extLst>
                </a:gridCol>
                <a:gridCol w="1921182">
                  <a:extLst>
                    <a:ext uri="{9D8B030D-6E8A-4147-A177-3AD203B41FA5}">
                      <a16:colId xmlns:a16="http://schemas.microsoft.com/office/drawing/2014/main" val="3357247591"/>
                    </a:ext>
                  </a:extLst>
                </a:gridCol>
                <a:gridCol w="995623">
                  <a:extLst>
                    <a:ext uri="{9D8B030D-6E8A-4147-A177-3AD203B41FA5}">
                      <a16:colId xmlns:a16="http://schemas.microsoft.com/office/drawing/2014/main" val="1609326254"/>
                    </a:ext>
                  </a:extLst>
                </a:gridCol>
                <a:gridCol w="1549378">
                  <a:extLst>
                    <a:ext uri="{9D8B030D-6E8A-4147-A177-3AD203B41FA5}">
                      <a16:colId xmlns:a16="http://schemas.microsoft.com/office/drawing/2014/main" val="3118080432"/>
                    </a:ext>
                  </a:extLst>
                </a:gridCol>
                <a:gridCol w="1526775">
                  <a:extLst>
                    <a:ext uri="{9D8B030D-6E8A-4147-A177-3AD203B41FA5}">
                      <a16:colId xmlns:a16="http://schemas.microsoft.com/office/drawing/2014/main" val="1729564066"/>
                    </a:ext>
                  </a:extLst>
                </a:gridCol>
              </a:tblGrid>
              <a:tr h="394385">
                <a:tc>
                  <a:txBody>
                    <a:bodyPr/>
                    <a:lstStyle/>
                    <a:p>
                      <a:pPr marL="1270" marR="49530" algn="ctr">
                        <a:spcAft>
                          <a:spcPts val="0"/>
                        </a:spcAft>
                      </a:pPr>
                      <a:r>
                        <a:rPr lang="en-US" sz="1600" b="0">
                          <a:effectLst/>
                        </a:rPr>
                        <a:t>ID</a:t>
                      </a:r>
                    </a:p>
                  </a:txBody>
                  <a:tcPr marL="0" marR="0" marT="0" marB="0" anchor="ctr"/>
                </a:tc>
                <a:tc>
                  <a:txBody>
                    <a:bodyPr/>
                    <a:lstStyle/>
                    <a:p>
                      <a:pPr marL="67945" algn="ctr"/>
                      <a:r>
                        <a:rPr lang="en-US" sz="1600" b="0">
                          <a:effectLst/>
                        </a:rPr>
                        <a:t>Activity</a:t>
                      </a:r>
                    </a:p>
                  </a:txBody>
                  <a:tcPr marL="0" marR="0" marT="0" marB="0" anchor="ctr"/>
                </a:tc>
                <a:tc>
                  <a:txBody>
                    <a:bodyPr/>
                    <a:lstStyle/>
                    <a:p>
                      <a:pPr marL="67945" algn="ctr"/>
                      <a:r>
                        <a:rPr lang="en-US" sz="1600" b="0">
                          <a:effectLst/>
                        </a:rPr>
                        <a:t>Decomposition</a:t>
                      </a:r>
                    </a:p>
                  </a:txBody>
                  <a:tcPr marL="0" marR="0" marT="0" marB="0" anchor="ctr"/>
                </a:tc>
                <a:tc>
                  <a:txBody>
                    <a:bodyPr/>
                    <a:lstStyle/>
                    <a:p>
                      <a:pPr marL="67310" algn="ctr"/>
                      <a:r>
                        <a:rPr lang="en-US" sz="1600" b="0">
                          <a:effectLst/>
                        </a:rPr>
                        <a:t>Deliverables</a:t>
                      </a:r>
                    </a:p>
                  </a:txBody>
                  <a:tcPr marL="0" marR="0" marT="0" marB="0" anchor="ctr"/>
                </a:tc>
                <a:tc>
                  <a:txBody>
                    <a:bodyPr/>
                    <a:lstStyle/>
                    <a:p>
                      <a:pPr marL="67310" algn="ctr">
                        <a:lnSpc>
                          <a:spcPts val="1460"/>
                        </a:lnSpc>
                      </a:pPr>
                      <a:r>
                        <a:rPr lang="en-US" sz="1600" b="0">
                          <a:effectLst/>
                        </a:rPr>
                        <a:t>Duration </a:t>
                      </a:r>
                      <a:r>
                        <a:rPr lang="en-US" sz="1100" b="0">
                          <a:effectLst/>
                        </a:rPr>
                        <a:t>(days)</a:t>
                      </a:r>
                    </a:p>
                  </a:txBody>
                  <a:tcPr marL="0" marR="0" marT="0" marB="0" anchor="ctr"/>
                </a:tc>
                <a:tc>
                  <a:txBody>
                    <a:bodyPr/>
                    <a:lstStyle/>
                    <a:p>
                      <a:pPr marL="67310" algn="ctr"/>
                      <a:r>
                        <a:rPr lang="en-US" sz="1600" b="0">
                          <a:effectLst/>
                        </a:rPr>
                        <a:t>People</a:t>
                      </a:r>
                    </a:p>
                  </a:txBody>
                  <a:tcPr marL="0" marR="0" marT="0" marB="0" anchor="ctr"/>
                </a:tc>
                <a:tc>
                  <a:txBody>
                    <a:bodyPr/>
                    <a:lstStyle/>
                    <a:p>
                      <a:pPr marL="66675" algn="ctr"/>
                      <a:r>
                        <a:rPr lang="en-US" sz="1600" b="0">
                          <a:effectLst/>
                        </a:rPr>
                        <a:t>Resources</a:t>
                      </a:r>
                    </a:p>
                  </a:txBody>
                  <a:tcPr marL="0" marR="0" marT="0" marB="0" anchor="ctr"/>
                </a:tc>
                <a:tc>
                  <a:txBody>
                    <a:bodyPr/>
                    <a:lstStyle/>
                    <a:p>
                      <a:pPr marL="66675" algn="ctr"/>
                      <a:r>
                        <a:rPr lang="en-US" sz="1600" b="0">
                          <a:effectLst/>
                        </a:rPr>
                        <a:t>Predecessor</a:t>
                      </a:r>
                    </a:p>
                  </a:txBody>
                  <a:tcPr marL="0" marR="0" marT="0" marB="0" anchor="ctr"/>
                </a:tc>
                <a:extLst>
                  <a:ext uri="{0D108BD9-81ED-4DB2-BD59-A6C34878D82A}">
                    <a16:rowId xmlns:a16="http://schemas.microsoft.com/office/drawing/2014/main" val="3821150015"/>
                  </a:ext>
                </a:extLst>
              </a:tr>
              <a:tr h="503181">
                <a:tc>
                  <a:txBody>
                    <a:bodyPr/>
                    <a:lstStyle/>
                    <a:p>
                      <a:pPr marR="98425" algn="ctr"/>
                      <a:r>
                        <a:rPr lang="en-US" sz="1600" b="0">
                          <a:effectLst/>
                        </a:rPr>
                        <a:t>1</a:t>
                      </a:r>
                    </a:p>
                  </a:txBody>
                  <a:tcPr marL="0" marR="0" marT="0" marB="0" anchor="ctr"/>
                </a:tc>
                <a:tc>
                  <a:txBody>
                    <a:bodyPr/>
                    <a:lstStyle/>
                    <a:p>
                      <a:pPr marL="67945"/>
                      <a:r>
                        <a:rPr lang="en-US" sz="1600" b="0">
                          <a:effectLst/>
                        </a:rPr>
                        <a:t>Architecture  Design</a:t>
                      </a:r>
                      <a:endParaRPr lang="en-US" sz="1600" b="0"/>
                    </a:p>
                  </a:txBody>
                  <a:tcPr marL="0" marR="0" marT="0" marB="0" anchor="ctr"/>
                </a:tc>
                <a:tc>
                  <a:txBody>
                    <a:bodyPr/>
                    <a:lstStyle/>
                    <a:p>
                      <a:endParaRPr lang="en-US" sz="1600" b="0">
                        <a:effectLst/>
                      </a:endParaRPr>
                    </a:p>
                  </a:txBody>
                  <a:tcPr marL="0" marR="0" marT="0" marB="0" anchor="ctr"/>
                </a:tc>
                <a:tc>
                  <a:txBody>
                    <a:bodyPr/>
                    <a:lstStyle/>
                    <a:p>
                      <a:endParaRPr lang="en-US" sz="1600" b="0">
                        <a:effectLst/>
                      </a:endParaRPr>
                    </a:p>
                  </a:txBody>
                  <a:tcPr marL="0" marR="0" marT="0" marB="0" anchor="ctr"/>
                </a:tc>
                <a:tc>
                  <a:txBody>
                    <a:bodyPr/>
                    <a:lstStyle/>
                    <a:p>
                      <a:endParaRPr lang="en-US" sz="1600" b="0">
                        <a:effectLst/>
                      </a:endParaRPr>
                    </a:p>
                  </a:txBody>
                  <a:tcPr marL="0" marR="0" marT="0" marB="0" anchor="ctr"/>
                </a:tc>
                <a:tc>
                  <a:txBody>
                    <a:bodyPr/>
                    <a:lstStyle/>
                    <a:p>
                      <a:endParaRPr lang="en-US" sz="1600" b="0">
                        <a:effectLst/>
                      </a:endParaRPr>
                    </a:p>
                  </a:txBody>
                  <a:tcPr marL="0" marR="0" marT="0" marB="0" anchor="ctr"/>
                </a:tc>
                <a:tc>
                  <a:txBody>
                    <a:bodyPr/>
                    <a:lstStyle/>
                    <a:p>
                      <a:endParaRPr lang="en-US" sz="1600" b="0">
                        <a:effectLst/>
                      </a:endParaRPr>
                    </a:p>
                  </a:txBody>
                  <a:tcPr marL="0" marR="0" marT="0" marB="0" anchor="ctr"/>
                </a:tc>
                <a:tc>
                  <a:txBody>
                    <a:bodyPr/>
                    <a:lstStyle/>
                    <a:p>
                      <a:endParaRPr lang="en-US" sz="1600" b="0">
                        <a:effectLst/>
                      </a:endParaRPr>
                    </a:p>
                  </a:txBody>
                  <a:tcPr marL="0" marR="0" marT="0" marB="0" anchor="ctr"/>
                </a:tc>
                <a:extLst>
                  <a:ext uri="{0D108BD9-81ED-4DB2-BD59-A6C34878D82A}">
                    <a16:rowId xmlns:a16="http://schemas.microsoft.com/office/drawing/2014/main" val="657186417"/>
                  </a:ext>
                </a:extLst>
              </a:tr>
              <a:tr h="815969">
                <a:tc>
                  <a:txBody>
                    <a:bodyPr/>
                    <a:lstStyle/>
                    <a:p>
                      <a:pPr marL="55880" marR="49530" algn="ctr">
                        <a:spcAft>
                          <a:spcPts val="0"/>
                        </a:spcAft>
                      </a:pPr>
                      <a:r>
                        <a:rPr lang="en-US" sz="1600" b="0">
                          <a:effectLst/>
                        </a:rPr>
                        <a:t>1.1</a:t>
                      </a:r>
                    </a:p>
                  </a:txBody>
                  <a:tcPr marL="0" marR="0" marT="0" marB="0" anchor="ctr"/>
                </a:tc>
                <a:tc>
                  <a:txBody>
                    <a:bodyPr/>
                    <a:lstStyle/>
                    <a:p>
                      <a:pPr marL="67945" marR="353060">
                        <a:spcAft>
                          <a:spcPts val="0"/>
                        </a:spcAft>
                      </a:pPr>
                      <a:r>
                        <a:rPr lang="en-US" sz="1600" b="0">
                          <a:effectLst/>
                        </a:rPr>
                        <a:t>Neural Network  Design</a:t>
                      </a:r>
                      <a:endParaRPr lang="en-US" sz="1600" b="0"/>
                    </a:p>
                  </a:txBody>
                  <a:tcPr marL="0" marR="0" marT="0" marB="0" anchor="ctr"/>
                </a:tc>
                <a:tc>
                  <a:txBody>
                    <a:bodyPr/>
                    <a:lstStyle/>
                    <a:p>
                      <a:pPr marL="67945" marR="108585">
                        <a:spcAft>
                          <a:spcPts val="0"/>
                        </a:spcAft>
                      </a:pPr>
                      <a:r>
                        <a:rPr lang="en-US" sz="1600" b="0">
                          <a:effectLst/>
                        </a:rPr>
                        <a:t>Complete detailed design And Verify</a:t>
                      </a:r>
                    </a:p>
                  </a:txBody>
                  <a:tcPr marL="0" marR="0" marT="0" marB="0" anchor="ctr"/>
                </a:tc>
                <a:tc>
                  <a:txBody>
                    <a:bodyPr/>
                    <a:lstStyle/>
                    <a:p>
                      <a:endParaRPr lang="en-US" sz="1600" b="0">
                        <a:effectLst/>
                      </a:endParaRPr>
                    </a:p>
                  </a:txBody>
                  <a:tcPr marL="0" marR="0" marT="0" marB="0" anchor="ctr"/>
                </a:tc>
                <a:tc>
                  <a:txBody>
                    <a:bodyPr/>
                    <a:lstStyle/>
                    <a:p>
                      <a:pPr marL="67310"/>
                      <a:r>
                        <a:rPr lang="en-US" sz="1600" b="0">
                          <a:effectLst/>
                        </a:rPr>
                        <a:t>30 Days</a:t>
                      </a:r>
                    </a:p>
                  </a:txBody>
                  <a:tcPr marL="0" marR="0" marT="0" marB="0" anchor="ctr"/>
                </a:tc>
                <a:tc>
                  <a:txBody>
                    <a:bodyPr/>
                    <a:lstStyle/>
                    <a:p>
                      <a:pPr marL="67310"/>
                      <a:r>
                        <a:rPr lang="en-US" sz="1600" b="0">
                          <a:effectLst/>
                        </a:rPr>
                        <a:t>WD, ZY</a:t>
                      </a:r>
                    </a:p>
                  </a:txBody>
                  <a:tcPr marL="0" marR="0" marT="0" marB="0" anchor="ctr"/>
                </a:tc>
                <a:tc>
                  <a:txBody>
                    <a:bodyPr/>
                    <a:lstStyle/>
                    <a:p>
                      <a:pPr marL="66675"/>
                      <a:r>
                        <a:rPr lang="en-US" sz="1600" b="0">
                          <a:effectLst/>
                        </a:rPr>
                        <a:t>PC/Jupiter</a:t>
                      </a:r>
                    </a:p>
                  </a:txBody>
                  <a:tcPr marL="0" marR="0" marT="0" marB="0" anchor="ctr"/>
                </a:tc>
                <a:tc>
                  <a:txBody>
                    <a:bodyPr/>
                    <a:lstStyle/>
                    <a:p>
                      <a:endParaRPr lang="en-US" sz="1600" b="0">
                        <a:effectLst/>
                      </a:endParaRPr>
                    </a:p>
                  </a:txBody>
                  <a:tcPr marL="0" marR="0" marT="0" marB="0" anchor="ctr"/>
                </a:tc>
                <a:extLst>
                  <a:ext uri="{0D108BD9-81ED-4DB2-BD59-A6C34878D82A}">
                    <a16:rowId xmlns:a16="http://schemas.microsoft.com/office/drawing/2014/main" val="2574031437"/>
                  </a:ext>
                </a:extLst>
              </a:tr>
              <a:tr h="1128757">
                <a:tc>
                  <a:txBody>
                    <a:bodyPr/>
                    <a:lstStyle/>
                    <a:p>
                      <a:pPr marL="55880" marR="49530" algn="ctr">
                        <a:spcAft>
                          <a:spcPts val="0"/>
                        </a:spcAft>
                      </a:pPr>
                      <a:r>
                        <a:rPr lang="en-US" sz="1600" b="0">
                          <a:effectLst/>
                        </a:rPr>
                        <a:t>1.2</a:t>
                      </a:r>
                    </a:p>
                  </a:txBody>
                  <a:tcPr marL="0" marR="0" marT="0" marB="0" anchor="ctr"/>
                </a:tc>
                <a:tc>
                  <a:txBody>
                    <a:bodyPr/>
                    <a:lstStyle/>
                    <a:p>
                      <a:pPr marL="67945" marR="294640">
                        <a:spcAft>
                          <a:spcPts val="0"/>
                        </a:spcAft>
                      </a:pPr>
                      <a:r>
                        <a:rPr lang="en-US" sz="1600" b="0">
                          <a:effectLst/>
                        </a:rPr>
                        <a:t>Design Helping Functions</a:t>
                      </a:r>
                    </a:p>
                  </a:txBody>
                  <a:tcPr marL="0" marR="0" marT="0" marB="0" anchor="ctr"/>
                </a:tc>
                <a:tc>
                  <a:txBody>
                    <a:bodyPr/>
                    <a:lstStyle/>
                    <a:p>
                      <a:pPr marL="67945" marR="83185">
                        <a:spcAft>
                          <a:spcPts val="0"/>
                        </a:spcAft>
                      </a:pPr>
                      <a:r>
                        <a:rPr lang="en-US" sz="1600" b="0">
                          <a:effectLst/>
                        </a:rPr>
                        <a:t>Complete </a:t>
                      </a:r>
                      <a:endParaRPr lang="en-US" sz="1600" b="0"/>
                    </a:p>
                    <a:p>
                      <a:pPr marL="67945" marR="83185" lvl="0">
                        <a:spcAft>
                          <a:spcPts val="0"/>
                        </a:spcAft>
                        <a:buNone/>
                      </a:pPr>
                      <a:r>
                        <a:rPr lang="en-US" sz="1600" b="0">
                          <a:effectLst/>
                        </a:rPr>
                        <a:t>Detailed Design </a:t>
                      </a:r>
                      <a:endParaRPr lang="en-US" sz="1600" b="0"/>
                    </a:p>
                    <a:p>
                      <a:pPr marL="67945" marR="83185" lvl="0">
                        <a:spcAft>
                          <a:spcPts val="0"/>
                        </a:spcAft>
                        <a:buNone/>
                      </a:pPr>
                      <a:r>
                        <a:rPr lang="en-US" sz="1600" b="0">
                          <a:effectLst/>
                        </a:rPr>
                        <a:t>Functions That </a:t>
                      </a:r>
                      <a:endParaRPr lang="en-US" sz="1600" b="0"/>
                    </a:p>
                    <a:p>
                      <a:pPr marL="67945" marR="83185" lvl="0">
                        <a:spcAft>
                          <a:spcPts val="0"/>
                        </a:spcAft>
                        <a:buNone/>
                      </a:pPr>
                      <a:r>
                        <a:rPr lang="en-US" sz="1600" b="0">
                          <a:effectLst/>
                        </a:rPr>
                        <a:t>Implement Data</a:t>
                      </a:r>
                      <a:endParaRPr lang="en-US" sz="1600" b="0"/>
                    </a:p>
                  </a:txBody>
                  <a:tcPr marL="0" marR="0" marT="0" marB="0" anchor="ctr"/>
                </a:tc>
                <a:tc>
                  <a:txBody>
                    <a:bodyPr/>
                    <a:lstStyle/>
                    <a:p>
                      <a:endParaRPr lang="en-US" sz="1600" b="0">
                        <a:effectLst/>
                      </a:endParaRPr>
                    </a:p>
                  </a:txBody>
                  <a:tcPr marL="0" marR="0" marT="0" marB="0" anchor="ctr"/>
                </a:tc>
                <a:tc>
                  <a:txBody>
                    <a:bodyPr/>
                    <a:lstStyle/>
                    <a:p>
                      <a:pPr marL="67310"/>
                      <a:r>
                        <a:rPr lang="en-US" sz="1600" b="0">
                          <a:effectLst/>
                        </a:rPr>
                        <a:t>10 Days</a:t>
                      </a:r>
                    </a:p>
                  </a:txBody>
                  <a:tcPr marL="0" marR="0" marT="0" marB="0" anchor="ctr"/>
                </a:tc>
                <a:tc>
                  <a:txBody>
                    <a:bodyPr/>
                    <a:lstStyle/>
                    <a:p>
                      <a:pPr marL="67310"/>
                      <a:r>
                        <a:rPr lang="en-US" sz="1600" b="0">
                          <a:effectLst/>
                        </a:rPr>
                        <a:t>AZ, ZY</a:t>
                      </a:r>
                    </a:p>
                  </a:txBody>
                  <a:tcPr marL="0" marR="0" marT="0" marB="0" anchor="ctr"/>
                </a:tc>
                <a:tc>
                  <a:txBody>
                    <a:bodyPr/>
                    <a:lstStyle/>
                    <a:p>
                      <a:pPr marL="66675"/>
                      <a:r>
                        <a:rPr lang="en-US" sz="1600" b="0">
                          <a:effectLst/>
                        </a:rPr>
                        <a:t>LABTOP/</a:t>
                      </a:r>
                    </a:p>
                    <a:p>
                      <a:pPr marL="66675"/>
                      <a:r>
                        <a:rPr lang="en-US" sz="1600" b="0">
                          <a:effectLst/>
                        </a:rPr>
                        <a:t>PyCharm</a:t>
                      </a:r>
                    </a:p>
                  </a:txBody>
                  <a:tcPr marL="0" marR="0" marT="0" marB="0" anchor="ctr"/>
                </a:tc>
                <a:tc>
                  <a:txBody>
                    <a:bodyPr/>
                    <a:lstStyle/>
                    <a:p>
                      <a:pPr marL="66675"/>
                      <a:r>
                        <a:rPr lang="en-US" sz="1600" b="0">
                          <a:effectLst/>
                        </a:rPr>
                        <a:t>1.1</a:t>
                      </a:r>
                    </a:p>
                  </a:txBody>
                  <a:tcPr marL="0" marR="0" marT="0" marB="0" anchor="ctr"/>
                </a:tc>
                <a:extLst>
                  <a:ext uri="{0D108BD9-81ED-4DB2-BD59-A6C34878D82A}">
                    <a16:rowId xmlns:a16="http://schemas.microsoft.com/office/drawing/2014/main" val="2234052077"/>
                  </a:ext>
                </a:extLst>
              </a:tr>
              <a:tr h="1441544">
                <a:tc>
                  <a:txBody>
                    <a:bodyPr/>
                    <a:lstStyle/>
                    <a:p>
                      <a:pPr marL="55880" marR="49530" algn="ctr">
                        <a:spcAft>
                          <a:spcPts val="0"/>
                        </a:spcAft>
                      </a:pPr>
                      <a:r>
                        <a:rPr lang="en-US" sz="1600" b="0">
                          <a:effectLst/>
                        </a:rPr>
                        <a:t>1.3</a:t>
                      </a:r>
                    </a:p>
                  </a:txBody>
                  <a:tcPr marL="0" marR="0" marT="0" marB="0" anchor="ctr"/>
                </a:tc>
                <a:tc>
                  <a:txBody>
                    <a:bodyPr/>
                    <a:lstStyle/>
                    <a:p>
                      <a:pPr marL="67945" marR="120650">
                        <a:spcAft>
                          <a:spcPts val="0"/>
                        </a:spcAft>
                      </a:pPr>
                      <a:r>
                        <a:rPr lang="en-US" sz="1600" b="0">
                          <a:effectLst/>
                        </a:rPr>
                        <a:t>Purchase Components</a:t>
                      </a:r>
                    </a:p>
                  </a:txBody>
                  <a:tcPr marL="0" marR="0" marT="0" marB="0" anchor="ctr"/>
                </a:tc>
                <a:tc>
                  <a:txBody>
                    <a:bodyPr/>
                    <a:lstStyle/>
                    <a:p>
                      <a:endParaRPr lang="en-US" sz="1600" b="0">
                        <a:effectLst/>
                      </a:endParaRPr>
                    </a:p>
                  </a:txBody>
                  <a:tcPr marL="0" marR="0" marT="0" marB="0" anchor="ctr"/>
                </a:tc>
                <a:tc>
                  <a:txBody>
                    <a:bodyPr/>
                    <a:lstStyle/>
                    <a:p>
                      <a:pPr marL="67310" marR="245110">
                        <a:spcAft>
                          <a:spcPts val="0"/>
                        </a:spcAft>
                      </a:pPr>
                      <a:r>
                        <a:rPr lang="en-US" sz="1600" b="0">
                          <a:effectLst/>
                        </a:rPr>
                        <a:t>Identify Needed Software/ Order / Receive Parts</a:t>
                      </a:r>
                      <a:endParaRPr lang="en-US" b="0"/>
                    </a:p>
                  </a:txBody>
                  <a:tcPr marL="0" marR="0" marT="0" marB="0" anchor="ctr"/>
                </a:tc>
                <a:tc>
                  <a:txBody>
                    <a:bodyPr/>
                    <a:lstStyle/>
                    <a:p>
                      <a:pPr marL="67310"/>
                      <a:r>
                        <a:rPr lang="en-US" sz="1600" b="0">
                          <a:effectLst/>
                        </a:rPr>
                        <a:t>15 Days</a:t>
                      </a:r>
                    </a:p>
                  </a:txBody>
                  <a:tcPr marL="0" marR="0" marT="0" marB="0" anchor="ctr"/>
                </a:tc>
                <a:tc>
                  <a:txBody>
                    <a:bodyPr/>
                    <a:lstStyle/>
                    <a:p>
                      <a:pPr marL="67310"/>
                      <a:r>
                        <a:rPr lang="en-US" sz="1600" b="0">
                          <a:effectLst/>
                        </a:rPr>
                        <a:t>AK</a:t>
                      </a:r>
                    </a:p>
                  </a:txBody>
                  <a:tcPr marL="0" marR="0" marT="0" marB="0" anchor="ctr"/>
                </a:tc>
                <a:tc>
                  <a:txBody>
                    <a:bodyPr/>
                    <a:lstStyle/>
                    <a:p>
                      <a:pPr marL="66675" marR="269240">
                        <a:spcAft>
                          <a:spcPts val="0"/>
                        </a:spcAft>
                      </a:pPr>
                      <a:r>
                        <a:rPr lang="en-US" sz="1600" b="0">
                          <a:effectLst/>
                        </a:rPr>
                        <a:t>Amazon/ google</a:t>
                      </a:r>
                    </a:p>
                  </a:txBody>
                  <a:tcPr marL="0" marR="0" marT="0" marB="0" anchor="ctr"/>
                </a:tc>
                <a:tc>
                  <a:txBody>
                    <a:bodyPr/>
                    <a:lstStyle/>
                    <a:p>
                      <a:endParaRPr lang="en-US" sz="1600" b="0">
                        <a:effectLst/>
                      </a:endParaRPr>
                    </a:p>
                  </a:txBody>
                  <a:tcPr marL="0" marR="0" marT="0" marB="0" anchor="ctr"/>
                </a:tc>
                <a:extLst>
                  <a:ext uri="{0D108BD9-81ED-4DB2-BD59-A6C34878D82A}">
                    <a16:rowId xmlns:a16="http://schemas.microsoft.com/office/drawing/2014/main" val="2201665297"/>
                  </a:ext>
                </a:extLst>
              </a:tr>
            </a:tbl>
          </a:graphicData>
        </a:graphic>
      </p:graphicFrame>
    </p:spTree>
    <p:extLst>
      <p:ext uri="{BB962C8B-B14F-4D97-AF65-F5344CB8AC3E}">
        <p14:creationId xmlns:p14="http://schemas.microsoft.com/office/powerpoint/2010/main" val="421280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9AEC-A79C-48E6-97C9-E8C33313D01F}"/>
              </a:ext>
            </a:extLst>
          </p:cNvPr>
          <p:cNvSpPr>
            <a:spLocks noGrp="1"/>
          </p:cNvSpPr>
          <p:nvPr>
            <p:ph type="title"/>
          </p:nvPr>
        </p:nvSpPr>
        <p:spPr>
          <a:xfrm>
            <a:off x="1097280" y="286603"/>
            <a:ext cx="10058400" cy="1450757"/>
          </a:xfrm>
        </p:spPr>
        <p:txBody>
          <a:bodyPr>
            <a:normAutofit/>
          </a:bodyPr>
          <a:lstStyle/>
          <a:p>
            <a:r>
              <a:rPr lang="en-US">
                <a:latin typeface="Times New Roman" panose="02020603050405020304" pitchFamily="18" charset="0"/>
                <a:cs typeface="Times New Roman" panose="02020603050405020304" pitchFamily="18" charset="0"/>
              </a:rPr>
              <a:t>II. </a:t>
            </a:r>
            <a:r>
              <a:rPr lang="en-US">
                <a:latin typeface="Times New Roman"/>
                <a:cs typeface="Times New Roman"/>
              </a:rPr>
              <a:t>Decision Making</a:t>
            </a:r>
          </a:p>
        </p:txBody>
      </p:sp>
      <p:graphicFrame>
        <p:nvGraphicFramePr>
          <p:cNvPr id="6" name="Content Placeholder 2">
            <a:extLst>
              <a:ext uri="{FF2B5EF4-FFF2-40B4-BE49-F238E27FC236}">
                <a16:creationId xmlns:a16="http://schemas.microsoft.com/office/drawing/2014/main" id="{649A5A15-A76F-44C2-AC33-7256840D3CCC}"/>
              </a:ext>
            </a:extLst>
          </p:cNvPr>
          <p:cNvGraphicFramePr>
            <a:graphicFrameLocks noGrp="1"/>
          </p:cNvGraphicFramePr>
          <p:nvPr>
            <p:ph idx="1"/>
            <p:extLst>
              <p:ext uri="{D42A27DB-BD31-4B8C-83A1-F6EECF244321}">
                <p14:modId xmlns:p14="http://schemas.microsoft.com/office/powerpoint/2010/main" val="23102781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551016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CD796BF-4C4B-434C-924C-6E0E2E2C62E2}"/>
              </a:ext>
            </a:extLst>
          </p:cNvPr>
          <p:cNvGraphicFramePr>
            <a:graphicFrameLocks noGrp="1"/>
          </p:cNvGraphicFramePr>
          <p:nvPr>
            <p:extLst>
              <p:ext uri="{D42A27DB-BD31-4B8C-83A1-F6EECF244321}">
                <p14:modId xmlns:p14="http://schemas.microsoft.com/office/powerpoint/2010/main" val="2659308207"/>
              </p:ext>
            </p:extLst>
          </p:nvPr>
        </p:nvGraphicFramePr>
        <p:xfrm>
          <a:off x="359434" y="273169"/>
          <a:ext cx="11526400" cy="6025028"/>
        </p:xfrm>
        <a:graphic>
          <a:graphicData uri="http://schemas.openxmlformats.org/drawingml/2006/table">
            <a:tbl>
              <a:tblPr lastCol="1" bandRow="1" bandCol="1">
                <a:tableStyleId>{3B4B98B0-60AC-42C2-AFA5-B58CD77FA1E5}</a:tableStyleId>
              </a:tblPr>
              <a:tblGrid>
                <a:gridCol w="551262">
                  <a:extLst>
                    <a:ext uri="{9D8B030D-6E8A-4147-A177-3AD203B41FA5}">
                      <a16:colId xmlns:a16="http://schemas.microsoft.com/office/drawing/2014/main" val="3332296185"/>
                    </a:ext>
                  </a:extLst>
                </a:gridCol>
                <a:gridCol w="1635969">
                  <a:extLst>
                    <a:ext uri="{9D8B030D-6E8A-4147-A177-3AD203B41FA5}">
                      <a16:colId xmlns:a16="http://schemas.microsoft.com/office/drawing/2014/main" val="1207358978"/>
                    </a:ext>
                  </a:extLst>
                </a:gridCol>
                <a:gridCol w="1858702">
                  <a:extLst>
                    <a:ext uri="{9D8B030D-6E8A-4147-A177-3AD203B41FA5}">
                      <a16:colId xmlns:a16="http://schemas.microsoft.com/office/drawing/2014/main" val="3180301977"/>
                    </a:ext>
                  </a:extLst>
                </a:gridCol>
                <a:gridCol w="1574717">
                  <a:extLst>
                    <a:ext uri="{9D8B030D-6E8A-4147-A177-3AD203B41FA5}">
                      <a16:colId xmlns:a16="http://schemas.microsoft.com/office/drawing/2014/main" val="1896542694"/>
                    </a:ext>
                  </a:extLst>
                </a:gridCol>
                <a:gridCol w="1893225">
                  <a:extLst>
                    <a:ext uri="{9D8B030D-6E8A-4147-A177-3AD203B41FA5}">
                      <a16:colId xmlns:a16="http://schemas.microsoft.com/office/drawing/2014/main" val="2357859521"/>
                    </a:ext>
                  </a:extLst>
                </a:gridCol>
                <a:gridCol w="981136">
                  <a:extLst>
                    <a:ext uri="{9D8B030D-6E8A-4147-A177-3AD203B41FA5}">
                      <a16:colId xmlns:a16="http://schemas.microsoft.com/office/drawing/2014/main" val="2983306393"/>
                    </a:ext>
                  </a:extLst>
                </a:gridCol>
                <a:gridCol w="1526832">
                  <a:extLst>
                    <a:ext uri="{9D8B030D-6E8A-4147-A177-3AD203B41FA5}">
                      <a16:colId xmlns:a16="http://schemas.microsoft.com/office/drawing/2014/main" val="434886160"/>
                    </a:ext>
                  </a:extLst>
                </a:gridCol>
                <a:gridCol w="1504557">
                  <a:extLst>
                    <a:ext uri="{9D8B030D-6E8A-4147-A177-3AD203B41FA5}">
                      <a16:colId xmlns:a16="http://schemas.microsoft.com/office/drawing/2014/main" val="3353380634"/>
                    </a:ext>
                  </a:extLst>
                </a:gridCol>
              </a:tblGrid>
              <a:tr h="341039">
                <a:tc>
                  <a:txBody>
                    <a:bodyPr/>
                    <a:lstStyle/>
                    <a:p>
                      <a:pPr marR="98425" algn="ctr">
                        <a:lnSpc>
                          <a:spcPts val="1245"/>
                        </a:lnSpc>
                        <a:spcBef>
                          <a:spcPts val="5"/>
                        </a:spcBef>
                        <a:spcAft>
                          <a:spcPts val="0"/>
                        </a:spcAft>
                      </a:pPr>
                      <a:r>
                        <a:rPr lang="en-US" sz="1600" b="0">
                          <a:effectLst/>
                          <a:latin typeface="Times New Roman"/>
                        </a:rPr>
                        <a:t>2</a:t>
                      </a:r>
                    </a:p>
                  </a:txBody>
                  <a:tcPr marL="0" marR="0" marT="0" marB="0" anchor="ctr"/>
                </a:tc>
                <a:tc>
                  <a:txBody>
                    <a:bodyPr/>
                    <a:lstStyle/>
                    <a:p>
                      <a:pPr marL="67945" algn="l">
                        <a:lnSpc>
                          <a:spcPts val="1245"/>
                        </a:lnSpc>
                        <a:spcBef>
                          <a:spcPts val="5"/>
                        </a:spcBef>
                        <a:spcAft>
                          <a:spcPts val="0"/>
                        </a:spcAft>
                      </a:pPr>
                      <a:r>
                        <a:rPr lang="en-US" sz="1600" b="0">
                          <a:effectLst/>
                          <a:latin typeface="Times New Roman"/>
                        </a:rPr>
                        <a:t>Coding</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extLst>
                  <a:ext uri="{0D108BD9-81ED-4DB2-BD59-A6C34878D82A}">
                    <a16:rowId xmlns:a16="http://schemas.microsoft.com/office/drawing/2014/main" val="3534797272"/>
                  </a:ext>
                </a:extLst>
              </a:tr>
              <a:tr h="416825">
                <a:tc>
                  <a:txBody>
                    <a:bodyPr/>
                    <a:lstStyle/>
                    <a:p>
                      <a:pPr marL="55880" marR="49530" algn="ctr">
                        <a:spcAft>
                          <a:spcPts val="0"/>
                        </a:spcAft>
                      </a:pPr>
                      <a:r>
                        <a:rPr lang="en-US" sz="1600" b="0">
                          <a:effectLst/>
                          <a:latin typeface="Times New Roman"/>
                        </a:rPr>
                        <a:t>2.1</a:t>
                      </a:r>
                    </a:p>
                  </a:txBody>
                  <a:tcPr marL="0" marR="0" marT="0" marB="0" anchor="ctr"/>
                </a:tc>
                <a:tc>
                  <a:txBody>
                    <a:bodyPr/>
                    <a:lstStyle/>
                    <a:p>
                      <a:pPr marL="67945" algn="l">
                        <a:lnSpc>
                          <a:spcPts val="1335"/>
                        </a:lnSpc>
                      </a:pPr>
                      <a:r>
                        <a:rPr lang="en-US" sz="1600" b="0">
                          <a:effectLst/>
                          <a:latin typeface="Times New Roman"/>
                        </a:rPr>
                        <a:t>Build Neural Network</a:t>
                      </a:r>
                      <a:endParaRPr lang="en-US" sz="1600"/>
                    </a:p>
                  </a:txBody>
                  <a:tcPr marL="0" marR="0" marT="0" marB="0" anchor="ctr"/>
                </a:tc>
                <a:tc>
                  <a:txBody>
                    <a:bodyPr/>
                    <a:lstStyle/>
                    <a:p>
                      <a:pPr marL="67945" algn="l">
                        <a:lnSpc>
                          <a:spcPts val="1335"/>
                        </a:lnSpc>
                      </a:pPr>
                      <a:r>
                        <a:rPr lang="en-US" sz="1600" b="0">
                          <a:effectLst/>
                          <a:latin typeface="Times New Roman"/>
                        </a:rPr>
                        <a:t>Complete code</a:t>
                      </a:r>
                    </a:p>
                    <a:p>
                      <a:pPr marL="67945" algn="l">
                        <a:lnSpc>
                          <a:spcPts val="1240"/>
                        </a:lnSpc>
                      </a:pPr>
                      <a:r>
                        <a:rPr lang="en-US" sz="1600" b="0">
                          <a:effectLst/>
                          <a:latin typeface="Times New Roman"/>
                        </a:rPr>
                        <a:t>of 1.1</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7310" algn="l"/>
                      <a:r>
                        <a:rPr lang="en-US" sz="1600" b="0">
                          <a:effectLst/>
                          <a:latin typeface="Times New Roman"/>
                        </a:rPr>
                        <a:t>20 Days</a:t>
                      </a:r>
                    </a:p>
                  </a:txBody>
                  <a:tcPr marL="0" marR="0" marT="0" marB="0" anchor="ctr"/>
                </a:tc>
                <a:tc>
                  <a:txBody>
                    <a:bodyPr/>
                    <a:lstStyle/>
                    <a:p>
                      <a:pPr marL="67310" algn="l"/>
                      <a:r>
                        <a:rPr lang="en-US" sz="1600" b="0">
                          <a:effectLst/>
                          <a:latin typeface="Times New Roman"/>
                        </a:rPr>
                        <a:t>WD, ZY</a:t>
                      </a:r>
                    </a:p>
                  </a:txBody>
                  <a:tcPr marL="0" marR="0" marT="0" marB="0" anchor="ctr"/>
                </a:tc>
                <a:tc>
                  <a:txBody>
                    <a:bodyPr/>
                    <a:lstStyle/>
                    <a:p>
                      <a:pPr marL="66675" algn="l">
                        <a:lnSpc>
                          <a:spcPts val="1335"/>
                        </a:lnSpc>
                      </a:pPr>
                      <a:r>
                        <a:rPr lang="en-US" sz="1600" b="0">
                          <a:effectLst/>
                          <a:latin typeface="Times New Roman"/>
                        </a:rPr>
                        <a:t>PC/Jupiter</a:t>
                      </a:r>
                    </a:p>
                    <a:p>
                      <a:pPr marL="66675" algn="l">
                        <a:lnSpc>
                          <a:spcPts val="1240"/>
                        </a:lnSpc>
                      </a:pPr>
                      <a:r>
                        <a:rPr lang="en-US" sz="1600" b="0">
                          <a:effectLst/>
                          <a:latin typeface="Times New Roman"/>
                        </a:rPr>
                        <a:t>/</a:t>
                      </a:r>
                      <a:r>
                        <a:rPr lang="en-US" sz="1600" b="0" err="1">
                          <a:effectLst/>
                          <a:latin typeface="Times New Roman"/>
                        </a:rPr>
                        <a:t>Colab</a:t>
                      </a:r>
                      <a:endParaRPr lang="en-US" sz="1600" b="0">
                        <a:effectLst/>
                        <a:latin typeface="Times New Roman"/>
                      </a:endParaRPr>
                    </a:p>
                  </a:txBody>
                  <a:tcPr marL="0" marR="0" marT="0" marB="0" anchor="ctr"/>
                </a:tc>
                <a:tc>
                  <a:txBody>
                    <a:bodyPr/>
                    <a:lstStyle/>
                    <a:p>
                      <a:pPr marL="66675" algn="l"/>
                      <a:r>
                        <a:rPr lang="en-US" sz="1600" b="0">
                          <a:effectLst/>
                          <a:latin typeface="Times New Roman"/>
                        </a:rPr>
                        <a:t>1.1, 1.3</a:t>
                      </a:r>
                    </a:p>
                  </a:txBody>
                  <a:tcPr marL="0" marR="0" marT="0" marB="0" anchor="ctr"/>
                </a:tc>
                <a:extLst>
                  <a:ext uri="{0D108BD9-81ED-4DB2-BD59-A6C34878D82A}">
                    <a16:rowId xmlns:a16="http://schemas.microsoft.com/office/drawing/2014/main" val="2549499521"/>
                  </a:ext>
                </a:extLst>
              </a:tr>
              <a:tr h="416825">
                <a:tc>
                  <a:txBody>
                    <a:bodyPr/>
                    <a:lstStyle/>
                    <a:p>
                      <a:pPr marL="55880" marR="49530" algn="ctr">
                        <a:spcBef>
                          <a:spcPts val="5"/>
                        </a:spcBef>
                        <a:spcAft>
                          <a:spcPts val="0"/>
                        </a:spcAft>
                      </a:pPr>
                      <a:r>
                        <a:rPr lang="en-US" sz="1600" b="0">
                          <a:effectLst/>
                          <a:latin typeface="Times New Roman"/>
                        </a:rPr>
                        <a:t>2.2</a:t>
                      </a:r>
                    </a:p>
                  </a:txBody>
                  <a:tcPr marL="0" marR="0" marT="0" marB="0" anchor="ctr"/>
                </a:tc>
                <a:tc>
                  <a:txBody>
                    <a:bodyPr/>
                    <a:lstStyle/>
                    <a:p>
                      <a:pPr marL="67945" algn="l">
                        <a:lnSpc>
                          <a:spcPts val="1335"/>
                        </a:lnSpc>
                        <a:spcBef>
                          <a:spcPts val="5"/>
                        </a:spcBef>
                        <a:spcAft>
                          <a:spcPts val="0"/>
                        </a:spcAft>
                      </a:pPr>
                      <a:r>
                        <a:rPr lang="en-US" sz="1600" b="0">
                          <a:effectLst/>
                          <a:latin typeface="Times New Roman"/>
                        </a:rPr>
                        <a:t>Build Helping</a:t>
                      </a:r>
                    </a:p>
                    <a:p>
                      <a:pPr marL="67945" algn="l">
                        <a:lnSpc>
                          <a:spcPts val="1240"/>
                        </a:lnSpc>
                      </a:pPr>
                      <a:r>
                        <a:rPr lang="en-US" sz="1600" b="0">
                          <a:effectLst/>
                          <a:latin typeface="Times New Roman"/>
                        </a:rPr>
                        <a:t>Functions</a:t>
                      </a:r>
                    </a:p>
                  </a:txBody>
                  <a:tcPr marL="0" marR="0" marT="0" marB="0" anchor="ctr"/>
                </a:tc>
                <a:tc>
                  <a:txBody>
                    <a:bodyPr/>
                    <a:lstStyle/>
                    <a:p>
                      <a:pPr marL="67945" algn="l">
                        <a:lnSpc>
                          <a:spcPts val="1335"/>
                        </a:lnSpc>
                        <a:spcBef>
                          <a:spcPts val="5"/>
                        </a:spcBef>
                        <a:spcAft>
                          <a:spcPts val="0"/>
                        </a:spcAft>
                      </a:pPr>
                      <a:r>
                        <a:rPr lang="en-US" sz="1600" b="0">
                          <a:effectLst/>
                          <a:latin typeface="Times New Roman"/>
                        </a:rPr>
                        <a:t>Complete code</a:t>
                      </a:r>
                    </a:p>
                    <a:p>
                      <a:pPr marL="67945" algn="l">
                        <a:lnSpc>
                          <a:spcPts val="1240"/>
                        </a:lnSpc>
                      </a:pPr>
                      <a:r>
                        <a:rPr lang="en-US" sz="1600" b="0">
                          <a:effectLst/>
                          <a:latin typeface="Times New Roman"/>
                        </a:rPr>
                        <a:t>of 1.2</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7310" algn="l">
                        <a:spcBef>
                          <a:spcPts val="5"/>
                        </a:spcBef>
                        <a:spcAft>
                          <a:spcPts val="0"/>
                        </a:spcAft>
                      </a:pPr>
                      <a:r>
                        <a:rPr lang="en-US" sz="1600" b="0">
                          <a:effectLst/>
                          <a:latin typeface="Times New Roman"/>
                        </a:rPr>
                        <a:t>10 Days</a:t>
                      </a:r>
                    </a:p>
                  </a:txBody>
                  <a:tcPr marL="0" marR="0" marT="0" marB="0" anchor="ctr"/>
                </a:tc>
                <a:tc>
                  <a:txBody>
                    <a:bodyPr/>
                    <a:lstStyle/>
                    <a:p>
                      <a:pPr marL="67310" algn="l">
                        <a:lnSpc>
                          <a:spcPts val="1335"/>
                        </a:lnSpc>
                        <a:spcBef>
                          <a:spcPts val="5"/>
                        </a:spcBef>
                        <a:spcAft>
                          <a:spcPts val="0"/>
                        </a:spcAft>
                      </a:pPr>
                      <a:r>
                        <a:rPr lang="en-US" sz="1600" b="0">
                          <a:effectLst/>
                          <a:latin typeface="Times New Roman"/>
                        </a:rPr>
                        <a:t>WD,</a:t>
                      </a:r>
                    </a:p>
                    <a:p>
                      <a:pPr marL="67310" algn="l">
                        <a:lnSpc>
                          <a:spcPts val="1240"/>
                        </a:lnSpc>
                      </a:pPr>
                      <a:r>
                        <a:rPr lang="en-US" sz="1600" b="0">
                          <a:effectLst/>
                          <a:latin typeface="Times New Roman"/>
                        </a:rPr>
                        <a:t>AZ</a:t>
                      </a:r>
                    </a:p>
                  </a:txBody>
                  <a:tcPr marL="0" marR="0" marT="0" marB="0" anchor="ctr"/>
                </a:tc>
                <a:tc>
                  <a:txBody>
                    <a:bodyPr/>
                    <a:lstStyle/>
                    <a:p>
                      <a:pPr marL="66675" algn="l">
                        <a:lnSpc>
                          <a:spcPts val="1335"/>
                        </a:lnSpc>
                        <a:spcBef>
                          <a:spcPts val="5"/>
                        </a:spcBef>
                        <a:spcAft>
                          <a:spcPts val="0"/>
                        </a:spcAft>
                      </a:pPr>
                      <a:r>
                        <a:rPr lang="en-US" sz="1600" b="0">
                          <a:effectLst/>
                          <a:latin typeface="Times New Roman"/>
                        </a:rPr>
                        <a:t>LABTOP/</a:t>
                      </a:r>
                    </a:p>
                    <a:p>
                      <a:pPr marL="66675" algn="l">
                        <a:lnSpc>
                          <a:spcPts val="1240"/>
                        </a:lnSpc>
                      </a:pPr>
                      <a:r>
                        <a:rPr lang="en-US" sz="1600" b="0">
                          <a:effectLst/>
                          <a:latin typeface="Times New Roman"/>
                        </a:rPr>
                        <a:t>PyCharm</a:t>
                      </a:r>
                    </a:p>
                  </a:txBody>
                  <a:tcPr marL="0" marR="0" marT="0" marB="0" anchor="ctr"/>
                </a:tc>
                <a:tc>
                  <a:txBody>
                    <a:bodyPr/>
                    <a:lstStyle/>
                    <a:p>
                      <a:pPr marL="66675" algn="l">
                        <a:spcBef>
                          <a:spcPts val="5"/>
                        </a:spcBef>
                        <a:spcAft>
                          <a:spcPts val="0"/>
                        </a:spcAft>
                      </a:pPr>
                      <a:r>
                        <a:rPr lang="en-US" sz="1600" b="0">
                          <a:effectLst/>
                          <a:latin typeface="Times New Roman"/>
                        </a:rPr>
                        <a:t>1.2</a:t>
                      </a:r>
                    </a:p>
                  </a:txBody>
                  <a:tcPr marL="0" marR="0" marT="0" marB="0" anchor="ctr"/>
                </a:tc>
                <a:extLst>
                  <a:ext uri="{0D108BD9-81ED-4DB2-BD59-A6C34878D82A}">
                    <a16:rowId xmlns:a16="http://schemas.microsoft.com/office/drawing/2014/main" val="3999025193"/>
                  </a:ext>
                </a:extLst>
              </a:tr>
              <a:tr h="1117852">
                <a:tc>
                  <a:txBody>
                    <a:bodyPr/>
                    <a:lstStyle/>
                    <a:p>
                      <a:pPr marL="55880" marR="49530" algn="ctr">
                        <a:spcBef>
                          <a:spcPts val="5"/>
                        </a:spcBef>
                        <a:spcAft>
                          <a:spcPts val="0"/>
                        </a:spcAft>
                      </a:pPr>
                      <a:r>
                        <a:rPr lang="en-US" sz="1600" b="0">
                          <a:effectLst/>
                          <a:latin typeface="Times New Roman"/>
                        </a:rPr>
                        <a:t>2.3</a:t>
                      </a:r>
                    </a:p>
                  </a:txBody>
                  <a:tcPr marL="0" marR="0" marT="0" marB="0" anchor="ctr"/>
                </a:tc>
                <a:tc>
                  <a:txBody>
                    <a:bodyPr/>
                    <a:lstStyle/>
                    <a:p>
                      <a:pPr marL="67945" marR="235585" algn="l">
                        <a:spcBef>
                          <a:spcPts val="5"/>
                        </a:spcBef>
                        <a:spcAft>
                          <a:spcPts val="0"/>
                        </a:spcAft>
                      </a:pPr>
                      <a:r>
                        <a:rPr lang="en-US" sz="1600" b="0">
                          <a:effectLst/>
                          <a:latin typeface="Times New Roman"/>
                        </a:rPr>
                        <a:t>Combining the Code</a:t>
                      </a:r>
                    </a:p>
                  </a:txBody>
                  <a:tcPr marL="0" marR="0" marT="0" marB="0" anchor="ctr"/>
                </a:tc>
                <a:tc>
                  <a:txBody>
                    <a:bodyPr/>
                    <a:lstStyle/>
                    <a:p>
                      <a:pPr marL="67945" marR="87630" algn="l">
                        <a:spcBef>
                          <a:spcPts val="5"/>
                        </a:spcBef>
                        <a:spcAft>
                          <a:spcPts val="0"/>
                        </a:spcAft>
                      </a:pPr>
                      <a:r>
                        <a:rPr lang="en-US" sz="1600" b="0">
                          <a:effectLst/>
                          <a:latin typeface="Times New Roman"/>
                        </a:rPr>
                        <a:t>Combine a Code of 2.1 and 2.2</a:t>
                      </a:r>
                    </a:p>
                  </a:txBody>
                  <a:tcPr marL="0" marR="0" marT="0" marB="0" anchor="ctr"/>
                </a:tc>
                <a:tc>
                  <a:txBody>
                    <a:bodyPr/>
                    <a:lstStyle/>
                    <a:p>
                      <a:pPr marL="67310" marR="299085" algn="l">
                        <a:spcBef>
                          <a:spcPts val="5"/>
                        </a:spcBef>
                        <a:spcAft>
                          <a:spcPts val="0"/>
                        </a:spcAft>
                      </a:pPr>
                      <a:r>
                        <a:rPr lang="en-US" sz="1600" b="0">
                          <a:effectLst/>
                          <a:latin typeface="Times New Roman"/>
                        </a:rPr>
                        <a:t>Fully Working Software</a:t>
                      </a:r>
                    </a:p>
                  </a:txBody>
                  <a:tcPr marL="0" marR="0" marT="0" marB="0" anchor="ctr"/>
                </a:tc>
                <a:tc>
                  <a:txBody>
                    <a:bodyPr/>
                    <a:lstStyle/>
                    <a:p>
                      <a:pPr marL="67310" algn="l">
                        <a:spcBef>
                          <a:spcPts val="5"/>
                        </a:spcBef>
                        <a:spcAft>
                          <a:spcPts val="0"/>
                        </a:spcAft>
                      </a:pPr>
                      <a:r>
                        <a:rPr lang="en-US" sz="1600" b="0">
                          <a:effectLst/>
                          <a:latin typeface="Times New Roman"/>
                        </a:rPr>
                        <a:t>5 Days</a:t>
                      </a:r>
                    </a:p>
                  </a:txBody>
                  <a:tcPr marL="0" marR="0" marT="0" marB="0" anchor="ctr"/>
                </a:tc>
                <a:tc>
                  <a:txBody>
                    <a:bodyPr/>
                    <a:lstStyle/>
                    <a:p>
                      <a:pPr marL="67310" algn="l">
                        <a:spcBef>
                          <a:spcPts val="5"/>
                        </a:spcBef>
                        <a:spcAft>
                          <a:spcPts val="0"/>
                        </a:spcAft>
                      </a:pPr>
                      <a:r>
                        <a:rPr lang="en-US" sz="1600" b="0">
                          <a:effectLst/>
                          <a:latin typeface="Times New Roman"/>
                        </a:rPr>
                        <a:t>AK, ZY</a:t>
                      </a:r>
                    </a:p>
                  </a:txBody>
                  <a:tcPr marL="0" marR="0" marT="0" marB="0" anchor="ctr"/>
                </a:tc>
                <a:tc>
                  <a:txBody>
                    <a:bodyPr/>
                    <a:lstStyle/>
                    <a:p>
                      <a:pPr marL="66675" algn="l">
                        <a:spcBef>
                          <a:spcPts val="5"/>
                        </a:spcBef>
                        <a:spcAft>
                          <a:spcPts val="0"/>
                        </a:spcAft>
                      </a:pPr>
                      <a:r>
                        <a:rPr lang="en-US" sz="1600" b="0">
                          <a:effectLst/>
                          <a:latin typeface="Times New Roman"/>
                        </a:rPr>
                        <a:t>PC/Jupiter</a:t>
                      </a:r>
                    </a:p>
                    <a:p>
                      <a:pPr marL="66675" algn="l"/>
                      <a:r>
                        <a:rPr lang="en-US" sz="1600" b="0">
                          <a:effectLst/>
                          <a:latin typeface="Times New Roman"/>
                        </a:rPr>
                        <a:t>/</a:t>
                      </a:r>
                      <a:r>
                        <a:rPr lang="en-US" sz="1600" b="0" err="1">
                          <a:effectLst/>
                          <a:latin typeface="Times New Roman"/>
                        </a:rPr>
                        <a:t>Colab</a:t>
                      </a:r>
                      <a:endParaRPr lang="en-US" sz="1600" b="0">
                        <a:effectLst/>
                        <a:latin typeface="Times New Roman"/>
                      </a:endParaRPr>
                    </a:p>
                    <a:p>
                      <a:pPr marL="66675" algn="l"/>
                      <a:r>
                        <a:rPr lang="en-US" sz="1600" b="0">
                          <a:effectLst/>
                          <a:latin typeface="Times New Roman"/>
                        </a:rPr>
                        <a:t>/LABTOP/</a:t>
                      </a:r>
                    </a:p>
                    <a:p>
                      <a:pPr marL="66675" algn="l">
                        <a:lnSpc>
                          <a:spcPts val="1245"/>
                        </a:lnSpc>
                        <a:spcBef>
                          <a:spcPts val="5"/>
                        </a:spcBef>
                        <a:spcAft>
                          <a:spcPts val="0"/>
                        </a:spcAft>
                      </a:pPr>
                      <a:r>
                        <a:rPr lang="en-US" sz="1600" b="0">
                          <a:effectLst/>
                          <a:latin typeface="Times New Roman"/>
                        </a:rPr>
                        <a:t>PyCharm</a:t>
                      </a:r>
                    </a:p>
                  </a:txBody>
                  <a:tcPr marL="0" marR="0" marT="0" marB="0" anchor="ctr"/>
                </a:tc>
                <a:tc>
                  <a:txBody>
                    <a:bodyPr/>
                    <a:lstStyle/>
                    <a:p>
                      <a:pPr marL="66675" algn="l">
                        <a:spcBef>
                          <a:spcPts val="5"/>
                        </a:spcBef>
                        <a:spcAft>
                          <a:spcPts val="0"/>
                        </a:spcAft>
                      </a:pPr>
                      <a:r>
                        <a:rPr lang="en-US" sz="1600" b="0">
                          <a:effectLst/>
                          <a:latin typeface="Times New Roman"/>
                        </a:rPr>
                        <a:t>2.2, 2.1</a:t>
                      </a:r>
                    </a:p>
                  </a:txBody>
                  <a:tcPr marL="0" marR="0" marT="0" marB="0" anchor="ctr"/>
                </a:tc>
                <a:extLst>
                  <a:ext uri="{0D108BD9-81ED-4DB2-BD59-A6C34878D82A}">
                    <a16:rowId xmlns:a16="http://schemas.microsoft.com/office/drawing/2014/main" val="49689584"/>
                  </a:ext>
                </a:extLst>
              </a:tr>
              <a:tr h="492613">
                <a:tc>
                  <a:txBody>
                    <a:bodyPr/>
                    <a:lstStyle/>
                    <a:p>
                      <a:pPr marR="98425" algn="ctr"/>
                      <a:r>
                        <a:rPr lang="en-US" sz="1600" b="0">
                          <a:effectLst/>
                          <a:latin typeface="Times New Roman"/>
                        </a:rPr>
                        <a:t>3</a:t>
                      </a:r>
                    </a:p>
                  </a:txBody>
                  <a:tcPr marL="0" marR="0" marT="0" marB="0" anchor="ctr"/>
                </a:tc>
                <a:tc>
                  <a:txBody>
                    <a:bodyPr/>
                    <a:lstStyle/>
                    <a:p>
                      <a:pPr marL="67945" algn="l"/>
                      <a:r>
                        <a:rPr lang="en-US" sz="1600" b="0">
                          <a:effectLst/>
                          <a:latin typeface="Times New Roman"/>
                        </a:rPr>
                        <a:t>Training the</a:t>
                      </a:r>
                    </a:p>
                    <a:p>
                      <a:pPr marL="67945" algn="l">
                        <a:lnSpc>
                          <a:spcPts val="1245"/>
                        </a:lnSpc>
                      </a:pPr>
                      <a:r>
                        <a:rPr lang="en-US" sz="1600" b="0">
                          <a:effectLst/>
                          <a:latin typeface="Times New Roman"/>
                        </a:rPr>
                        <a:t>model</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extLst>
                  <a:ext uri="{0D108BD9-81ED-4DB2-BD59-A6C34878D82A}">
                    <a16:rowId xmlns:a16="http://schemas.microsoft.com/office/drawing/2014/main" val="237468130"/>
                  </a:ext>
                </a:extLst>
              </a:tr>
              <a:tr h="682079">
                <a:tc>
                  <a:txBody>
                    <a:bodyPr/>
                    <a:lstStyle/>
                    <a:p>
                      <a:pPr marL="55880" marR="49530" algn="ctr">
                        <a:spcAft>
                          <a:spcPts val="0"/>
                        </a:spcAft>
                      </a:pPr>
                      <a:r>
                        <a:rPr lang="en-US" sz="1600" b="0">
                          <a:effectLst/>
                          <a:latin typeface="Times New Roman"/>
                        </a:rPr>
                        <a:t>3.1</a:t>
                      </a:r>
                    </a:p>
                  </a:txBody>
                  <a:tcPr marL="0" marR="0" marT="0" marB="0" anchor="ctr"/>
                </a:tc>
                <a:tc>
                  <a:txBody>
                    <a:bodyPr/>
                    <a:lstStyle/>
                    <a:p>
                      <a:pPr marL="67945" marR="51435" algn="l">
                        <a:spcAft>
                          <a:spcPts val="0"/>
                        </a:spcAft>
                      </a:pPr>
                      <a:r>
                        <a:rPr lang="en-US" sz="1600" b="0">
                          <a:effectLst/>
                          <a:latin typeface="Times New Roman"/>
                        </a:rPr>
                        <a:t>Implementing Dataset</a:t>
                      </a:r>
                    </a:p>
                  </a:txBody>
                  <a:tcPr marL="0" marR="0" marT="0" marB="0" anchor="ctr"/>
                </a:tc>
                <a:tc>
                  <a:txBody>
                    <a:bodyPr/>
                    <a:lstStyle/>
                    <a:p>
                      <a:pPr marL="67945" marR="82550" algn="l">
                        <a:spcAft>
                          <a:spcPts val="0"/>
                        </a:spcAft>
                      </a:pPr>
                      <a:r>
                        <a:rPr lang="en-US" sz="1600" b="0">
                          <a:effectLst/>
                          <a:latin typeface="Times New Roman"/>
                        </a:rPr>
                        <a:t>Import Data set Into Code</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7310" algn="l"/>
                      <a:r>
                        <a:rPr lang="en-US" sz="1600" b="0">
                          <a:effectLst/>
                          <a:latin typeface="Times New Roman"/>
                        </a:rPr>
                        <a:t>5 Days</a:t>
                      </a:r>
                    </a:p>
                  </a:txBody>
                  <a:tcPr marL="0" marR="0" marT="0" marB="0" anchor="ctr"/>
                </a:tc>
                <a:tc>
                  <a:txBody>
                    <a:bodyPr/>
                    <a:lstStyle/>
                    <a:p>
                      <a:pPr marL="67310" marR="262255" algn="l">
                        <a:spcAft>
                          <a:spcPts val="0"/>
                        </a:spcAft>
                      </a:pPr>
                      <a:r>
                        <a:rPr lang="en-US" sz="1600" b="0">
                          <a:effectLst/>
                          <a:latin typeface="Times New Roman"/>
                        </a:rPr>
                        <a:t>AK, WD</a:t>
                      </a:r>
                    </a:p>
                  </a:txBody>
                  <a:tcPr marL="0" marR="0" marT="0" marB="0" anchor="ctr"/>
                </a:tc>
                <a:tc>
                  <a:txBody>
                    <a:bodyPr/>
                    <a:lstStyle/>
                    <a:p>
                      <a:pPr marL="66675" algn="l"/>
                      <a:r>
                        <a:rPr lang="en-US" sz="1600" b="0">
                          <a:effectLst/>
                          <a:latin typeface="Times New Roman"/>
                        </a:rPr>
                        <a:t>LABTOP/</a:t>
                      </a:r>
                    </a:p>
                    <a:p>
                      <a:pPr marL="66675" marR="73025" algn="l">
                        <a:lnSpc>
                          <a:spcPts val="1350"/>
                        </a:lnSpc>
                        <a:spcAft>
                          <a:spcPts val="0"/>
                        </a:spcAft>
                      </a:pPr>
                      <a:r>
                        <a:rPr lang="en-US" sz="1600" b="0">
                          <a:effectLst/>
                          <a:latin typeface="Times New Roman"/>
                        </a:rPr>
                        <a:t>Computer/D </a:t>
                      </a:r>
                      <a:r>
                        <a:rPr lang="en-US" sz="1600" b="0" err="1">
                          <a:effectLst/>
                          <a:latin typeface="Times New Roman"/>
                        </a:rPr>
                        <a:t>ataset</a:t>
                      </a:r>
                      <a:endParaRPr lang="en-US" sz="1600" b="0">
                        <a:effectLst/>
                        <a:latin typeface="Times New Roman"/>
                      </a:endParaRPr>
                    </a:p>
                  </a:txBody>
                  <a:tcPr marL="0" marR="0" marT="0" marB="0" anchor="ctr"/>
                </a:tc>
                <a:tc>
                  <a:txBody>
                    <a:bodyPr/>
                    <a:lstStyle/>
                    <a:p>
                      <a:pPr marL="66675" algn="l"/>
                      <a:r>
                        <a:rPr lang="en-US" sz="1600" b="0">
                          <a:effectLst/>
                          <a:latin typeface="Times New Roman"/>
                        </a:rPr>
                        <a:t>2.3</a:t>
                      </a:r>
                    </a:p>
                  </a:txBody>
                  <a:tcPr marL="0" marR="0" marT="0" marB="0" anchor="ctr"/>
                </a:tc>
                <a:extLst>
                  <a:ext uri="{0D108BD9-81ED-4DB2-BD59-A6C34878D82A}">
                    <a16:rowId xmlns:a16="http://schemas.microsoft.com/office/drawing/2014/main" val="2071857521"/>
                  </a:ext>
                </a:extLst>
              </a:tr>
              <a:tr h="416825">
                <a:tc>
                  <a:txBody>
                    <a:bodyPr/>
                    <a:lstStyle/>
                    <a:p>
                      <a:pPr marL="55880" marR="49530" algn="ctr">
                        <a:lnSpc>
                          <a:spcPts val="1330"/>
                        </a:lnSpc>
                        <a:spcAft>
                          <a:spcPts val="0"/>
                        </a:spcAft>
                      </a:pPr>
                      <a:r>
                        <a:rPr lang="en-US" sz="1600" b="0">
                          <a:effectLst/>
                          <a:latin typeface="Times New Roman"/>
                        </a:rPr>
                        <a:t>3.2</a:t>
                      </a:r>
                    </a:p>
                  </a:txBody>
                  <a:tcPr marL="0" marR="0" marT="0" marB="0" anchor="ctr"/>
                </a:tc>
                <a:tc>
                  <a:txBody>
                    <a:bodyPr/>
                    <a:lstStyle/>
                    <a:p>
                      <a:pPr marL="67945" algn="l">
                        <a:lnSpc>
                          <a:spcPts val="1330"/>
                        </a:lnSpc>
                      </a:pPr>
                      <a:r>
                        <a:rPr lang="en-US" sz="1600" b="0">
                          <a:effectLst/>
                          <a:latin typeface="Times New Roman"/>
                        </a:rPr>
                        <a:t>Training on</a:t>
                      </a:r>
                    </a:p>
                    <a:p>
                      <a:pPr marL="67945" algn="l">
                        <a:lnSpc>
                          <a:spcPts val="1245"/>
                        </a:lnSpc>
                      </a:pPr>
                      <a:r>
                        <a:rPr lang="en-US" sz="1600" b="0">
                          <a:effectLst/>
                          <a:latin typeface="Times New Roman"/>
                        </a:rPr>
                        <a:t>The Dataset</a:t>
                      </a:r>
                    </a:p>
                  </a:txBody>
                  <a:tcPr marL="0" marR="0" marT="0" marB="0" anchor="ctr"/>
                </a:tc>
                <a:tc>
                  <a:txBody>
                    <a:bodyPr/>
                    <a:lstStyle/>
                    <a:p>
                      <a:pPr marL="67945" algn="l">
                        <a:lnSpc>
                          <a:spcPts val="1330"/>
                        </a:lnSpc>
                      </a:pPr>
                      <a:r>
                        <a:rPr lang="en-US" sz="1600" b="0">
                          <a:effectLst/>
                          <a:latin typeface="Times New Roman"/>
                        </a:rPr>
                        <a:t>Run the training</a:t>
                      </a:r>
                    </a:p>
                  </a:txBody>
                  <a:tcPr marL="0" marR="0" marT="0" marB="0" anchor="ctr"/>
                </a:tc>
                <a:tc>
                  <a:txBody>
                    <a:bodyPr/>
                    <a:lstStyle/>
                    <a:p>
                      <a:pPr marL="67310" algn="l">
                        <a:lnSpc>
                          <a:spcPts val="1330"/>
                        </a:lnSpc>
                      </a:pPr>
                      <a:r>
                        <a:rPr lang="en-US" sz="1600" b="0">
                          <a:effectLst/>
                          <a:latin typeface="Times New Roman"/>
                        </a:rPr>
                        <a:t>Detecting</a:t>
                      </a:r>
                    </a:p>
                    <a:p>
                      <a:pPr marL="67310" algn="l">
                        <a:lnSpc>
                          <a:spcPts val="1245"/>
                        </a:lnSpc>
                      </a:pPr>
                      <a:r>
                        <a:rPr lang="en-US" sz="1600" b="0">
                          <a:effectLst/>
                          <a:latin typeface="Times New Roman"/>
                        </a:rPr>
                        <a:t>Anomaly</a:t>
                      </a:r>
                    </a:p>
                  </a:txBody>
                  <a:tcPr marL="0" marR="0" marT="0" marB="0" anchor="ctr"/>
                </a:tc>
                <a:tc>
                  <a:txBody>
                    <a:bodyPr/>
                    <a:lstStyle/>
                    <a:p>
                      <a:pPr marL="67310" algn="l">
                        <a:lnSpc>
                          <a:spcPts val="1330"/>
                        </a:lnSpc>
                      </a:pPr>
                      <a:r>
                        <a:rPr lang="en-US" sz="1600" b="0">
                          <a:effectLst/>
                          <a:latin typeface="Times New Roman"/>
                        </a:rPr>
                        <a:t>42 Days</a:t>
                      </a:r>
                    </a:p>
                  </a:txBody>
                  <a:tcPr marL="0" marR="0" marT="0" marB="0" anchor="ctr"/>
                </a:tc>
                <a:tc>
                  <a:txBody>
                    <a:bodyPr/>
                    <a:lstStyle/>
                    <a:p>
                      <a:pPr marL="67310" algn="l">
                        <a:lnSpc>
                          <a:spcPts val="1330"/>
                        </a:lnSpc>
                      </a:pPr>
                      <a:r>
                        <a:rPr lang="en-US" sz="1600" b="0">
                          <a:effectLst/>
                          <a:latin typeface="Times New Roman"/>
                        </a:rPr>
                        <a:t>ZY, AZ</a:t>
                      </a:r>
                    </a:p>
                  </a:txBody>
                  <a:tcPr marL="0" marR="0" marT="0" marB="0" anchor="ctr"/>
                </a:tc>
                <a:tc>
                  <a:txBody>
                    <a:bodyPr/>
                    <a:lstStyle/>
                    <a:p>
                      <a:pPr marL="66675" algn="l">
                        <a:lnSpc>
                          <a:spcPts val="1330"/>
                        </a:lnSpc>
                      </a:pPr>
                      <a:r>
                        <a:rPr lang="en-US" sz="1600" b="0">
                          <a:effectLst/>
                          <a:latin typeface="Times New Roman"/>
                        </a:rPr>
                        <a:t>GPU/ </a:t>
                      </a:r>
                      <a:r>
                        <a:rPr lang="en-US" sz="1600" b="0" err="1">
                          <a:effectLst/>
                          <a:latin typeface="Times New Roman"/>
                        </a:rPr>
                        <a:t>Colab</a:t>
                      </a:r>
                      <a:endParaRPr lang="en-US" sz="1600" b="0">
                        <a:effectLst/>
                        <a:latin typeface="Times New Roman"/>
                      </a:endParaRPr>
                    </a:p>
                  </a:txBody>
                  <a:tcPr marL="0" marR="0" marT="0" marB="0" anchor="ctr"/>
                </a:tc>
                <a:tc>
                  <a:txBody>
                    <a:bodyPr/>
                    <a:lstStyle/>
                    <a:p>
                      <a:pPr marL="66675" algn="l">
                        <a:lnSpc>
                          <a:spcPts val="1330"/>
                        </a:lnSpc>
                      </a:pPr>
                      <a:r>
                        <a:rPr lang="en-US" sz="1600" b="0">
                          <a:effectLst/>
                          <a:latin typeface="Times New Roman"/>
                        </a:rPr>
                        <a:t>3.1</a:t>
                      </a:r>
                    </a:p>
                  </a:txBody>
                  <a:tcPr marL="0" marR="0" marT="0" marB="0" anchor="ctr"/>
                </a:tc>
                <a:extLst>
                  <a:ext uri="{0D108BD9-81ED-4DB2-BD59-A6C34878D82A}">
                    <a16:rowId xmlns:a16="http://schemas.microsoft.com/office/drawing/2014/main" val="796301288"/>
                  </a:ext>
                </a:extLst>
              </a:tr>
              <a:tr h="341039">
                <a:tc>
                  <a:txBody>
                    <a:bodyPr/>
                    <a:lstStyle/>
                    <a:p>
                      <a:pPr marR="98425" algn="ctr">
                        <a:lnSpc>
                          <a:spcPts val="1240"/>
                        </a:lnSpc>
                      </a:pPr>
                      <a:r>
                        <a:rPr lang="en-US" sz="1600" b="0">
                          <a:effectLst/>
                          <a:latin typeface="Times New Roman"/>
                        </a:rPr>
                        <a:t>4</a:t>
                      </a:r>
                    </a:p>
                  </a:txBody>
                  <a:tcPr marL="0" marR="0" marT="0" marB="0" anchor="ctr"/>
                </a:tc>
                <a:tc>
                  <a:txBody>
                    <a:bodyPr/>
                    <a:lstStyle/>
                    <a:p>
                      <a:pPr marL="67945" algn="l">
                        <a:lnSpc>
                          <a:spcPts val="1240"/>
                        </a:lnSpc>
                      </a:pPr>
                      <a:r>
                        <a:rPr lang="en-US" sz="1600" b="0">
                          <a:effectLst/>
                          <a:latin typeface="Times New Roman"/>
                        </a:rPr>
                        <a:t>Testing</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extLst>
                  <a:ext uri="{0D108BD9-81ED-4DB2-BD59-A6C34878D82A}">
                    <a16:rowId xmlns:a16="http://schemas.microsoft.com/office/drawing/2014/main" val="1953338151"/>
                  </a:ext>
                </a:extLst>
              </a:tr>
              <a:tr h="682079">
                <a:tc>
                  <a:txBody>
                    <a:bodyPr/>
                    <a:lstStyle/>
                    <a:p>
                      <a:pPr marL="55880" marR="49530" algn="ctr">
                        <a:spcAft>
                          <a:spcPts val="0"/>
                        </a:spcAft>
                      </a:pPr>
                      <a:r>
                        <a:rPr lang="en-US" sz="1600" b="0">
                          <a:effectLst/>
                          <a:latin typeface="Times New Roman"/>
                        </a:rPr>
                        <a:t>4.1</a:t>
                      </a:r>
                    </a:p>
                  </a:txBody>
                  <a:tcPr marL="0" marR="0" marT="0" marB="0" anchor="ctr"/>
                </a:tc>
                <a:tc>
                  <a:txBody>
                    <a:bodyPr/>
                    <a:lstStyle/>
                    <a:p>
                      <a:pPr marL="67945" marR="113030" algn="l">
                        <a:spcAft>
                          <a:spcPts val="0"/>
                        </a:spcAft>
                      </a:pPr>
                      <a:r>
                        <a:rPr lang="en-US" sz="1600" b="0">
                          <a:effectLst/>
                          <a:latin typeface="Times New Roman"/>
                        </a:rPr>
                        <a:t>Checking the Whole Code</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7310" algn="l"/>
                      <a:r>
                        <a:rPr lang="en-US" sz="1600" b="0">
                          <a:effectLst/>
                          <a:latin typeface="Times New Roman"/>
                        </a:rPr>
                        <a:t>10 Days</a:t>
                      </a:r>
                    </a:p>
                  </a:txBody>
                  <a:tcPr marL="0" marR="0" marT="0" marB="0" anchor="ctr"/>
                </a:tc>
                <a:tc>
                  <a:txBody>
                    <a:bodyPr/>
                    <a:lstStyle/>
                    <a:p>
                      <a:pPr marL="67310" algn="l"/>
                      <a:r>
                        <a:rPr lang="en-US" sz="1600" b="0">
                          <a:effectLst/>
                          <a:latin typeface="Times New Roman"/>
                        </a:rPr>
                        <a:t>AZ, AK</a:t>
                      </a:r>
                    </a:p>
                  </a:txBody>
                  <a:tcPr marL="0" marR="0" marT="0" marB="0" anchor="ctr"/>
                </a:tc>
                <a:tc>
                  <a:txBody>
                    <a:bodyPr/>
                    <a:lstStyle/>
                    <a:p>
                      <a:pPr marL="66675" algn="l"/>
                      <a:r>
                        <a:rPr lang="en-US" sz="1600" b="0">
                          <a:effectLst/>
                          <a:latin typeface="Times New Roman"/>
                        </a:rPr>
                        <a:t>research</a:t>
                      </a:r>
                    </a:p>
                    <a:p>
                      <a:pPr marL="66675" marR="383540" algn="l">
                        <a:lnSpc>
                          <a:spcPts val="1350"/>
                        </a:lnSpc>
                        <a:spcAft>
                          <a:spcPts val="0"/>
                        </a:spcAft>
                      </a:pPr>
                      <a:r>
                        <a:rPr lang="en-US" sz="1600" b="0">
                          <a:effectLst/>
                          <a:latin typeface="Times New Roman"/>
                        </a:rPr>
                        <a:t>paper/ GitHub</a:t>
                      </a:r>
                    </a:p>
                  </a:txBody>
                  <a:tcPr marL="0" marR="0" marT="0" marB="0" anchor="ctr"/>
                </a:tc>
                <a:tc>
                  <a:txBody>
                    <a:bodyPr/>
                    <a:lstStyle/>
                    <a:p>
                      <a:pPr marL="66675" algn="l"/>
                      <a:r>
                        <a:rPr lang="en-US" sz="1600" b="0">
                          <a:effectLst/>
                          <a:latin typeface="Times New Roman"/>
                        </a:rPr>
                        <a:t>3.1</a:t>
                      </a:r>
                    </a:p>
                  </a:txBody>
                  <a:tcPr marL="0" marR="0" marT="0" marB="0" anchor="ctr"/>
                </a:tc>
                <a:extLst>
                  <a:ext uri="{0D108BD9-81ED-4DB2-BD59-A6C34878D82A}">
                    <a16:rowId xmlns:a16="http://schemas.microsoft.com/office/drawing/2014/main" val="1869220312"/>
                  </a:ext>
                </a:extLst>
              </a:tr>
              <a:tr h="1117852">
                <a:tc>
                  <a:txBody>
                    <a:bodyPr/>
                    <a:lstStyle/>
                    <a:p>
                      <a:pPr marL="55880" marR="49530" algn="ctr">
                        <a:lnSpc>
                          <a:spcPts val="1335"/>
                        </a:lnSpc>
                        <a:spcAft>
                          <a:spcPts val="0"/>
                        </a:spcAft>
                      </a:pPr>
                      <a:r>
                        <a:rPr lang="en-US" sz="1600" b="0">
                          <a:effectLst/>
                          <a:latin typeface="Times New Roman"/>
                        </a:rPr>
                        <a:t>4.2</a:t>
                      </a:r>
                    </a:p>
                  </a:txBody>
                  <a:tcPr marL="0" marR="0" marT="0" marB="0" anchor="ctr"/>
                </a:tc>
                <a:tc>
                  <a:txBody>
                    <a:bodyPr/>
                    <a:lstStyle/>
                    <a:p>
                      <a:pPr marL="67945" algn="l">
                        <a:lnSpc>
                          <a:spcPts val="1335"/>
                        </a:lnSpc>
                      </a:pPr>
                      <a:r>
                        <a:rPr lang="en-US" sz="1600" b="0">
                          <a:effectLst/>
                          <a:latin typeface="Times New Roman"/>
                        </a:rPr>
                        <a:t>Debugging</a:t>
                      </a:r>
                    </a:p>
                  </a:txBody>
                  <a:tcPr marL="0" marR="0" marT="0" marB="0" anchor="ctr"/>
                </a:tc>
                <a:tc>
                  <a:txBody>
                    <a:bodyPr/>
                    <a:lstStyle/>
                    <a:p>
                      <a:pPr marL="67945" marR="239395" algn="l">
                        <a:spcAft>
                          <a:spcPts val="0"/>
                        </a:spcAft>
                      </a:pPr>
                      <a:r>
                        <a:rPr lang="en-US" sz="1600" b="0">
                          <a:effectLst/>
                          <a:latin typeface="Times New Roman"/>
                        </a:rPr>
                        <a:t>Check That if Model Run Without any</a:t>
                      </a:r>
                    </a:p>
                    <a:p>
                      <a:pPr marL="67945" algn="l">
                        <a:lnSpc>
                          <a:spcPts val="1245"/>
                        </a:lnSpc>
                      </a:pPr>
                      <a:r>
                        <a:rPr lang="en-US" sz="1600" b="0">
                          <a:effectLst/>
                          <a:latin typeface="Times New Roman"/>
                        </a:rPr>
                        <a:t>Problems</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7310" algn="l">
                        <a:lnSpc>
                          <a:spcPts val="1335"/>
                        </a:lnSpc>
                      </a:pPr>
                      <a:r>
                        <a:rPr lang="en-US" sz="1600" b="0">
                          <a:effectLst/>
                          <a:latin typeface="Times New Roman"/>
                        </a:rPr>
                        <a:t>10 Days</a:t>
                      </a:r>
                    </a:p>
                  </a:txBody>
                  <a:tcPr marL="0" marR="0" marT="0" marB="0" anchor="ctr"/>
                </a:tc>
                <a:tc>
                  <a:txBody>
                    <a:bodyPr/>
                    <a:lstStyle/>
                    <a:p>
                      <a:pPr marL="67310" algn="l">
                        <a:lnSpc>
                          <a:spcPts val="1335"/>
                        </a:lnSpc>
                      </a:pPr>
                      <a:r>
                        <a:rPr lang="en-US" sz="1600" b="0">
                          <a:effectLst/>
                          <a:latin typeface="Times New Roman"/>
                        </a:rPr>
                        <a:t>ZY, WD</a:t>
                      </a:r>
                    </a:p>
                  </a:txBody>
                  <a:tcPr marL="0" marR="0" marT="0" marB="0" anchor="ctr"/>
                </a:tc>
                <a:tc>
                  <a:txBody>
                    <a:bodyPr/>
                    <a:lstStyle/>
                    <a:p>
                      <a:pPr algn="l"/>
                      <a:endParaRPr lang="en-US" sz="1600" b="0">
                        <a:effectLst/>
                        <a:latin typeface="Times New Roman"/>
                      </a:endParaRPr>
                    </a:p>
                  </a:txBody>
                  <a:tcPr marL="0" marR="0" marT="0" marB="0" anchor="ctr"/>
                </a:tc>
                <a:tc>
                  <a:txBody>
                    <a:bodyPr/>
                    <a:lstStyle/>
                    <a:p>
                      <a:pPr marL="66675" algn="l">
                        <a:lnSpc>
                          <a:spcPts val="1335"/>
                        </a:lnSpc>
                      </a:pPr>
                      <a:r>
                        <a:rPr lang="en-US" sz="1600" b="0">
                          <a:effectLst/>
                          <a:latin typeface="Times New Roman"/>
                        </a:rPr>
                        <a:t>3.1</a:t>
                      </a:r>
                    </a:p>
                  </a:txBody>
                  <a:tcPr marL="0" marR="0" marT="0" marB="0" anchor="ctr"/>
                </a:tc>
                <a:extLst>
                  <a:ext uri="{0D108BD9-81ED-4DB2-BD59-A6C34878D82A}">
                    <a16:rowId xmlns:a16="http://schemas.microsoft.com/office/drawing/2014/main" val="1510113630"/>
                  </a:ext>
                </a:extLst>
              </a:tr>
            </a:tbl>
          </a:graphicData>
        </a:graphic>
      </p:graphicFrame>
    </p:spTree>
    <p:extLst>
      <p:ext uri="{BB962C8B-B14F-4D97-AF65-F5344CB8AC3E}">
        <p14:creationId xmlns:p14="http://schemas.microsoft.com/office/powerpoint/2010/main" val="1244542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55FA-591E-402B-A00C-4B0D3C6972AC}"/>
              </a:ext>
            </a:extLst>
          </p:cNvPr>
          <p:cNvSpPr>
            <a:spLocks noGrp="1"/>
          </p:cNvSpPr>
          <p:nvPr>
            <p:ph type="title"/>
          </p:nvPr>
        </p:nvSpPr>
        <p:spPr/>
        <p:txBody>
          <a:bodyPr/>
          <a:lstStyle/>
          <a:p>
            <a:r>
              <a:rPr lang="en-US">
                <a:latin typeface="Times New Roman"/>
                <a:ea typeface="+mj-lt"/>
                <a:cs typeface="+mj-lt"/>
              </a:rPr>
              <a:t>2.3.2. Network Diagram for the Project</a:t>
            </a:r>
            <a:endParaRPr lang="en-US">
              <a:latin typeface="Times New Roman"/>
              <a:cs typeface="Times New Roman"/>
            </a:endParaRPr>
          </a:p>
        </p:txBody>
      </p:sp>
      <p:pic>
        <p:nvPicPr>
          <p:cNvPr id="6" name="Picture 6" descr="A close up of text on a white surface&#10;&#10;Description generated with high confidence">
            <a:extLst>
              <a:ext uri="{FF2B5EF4-FFF2-40B4-BE49-F238E27FC236}">
                <a16:creationId xmlns:a16="http://schemas.microsoft.com/office/drawing/2014/main" id="{DF95BB7A-F89A-4653-8672-80C3F787CF3B}"/>
              </a:ext>
            </a:extLst>
          </p:cNvPr>
          <p:cNvPicPr>
            <a:picLocks noGrp="1" noChangeAspect="1"/>
          </p:cNvPicPr>
          <p:nvPr>
            <p:ph idx="1"/>
          </p:nvPr>
        </p:nvPicPr>
        <p:blipFill>
          <a:blip r:embed="rId2"/>
          <a:stretch>
            <a:fillRect/>
          </a:stretch>
        </p:blipFill>
        <p:spPr>
          <a:xfrm>
            <a:off x="1847919" y="1867686"/>
            <a:ext cx="8520017" cy="2696259"/>
          </a:xfrm>
        </p:spPr>
      </p:pic>
      <p:sp>
        <p:nvSpPr>
          <p:cNvPr id="9" name="TextBox 8">
            <a:extLst>
              <a:ext uri="{FF2B5EF4-FFF2-40B4-BE49-F238E27FC236}">
                <a16:creationId xmlns:a16="http://schemas.microsoft.com/office/drawing/2014/main" id="{C023BA41-578F-4A50-B6EE-638F34ECD8C4}"/>
              </a:ext>
            </a:extLst>
          </p:cNvPr>
          <p:cNvSpPr txBox="1"/>
          <p:nvPr/>
        </p:nvSpPr>
        <p:spPr>
          <a:xfrm>
            <a:off x="364067" y="4639733"/>
            <a:ext cx="114638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cs typeface="Calibri"/>
              </a:rPr>
              <a:t>So, as we can see in this diagram is not like any series, for example, we can do 1.2, 1.3 and 2.1 if we complete 1.1, another critical one is 3.1, if we complete it, we can do 3.2, 4.1, 4.2 to the end.</a:t>
            </a:r>
          </a:p>
        </p:txBody>
      </p:sp>
    </p:spTree>
    <p:extLst>
      <p:ext uri="{BB962C8B-B14F-4D97-AF65-F5344CB8AC3E}">
        <p14:creationId xmlns:p14="http://schemas.microsoft.com/office/powerpoint/2010/main" val="1706112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E5B-FA54-4798-83FF-7A09887B22EE}"/>
              </a:ext>
            </a:extLst>
          </p:cNvPr>
          <p:cNvSpPr>
            <a:spLocks noGrp="1"/>
          </p:cNvSpPr>
          <p:nvPr>
            <p:ph type="title"/>
          </p:nvPr>
        </p:nvSpPr>
        <p:spPr>
          <a:xfrm>
            <a:off x="1097280" y="286603"/>
            <a:ext cx="10058400" cy="1450757"/>
          </a:xfrm>
        </p:spPr>
        <p:txBody>
          <a:bodyPr>
            <a:normAutofit/>
          </a:bodyPr>
          <a:lstStyle/>
          <a:p>
            <a:r>
              <a:rPr lang="en-US">
                <a:latin typeface="Times New Roman"/>
                <a:cs typeface="Calibri Light"/>
              </a:rPr>
              <a:t>There</a:t>
            </a:r>
            <a:r>
              <a:rPr lang="en-US">
                <a:latin typeface="Times New Roman"/>
                <a:ea typeface="+mj-lt"/>
                <a:cs typeface="+mj-lt"/>
              </a:rPr>
              <a:t> are many paths for this project</a:t>
            </a:r>
            <a:endParaRPr lang="en-US">
              <a:latin typeface="Times New Roman"/>
              <a:ea typeface="+mj-lt"/>
              <a:cs typeface="Times New Roman"/>
            </a:endParaRPr>
          </a:p>
        </p:txBody>
      </p:sp>
      <p:graphicFrame>
        <p:nvGraphicFramePr>
          <p:cNvPr id="5" name="Content Placeholder 2">
            <a:extLst>
              <a:ext uri="{FF2B5EF4-FFF2-40B4-BE49-F238E27FC236}">
                <a16:creationId xmlns:a16="http://schemas.microsoft.com/office/drawing/2014/main" id="{6B8BD35B-4B91-468D-81F3-4B19E6794F2C}"/>
              </a:ext>
            </a:extLst>
          </p:cNvPr>
          <p:cNvGraphicFramePr>
            <a:graphicFrameLocks noGrp="1"/>
          </p:cNvGraphicFramePr>
          <p:nvPr>
            <p:ph idx="1"/>
            <p:extLst>
              <p:ext uri="{D42A27DB-BD31-4B8C-83A1-F6EECF244321}">
                <p14:modId xmlns:p14="http://schemas.microsoft.com/office/powerpoint/2010/main" val="26886177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2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B97E-90B4-4833-8845-C0B2F1910565}"/>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2.3.2. Network Diagram for the Project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552F39C-6DB6-4E27-A0F3-2AD5C6132C09}"/>
              </a:ext>
            </a:extLst>
          </p:cNvPr>
          <p:cNvSpPr>
            <a:spLocks noGrp="1"/>
          </p:cNvSpPr>
          <p:nvPr>
            <p:ph idx="1"/>
          </p:nvPr>
        </p:nvSpPr>
        <p:spPr>
          <a:xfrm>
            <a:off x="1097279" y="1845734"/>
            <a:ext cx="6454987" cy="4023360"/>
          </a:xfrm>
        </p:spPr>
        <p:txBody>
          <a:bodyPr vert="horz" lIns="0" tIns="45720" rIns="0" bIns="45720" rtlCol="0">
            <a:normAutofit/>
          </a:bodyPr>
          <a:lstStyle/>
          <a:p>
            <a:r>
              <a:rPr lang="en-US" sz="1300" b="1">
                <a:latin typeface="Times New Roman"/>
                <a:ea typeface="+mn-lt"/>
                <a:cs typeface="+mn-lt"/>
              </a:rPr>
              <a:t>2.3.2.1. Critical Path: </a:t>
            </a:r>
            <a:r>
              <a:rPr lang="en-US" sz="1300">
                <a:latin typeface="Times New Roman"/>
                <a:ea typeface="+mn-lt"/>
                <a:cs typeface="+mn-lt"/>
              </a:rPr>
              <a:t>So, we have here two critical paths, P1 and P4 with total 102 days. </a:t>
            </a:r>
            <a:endParaRPr lang="en-US" sz="1300">
              <a:latin typeface="Times New Roman"/>
              <a:cs typeface="Calibri" panose="020F0502020204030204"/>
            </a:endParaRPr>
          </a:p>
          <a:p>
            <a:r>
              <a:rPr lang="en-US" sz="1300" b="1">
                <a:latin typeface="Times New Roman"/>
                <a:ea typeface="+mn-lt"/>
                <a:cs typeface="+mn-lt"/>
              </a:rPr>
              <a:t>Time of critical paths = 102 days</a:t>
            </a:r>
            <a:r>
              <a:rPr lang="en-US" sz="1300">
                <a:latin typeface="Times New Roman"/>
                <a:ea typeface="+mn-lt"/>
                <a:cs typeface="+mn-lt"/>
              </a:rPr>
              <a:t> </a:t>
            </a:r>
          </a:p>
          <a:p>
            <a:r>
              <a:rPr lang="en-US" sz="1300" b="1">
                <a:latin typeface="Times New Roman"/>
                <a:ea typeface="+mn-lt"/>
                <a:cs typeface="+mn-lt"/>
              </a:rPr>
              <a:t>2.3.2.2. Float:</a:t>
            </a:r>
            <a:r>
              <a:rPr lang="en-US" sz="1300">
                <a:latin typeface="Times New Roman"/>
                <a:ea typeface="+mn-lt"/>
                <a:cs typeface="+mn-lt"/>
              </a:rPr>
              <a:t> All activities in P1 and P4 are included except 1.2 and 2.2 in P4, in other hand 2.1 in P1, so the float is P1 – P4 which means that 102 – 102 days = 0 days, at the end it’s zero float, Using the same process, we can calculate the float for other paths as well. </a:t>
            </a:r>
            <a:endParaRPr lang="en-US" sz="1300">
              <a:latin typeface="Times New Roman"/>
              <a:cs typeface="Calibri" panose="020F0502020204030204"/>
            </a:endParaRPr>
          </a:p>
          <a:p>
            <a:r>
              <a:rPr lang="en-US" sz="1300">
                <a:latin typeface="Times New Roman"/>
                <a:ea typeface="+mn-lt"/>
                <a:cs typeface="+mn-lt"/>
              </a:rPr>
              <a:t>Float for the second, third, fifth, and sixth paths = 102 – 70 = 32 days. </a:t>
            </a:r>
            <a:endParaRPr lang="en-US" sz="1300">
              <a:latin typeface="Times New Roman"/>
              <a:cs typeface="Times New Roman"/>
            </a:endParaRPr>
          </a:p>
          <a:p>
            <a:r>
              <a:rPr lang="en-US" sz="1300">
                <a:latin typeface="Times New Roman"/>
                <a:ea typeface="+mn-lt"/>
                <a:cs typeface="+mn-lt"/>
              </a:rPr>
              <a:t>Float for the seventh path = 102 – 87 = 15 days. </a:t>
            </a:r>
            <a:endParaRPr lang="en-US" sz="1300">
              <a:latin typeface="Times New Roman"/>
              <a:cs typeface="Times New Roman"/>
            </a:endParaRPr>
          </a:p>
          <a:p>
            <a:r>
              <a:rPr lang="en-US" sz="1300">
                <a:latin typeface="Times New Roman"/>
                <a:ea typeface="+mn-lt"/>
                <a:cs typeface="+mn-lt"/>
              </a:rPr>
              <a:t>Float for the eighth and ninth paths = 102 – 55 = 47 days. </a:t>
            </a:r>
          </a:p>
          <a:p>
            <a:r>
              <a:rPr lang="en-US" sz="1300" b="1">
                <a:latin typeface="Times New Roman"/>
                <a:ea typeface="+mn-lt"/>
                <a:cs typeface="+mn-lt"/>
              </a:rPr>
              <a:t>2.3.2.3. Slippage: </a:t>
            </a:r>
            <a:r>
              <a:rPr lang="en-US" sz="1300">
                <a:latin typeface="Times New Roman"/>
                <a:ea typeface="+mn-lt"/>
                <a:cs typeface="+mn-lt"/>
              </a:rPr>
              <a:t>Actually, we have two critical paths activities 1.3, 2.1, 4.1 and 4.2 in P1 have the collective slippage is: </a:t>
            </a:r>
          </a:p>
          <a:p>
            <a:r>
              <a:rPr lang="en-US" sz="1300" b="1">
                <a:latin typeface="Times New Roman"/>
                <a:ea typeface="+mn-lt"/>
                <a:cs typeface="+mn-lt"/>
              </a:rPr>
              <a:t>Slippage for P1 = 102 – 55 days = 47 days</a:t>
            </a:r>
            <a:r>
              <a:rPr lang="en-US" sz="1300">
                <a:latin typeface="Times New Roman"/>
                <a:ea typeface="+mn-lt"/>
                <a:cs typeface="+mn-lt"/>
              </a:rPr>
              <a:t> </a:t>
            </a:r>
            <a:endParaRPr lang="en-US" sz="1300">
              <a:latin typeface="Times New Roman"/>
              <a:cs typeface="Times New Roman"/>
            </a:endParaRPr>
          </a:p>
          <a:p>
            <a:r>
              <a:rPr lang="en-US" sz="1300">
                <a:latin typeface="Times New Roman"/>
                <a:ea typeface="+mn-lt"/>
                <a:cs typeface="+mn-lt"/>
              </a:rPr>
              <a:t>While the activities 1.2, 2.2, 4.1 and 4.2 in P4 have the collective slippage is: </a:t>
            </a:r>
            <a:endParaRPr lang="en-US" sz="1300">
              <a:latin typeface="Times New Roman"/>
              <a:cs typeface="Times New Roman"/>
            </a:endParaRPr>
          </a:p>
          <a:p>
            <a:r>
              <a:rPr lang="en-US" sz="1300" b="1">
                <a:latin typeface="Times New Roman"/>
                <a:ea typeface="+mn-lt"/>
                <a:cs typeface="+mn-lt"/>
              </a:rPr>
              <a:t>Slippage for P4 = 102 – 55 days = 47 days</a:t>
            </a:r>
            <a:r>
              <a:rPr lang="en-US" sz="1300">
                <a:latin typeface="Times New Roman"/>
                <a:ea typeface="+mn-lt"/>
                <a:cs typeface="+mn-lt"/>
              </a:rPr>
              <a:t> </a:t>
            </a:r>
            <a:endParaRPr lang="en-US" sz="1300"/>
          </a:p>
        </p:txBody>
      </p:sp>
      <p:pic>
        <p:nvPicPr>
          <p:cNvPr id="7" name="Graphic 6" descr="Monthly calendar">
            <a:extLst>
              <a:ext uri="{FF2B5EF4-FFF2-40B4-BE49-F238E27FC236}">
                <a16:creationId xmlns:a16="http://schemas.microsoft.com/office/drawing/2014/main" id="{339481E8-C8AF-48F4-A0FB-66CE6E66D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477181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50DE-27B0-447F-BB6E-9FDA938DE15B}"/>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2.4. Gantt Chart </a:t>
            </a:r>
            <a:endParaRPr lang="en-US"/>
          </a:p>
        </p:txBody>
      </p:sp>
      <p:graphicFrame>
        <p:nvGraphicFramePr>
          <p:cNvPr id="5" name="Content Placeholder 2">
            <a:extLst>
              <a:ext uri="{FF2B5EF4-FFF2-40B4-BE49-F238E27FC236}">
                <a16:creationId xmlns:a16="http://schemas.microsoft.com/office/drawing/2014/main" id="{B4C0EB50-3A3C-4C50-87AF-4AA79A6A648E}"/>
              </a:ext>
            </a:extLst>
          </p:cNvPr>
          <p:cNvGraphicFramePr>
            <a:graphicFrameLocks noGrp="1"/>
          </p:cNvGraphicFramePr>
          <p:nvPr>
            <p:ph idx="1"/>
            <p:extLst>
              <p:ext uri="{D42A27DB-BD31-4B8C-83A1-F6EECF244321}">
                <p14:modId xmlns:p14="http://schemas.microsoft.com/office/powerpoint/2010/main" val="262109065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8802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7FA841-CC89-48FD-B5C0-0B80DDBB9E74}"/>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ea typeface="+mj-lt"/>
                <a:cs typeface="+mj-lt"/>
              </a:rPr>
              <a:t>2.4.1. Introduction</a:t>
            </a:r>
            <a:r>
              <a:rPr lang="en-US" sz="3600">
                <a:solidFill>
                  <a:srgbClr val="FFFFFF"/>
                </a:solidFill>
                <a:ea typeface="+mj-lt"/>
                <a:cs typeface="+mj-lt"/>
              </a:rPr>
              <a:t> </a:t>
            </a:r>
            <a:endParaRPr lang="en-US" sz="360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249989D-9466-45D5-BB96-5DA147F26784}"/>
              </a:ext>
            </a:extLst>
          </p:cNvPr>
          <p:cNvGraphicFramePr>
            <a:graphicFrameLocks noGrp="1"/>
          </p:cNvGraphicFramePr>
          <p:nvPr>
            <p:ph idx="1"/>
            <p:extLst>
              <p:ext uri="{D42A27DB-BD31-4B8C-83A1-F6EECF244321}">
                <p14:modId xmlns:p14="http://schemas.microsoft.com/office/powerpoint/2010/main" val="237720373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30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FC1-F2DF-49CB-BC54-95B5020432D2}"/>
              </a:ext>
            </a:extLst>
          </p:cNvPr>
          <p:cNvSpPr>
            <a:spLocks noGrp="1"/>
          </p:cNvSpPr>
          <p:nvPr>
            <p:ph type="title"/>
          </p:nvPr>
        </p:nvSpPr>
        <p:spPr>
          <a:xfrm>
            <a:off x="1097280" y="286603"/>
            <a:ext cx="10058400" cy="1450757"/>
          </a:xfrm>
        </p:spPr>
        <p:txBody>
          <a:bodyPr>
            <a:normAutofit/>
          </a:bodyPr>
          <a:lstStyle/>
          <a:p>
            <a:r>
              <a:rPr lang="en-US" b="1">
                <a:latin typeface="Times New Roman"/>
                <a:ea typeface="+mj-lt"/>
                <a:cs typeface="+mj-lt"/>
              </a:rPr>
              <a:t>2.4.1.1.  What is Gantt Chart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97A923BA-4FD8-49CD-8249-3F3DC4BE297C}"/>
              </a:ext>
            </a:extLst>
          </p:cNvPr>
          <p:cNvSpPr>
            <a:spLocks noGrp="1"/>
          </p:cNvSpPr>
          <p:nvPr>
            <p:ph idx="1"/>
          </p:nvPr>
        </p:nvSpPr>
        <p:spPr>
          <a:xfrm>
            <a:off x="1097279" y="1845734"/>
            <a:ext cx="6454987" cy="4023360"/>
          </a:xfrm>
        </p:spPr>
        <p:txBody>
          <a:bodyPr vert="horz" lIns="0" tIns="45720" rIns="0" bIns="45720" rtlCol="0">
            <a:normAutofit/>
          </a:bodyPr>
          <a:lstStyle/>
          <a:p>
            <a:r>
              <a:rPr lang="en">
                <a:latin typeface="Times New Roman"/>
                <a:ea typeface="+mn-lt"/>
                <a:cs typeface="+mn-lt"/>
              </a:rPr>
              <a:t>It is a scheme commonly used in organizing and managing projects and it is widely spread among companies because it is useful and wonderful for showing the latest and timeline and tasks and it consists of a list of tasks and activities and consists of a second part of the time scale and each task represents a tape and we can see three things in the task bar the date it started and the date of its completion and the time of the task It was designed by American engineer Henry Gantt.</a:t>
            </a:r>
            <a:endParaRPr lang="en-US">
              <a:latin typeface="Times New Roman"/>
            </a:endParaRPr>
          </a:p>
        </p:txBody>
      </p:sp>
      <p:pic>
        <p:nvPicPr>
          <p:cNvPr id="7" name="Graphic 6" descr="PC">
            <a:extLst>
              <a:ext uri="{FF2B5EF4-FFF2-40B4-BE49-F238E27FC236}">
                <a16:creationId xmlns:a16="http://schemas.microsoft.com/office/drawing/2014/main" id="{68A05486-350D-4BA9-B0E1-F574C475E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528412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BBDC-D0CB-417D-9D39-9A90356D6142}"/>
              </a:ext>
            </a:extLst>
          </p:cNvPr>
          <p:cNvSpPr>
            <a:spLocks noGrp="1"/>
          </p:cNvSpPr>
          <p:nvPr>
            <p:ph type="title"/>
          </p:nvPr>
        </p:nvSpPr>
        <p:spPr>
          <a:xfrm>
            <a:off x="1097280" y="286603"/>
            <a:ext cx="10058400" cy="1450757"/>
          </a:xfrm>
        </p:spPr>
        <p:txBody>
          <a:bodyPr>
            <a:normAutofit/>
          </a:bodyPr>
          <a:lstStyle/>
          <a:p>
            <a:r>
              <a:rPr lang="en-US" b="1">
                <a:latin typeface="Times New Roman"/>
                <a:ea typeface="+mj-lt"/>
                <a:cs typeface="+mj-lt"/>
              </a:rPr>
              <a:t>2.4.1.2. Why Gantt Chart is Important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F470D38-179A-4C98-92EF-213C4442D6B2}"/>
              </a:ext>
            </a:extLst>
          </p:cNvPr>
          <p:cNvSpPr>
            <a:spLocks noGrp="1"/>
          </p:cNvSpPr>
          <p:nvPr>
            <p:ph idx="1"/>
          </p:nvPr>
        </p:nvSpPr>
        <p:spPr>
          <a:xfrm>
            <a:off x="1097279" y="1845734"/>
            <a:ext cx="6454987" cy="4023360"/>
          </a:xfrm>
        </p:spPr>
        <p:txBody>
          <a:bodyPr vert="horz" lIns="0" tIns="45720" rIns="0" bIns="45720" rtlCol="0">
            <a:normAutofit/>
          </a:bodyPr>
          <a:lstStyle/>
          <a:p>
            <a:r>
              <a:rPr lang="en-US">
                <a:latin typeface="Times New Roman"/>
                <a:ea typeface="+mn-lt"/>
                <a:cs typeface="+mn-lt"/>
              </a:rPr>
              <a:t>Gantt chart is useful for planning and scheduling projects. They help you specify how long a project should take, determine the resources needed, and order in which you'll complete tasks. They're also helpful for managing the dependencies between tasks. </a:t>
            </a:r>
            <a:endParaRPr lang="en-US">
              <a:latin typeface="Calibri" panose="020F0502020204030204"/>
              <a:cs typeface="Calibri" panose="020F0502020204030204"/>
            </a:endParaRPr>
          </a:p>
        </p:txBody>
      </p:sp>
      <p:pic>
        <p:nvPicPr>
          <p:cNvPr id="7" name="Graphic 6" descr="Presentation with Checklist">
            <a:extLst>
              <a:ext uri="{FF2B5EF4-FFF2-40B4-BE49-F238E27FC236}">
                <a16:creationId xmlns:a16="http://schemas.microsoft.com/office/drawing/2014/main" id="{269F742D-FA91-499C-B992-C3292CEF6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684985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0508-9D6C-442D-A0CA-06D4BDF1D9E6}"/>
              </a:ext>
            </a:extLst>
          </p:cNvPr>
          <p:cNvSpPr>
            <a:spLocks noGrp="1"/>
          </p:cNvSpPr>
          <p:nvPr>
            <p:ph type="title"/>
          </p:nvPr>
        </p:nvSpPr>
        <p:spPr>
          <a:xfrm>
            <a:off x="1097280" y="286603"/>
            <a:ext cx="10058400" cy="1450757"/>
          </a:xfrm>
        </p:spPr>
        <p:txBody>
          <a:bodyPr>
            <a:normAutofit/>
          </a:bodyPr>
          <a:lstStyle/>
          <a:p>
            <a:r>
              <a:rPr lang="en-US" b="1">
                <a:latin typeface="Times New Roman"/>
                <a:ea typeface="+mj-lt"/>
                <a:cs typeface="+mj-lt"/>
              </a:rPr>
              <a:t>2.4.1.3. How Gantt Chart is Done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41B460A6-95AF-4D06-B6BA-1E468CBC30C6}"/>
              </a:ext>
            </a:extLst>
          </p:cNvPr>
          <p:cNvSpPr>
            <a:spLocks noGrp="1"/>
          </p:cNvSpPr>
          <p:nvPr>
            <p:ph idx="1"/>
          </p:nvPr>
        </p:nvSpPr>
        <p:spPr>
          <a:xfrm>
            <a:off x="1097279" y="1845734"/>
            <a:ext cx="6454987" cy="4023360"/>
          </a:xfrm>
        </p:spPr>
        <p:txBody>
          <a:bodyPr vert="horz" lIns="0" tIns="45720" rIns="0" bIns="45720" rtlCol="0">
            <a:normAutofit/>
          </a:bodyPr>
          <a:lstStyle/>
          <a:p>
            <a:r>
              <a:rPr lang="en-US">
                <a:latin typeface="Times New Roman"/>
                <a:ea typeface="+mn-lt"/>
                <a:cs typeface="+mn-lt"/>
              </a:rPr>
              <a:t>To do a Gantt chart first select a software then chooses the data then create the chart by inserting the data and its dependencies. </a:t>
            </a:r>
            <a:endParaRPr lang="en-US">
              <a:latin typeface="Times New Roman"/>
            </a:endParaRPr>
          </a:p>
        </p:txBody>
      </p:sp>
      <p:pic>
        <p:nvPicPr>
          <p:cNvPr id="7" name="Graphic 6" descr="Flowchart">
            <a:extLst>
              <a:ext uri="{FF2B5EF4-FFF2-40B4-BE49-F238E27FC236}">
                <a16:creationId xmlns:a16="http://schemas.microsoft.com/office/drawing/2014/main" id="{97852190-5EC7-4C93-BBA4-8926C313C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896006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F1E9-3D6E-46C0-85BC-54D7C84EE45B}"/>
              </a:ext>
            </a:extLst>
          </p:cNvPr>
          <p:cNvSpPr>
            <a:spLocks noGrp="1"/>
          </p:cNvSpPr>
          <p:nvPr>
            <p:ph type="title"/>
          </p:nvPr>
        </p:nvSpPr>
        <p:spPr/>
        <p:txBody>
          <a:bodyPr/>
          <a:lstStyle/>
          <a:p>
            <a:r>
              <a:rPr lang="en-US">
                <a:latin typeface="Times New Roman"/>
                <a:ea typeface="+mj-lt"/>
                <a:cs typeface="+mj-lt"/>
              </a:rPr>
              <a:t>2.4.2. Gantt Chart for the Project</a:t>
            </a:r>
            <a:endParaRPr lang="en-US">
              <a:latin typeface="Times New Roman"/>
              <a:cs typeface="Times New Roman"/>
            </a:endParaRPr>
          </a:p>
        </p:txBody>
      </p:sp>
      <p:pic>
        <p:nvPicPr>
          <p:cNvPr id="4" name="Picture 4" descr="A screenshot of a cell phone&#10;&#10;Description generated with high confidence">
            <a:extLst>
              <a:ext uri="{FF2B5EF4-FFF2-40B4-BE49-F238E27FC236}">
                <a16:creationId xmlns:a16="http://schemas.microsoft.com/office/drawing/2014/main" id="{9E6D725B-3578-4B0C-8898-E75E4B6A6988}"/>
              </a:ext>
            </a:extLst>
          </p:cNvPr>
          <p:cNvPicPr>
            <a:picLocks noGrp="1" noChangeAspect="1"/>
          </p:cNvPicPr>
          <p:nvPr>
            <p:ph idx="1"/>
          </p:nvPr>
        </p:nvPicPr>
        <p:blipFill>
          <a:blip r:embed="rId2"/>
          <a:stretch>
            <a:fillRect/>
          </a:stretch>
        </p:blipFill>
        <p:spPr>
          <a:xfrm>
            <a:off x="411481" y="1887856"/>
            <a:ext cx="11370731" cy="3769783"/>
          </a:xfrm>
        </p:spPr>
      </p:pic>
    </p:spTree>
    <p:extLst>
      <p:ext uri="{BB962C8B-B14F-4D97-AF65-F5344CB8AC3E}">
        <p14:creationId xmlns:p14="http://schemas.microsoft.com/office/powerpoint/2010/main" val="401560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C1D99E-061D-4D45-BD64-60241534871B}"/>
              </a:ext>
            </a:extLst>
          </p:cNvPr>
          <p:cNvSpPr>
            <a:spLocks noGrp="1"/>
          </p:cNvSpPr>
          <p:nvPr>
            <p:ph type="title"/>
          </p:nvPr>
        </p:nvSpPr>
        <p:spPr>
          <a:xfrm>
            <a:off x="1097280" y="286603"/>
            <a:ext cx="10058400" cy="1450757"/>
          </a:xfrm>
        </p:spPr>
        <p:txBody>
          <a:bodyPr>
            <a:normAutofit/>
          </a:bodyPr>
          <a:lstStyle/>
          <a:p>
            <a:r>
              <a:rPr lang="en-US">
                <a:latin typeface="Times New Roman"/>
                <a:cs typeface="Times New Roman"/>
              </a:rPr>
              <a:t>a. Expert Member</a:t>
            </a:r>
          </a:p>
        </p:txBody>
      </p:sp>
      <p:graphicFrame>
        <p:nvGraphicFramePr>
          <p:cNvPr id="9" name="Content Placeholder 4">
            <a:extLst>
              <a:ext uri="{FF2B5EF4-FFF2-40B4-BE49-F238E27FC236}">
                <a16:creationId xmlns:a16="http://schemas.microsoft.com/office/drawing/2014/main" id="{D551B0E8-2A31-4271-A01F-2452DE5D7BC5}"/>
              </a:ext>
            </a:extLst>
          </p:cNvPr>
          <p:cNvGraphicFramePr>
            <a:graphicFrameLocks noGrp="1"/>
          </p:cNvGraphicFramePr>
          <p:nvPr>
            <p:ph idx="1"/>
            <p:extLst>
              <p:ext uri="{D42A27DB-BD31-4B8C-83A1-F6EECF244321}">
                <p14:modId xmlns:p14="http://schemas.microsoft.com/office/powerpoint/2010/main" val="73177995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202853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9"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D5BF74-C34C-4218-9115-CF6B9370ADF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latin typeface="Times New Roman"/>
                <a:cs typeface="Calibri Light"/>
              </a:rPr>
              <a:t>2.4.3 Tasks that included in Gantt Chart</a:t>
            </a:r>
            <a:endParaRPr lang="en-US" sz="3600">
              <a:solidFill>
                <a:srgbClr val="FFFFFF"/>
              </a:solidFill>
              <a:latin typeface="Times New Roman"/>
              <a:cs typeface="Times New Roman"/>
            </a:endParaRPr>
          </a:p>
        </p:txBody>
      </p:sp>
      <p:sp>
        <p:nvSpPr>
          <p:cNvPr id="15"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DEA49E2-E51E-44B1-B587-039CC05D4392}"/>
              </a:ext>
            </a:extLst>
          </p:cNvPr>
          <p:cNvSpPr>
            <a:spLocks noGrp="1"/>
          </p:cNvSpPr>
          <p:nvPr>
            <p:ph idx="1"/>
          </p:nvPr>
        </p:nvSpPr>
        <p:spPr>
          <a:xfrm>
            <a:off x="4742016" y="605896"/>
            <a:ext cx="6413663" cy="5646208"/>
          </a:xfrm>
        </p:spPr>
        <p:txBody>
          <a:bodyPr vert="horz" lIns="0" tIns="45720" rIns="0" bIns="45720" rtlCol="0" anchor="ctr">
            <a:normAutofit/>
          </a:bodyPr>
          <a:lstStyle/>
          <a:p>
            <a:r>
              <a:rPr lang="en">
                <a:latin typeface="Times New Roman"/>
                <a:ea typeface="+mn-lt"/>
                <a:cs typeface="+mn-lt"/>
              </a:rPr>
              <a:t>In the Gantt Chart for the project there are four main tasks: </a:t>
            </a:r>
            <a:endParaRPr lang="en-US">
              <a:latin typeface="Times New Roman"/>
              <a:cs typeface="Calibri" panose="020F0502020204030204"/>
            </a:endParaRPr>
          </a:p>
          <a:p>
            <a:r>
              <a:rPr lang="en">
                <a:latin typeface="Times New Roman"/>
                <a:ea typeface="+mn-lt"/>
                <a:cs typeface="+mn-lt"/>
              </a:rPr>
              <a:t>1-Architecture Design starts from 08/01/2020 and ends on 10/10/2020.</a:t>
            </a:r>
            <a:r>
              <a:rPr lang="en-US">
                <a:latin typeface="Times New Roman"/>
                <a:ea typeface="+mn-lt"/>
                <a:cs typeface="+mn-lt"/>
              </a:rPr>
              <a:t> </a:t>
            </a:r>
            <a:endParaRPr lang="en-US">
              <a:latin typeface="Times New Roman"/>
              <a:cs typeface="Times New Roman"/>
            </a:endParaRPr>
          </a:p>
          <a:p>
            <a:r>
              <a:rPr lang="en">
                <a:latin typeface="Times New Roman"/>
                <a:ea typeface="+mn-lt"/>
                <a:cs typeface="+mn-lt"/>
              </a:rPr>
              <a:t>2- Coding starts on 08/20/2020 and ends on 9/25/2020.</a:t>
            </a:r>
            <a:r>
              <a:rPr lang="en-US">
                <a:latin typeface="Times New Roman"/>
                <a:ea typeface="+mn-lt"/>
                <a:cs typeface="+mn-lt"/>
              </a:rPr>
              <a:t> </a:t>
            </a:r>
            <a:endParaRPr lang="en-US">
              <a:latin typeface="Times New Roman"/>
              <a:cs typeface="Times New Roman"/>
            </a:endParaRPr>
          </a:p>
          <a:p>
            <a:r>
              <a:rPr lang="en">
                <a:latin typeface="Times New Roman"/>
                <a:ea typeface="+mn-lt"/>
                <a:cs typeface="+mn-lt"/>
              </a:rPr>
              <a:t>3- Training the model It starts on 09/20/2020 and ends on 6/11/2020.</a:t>
            </a:r>
            <a:r>
              <a:rPr lang="en-US">
                <a:latin typeface="Times New Roman"/>
                <a:ea typeface="+mn-lt"/>
                <a:cs typeface="+mn-lt"/>
              </a:rPr>
              <a:t> </a:t>
            </a:r>
            <a:endParaRPr lang="en-US">
              <a:latin typeface="Times New Roman"/>
              <a:cs typeface="Times New Roman"/>
            </a:endParaRPr>
          </a:p>
          <a:p>
            <a:r>
              <a:rPr lang="en">
                <a:latin typeface="Times New Roman"/>
                <a:ea typeface="+mn-lt"/>
                <a:cs typeface="+mn-lt"/>
              </a:rPr>
              <a:t>4- Testing begins on 09/30/2020 and ends on 10/10/2020. </a:t>
            </a:r>
          </a:p>
          <a:p>
            <a:r>
              <a:rPr lang="en">
                <a:latin typeface="Times New Roman"/>
                <a:ea typeface="+mn-lt"/>
                <a:cs typeface="+mn-lt"/>
              </a:rPr>
              <a:t>The colors were distinguished in the date column in light orange and the sub-tasks listed under the main tasks of light color and in the path columns of the plan The main task in red is four tasks and the sub-tasks gradually color it so that the first sub-task is a blue balloon and the second is in yellow and the third sub task is in the green We have a total of four main tasks and ten sub-tasks. </a:t>
            </a:r>
            <a:endParaRPr lang="en">
              <a:latin typeface="Times New Roman"/>
              <a:cs typeface="Calibri"/>
            </a:endParaRPr>
          </a:p>
        </p:txBody>
      </p:sp>
    </p:spTree>
    <p:extLst>
      <p:ext uri="{BB962C8B-B14F-4D97-AF65-F5344CB8AC3E}">
        <p14:creationId xmlns:p14="http://schemas.microsoft.com/office/powerpoint/2010/main" val="1852764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AD88A0-610D-4676-98E3-B4290617DCAC}"/>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latin typeface="Times New Roman" panose="02020603050405020304" pitchFamily="18" charset="0"/>
                <a:cs typeface="Times New Roman" panose="02020603050405020304" pitchFamily="18" charset="0"/>
              </a:rPr>
              <a:t>3. Cost Management</a:t>
            </a:r>
          </a:p>
        </p:txBody>
      </p:sp>
      <p:sp>
        <p:nvSpPr>
          <p:cNvPr id="14" name="Rectangle 13">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4DD35F11-4CFA-4021-8877-A20DC3683E46}"/>
              </a:ext>
            </a:extLst>
          </p:cNvPr>
          <p:cNvGraphicFramePr>
            <a:graphicFrameLocks noGrp="1"/>
          </p:cNvGraphicFramePr>
          <p:nvPr>
            <p:ph idx="1"/>
            <p:extLst>
              <p:ext uri="{D42A27DB-BD31-4B8C-83A1-F6EECF244321}">
                <p14:modId xmlns:p14="http://schemas.microsoft.com/office/powerpoint/2010/main" val="805750930"/>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504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68472F-1423-440A-85AA-E76DBCDB1BE4}"/>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latin typeface="Times New Roman"/>
                <a:ea typeface="+mj-lt"/>
                <a:cs typeface="+mj-lt"/>
              </a:rPr>
              <a:t>3.1. Introduction</a:t>
            </a:r>
            <a:r>
              <a:rPr lang="en-US" sz="3600">
                <a:solidFill>
                  <a:srgbClr val="FFFFFF"/>
                </a:solidFill>
                <a:latin typeface="Times New Roman"/>
                <a:ea typeface="+mj-lt"/>
                <a:cs typeface="+mj-lt"/>
              </a:rPr>
              <a:t> </a:t>
            </a:r>
            <a:endParaRPr lang="en-US" sz="3600">
              <a:solidFill>
                <a:srgbClr val="FFFFFF"/>
              </a:solidFill>
              <a:latin typeface="Calibri Light" panose="020F0302020204030204"/>
              <a:cs typeface="Calibri Light" panose="020F0302020204030204"/>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8223498C-45E2-44A7-A697-E5E40D8A3511}"/>
              </a:ext>
            </a:extLst>
          </p:cNvPr>
          <p:cNvGraphicFramePr>
            <a:graphicFrameLocks noGrp="1"/>
          </p:cNvGraphicFramePr>
          <p:nvPr>
            <p:ph idx="1"/>
            <p:extLst>
              <p:ext uri="{D42A27DB-BD31-4B8C-83A1-F6EECF244321}">
                <p14:modId xmlns:p14="http://schemas.microsoft.com/office/powerpoint/2010/main" val="350150419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326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68EB-0B47-4362-9B69-845B9EBE5DD2}"/>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3.1.1.What is </a:t>
            </a:r>
            <a:r>
              <a:rPr lang="en">
                <a:latin typeface="Times New Roman"/>
                <a:ea typeface="+mj-lt"/>
                <a:cs typeface="+mj-lt"/>
              </a:rPr>
              <a:t>Cost Management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840C592-48B3-4677-8304-98740FD70F48}"/>
              </a:ext>
            </a:extLst>
          </p:cNvPr>
          <p:cNvSpPr>
            <a:spLocks noGrp="1"/>
          </p:cNvSpPr>
          <p:nvPr>
            <p:ph idx="1"/>
          </p:nvPr>
        </p:nvSpPr>
        <p:spPr>
          <a:xfrm>
            <a:off x="1097279" y="1845734"/>
            <a:ext cx="6454987" cy="4023360"/>
          </a:xfrm>
        </p:spPr>
        <p:txBody>
          <a:bodyPr vert="horz" lIns="0" tIns="45720" rIns="0" bIns="45720" rtlCol="0" anchor="t">
            <a:normAutofit/>
          </a:bodyPr>
          <a:lstStyle/>
          <a:p>
            <a:r>
              <a:rPr lang="en">
                <a:latin typeface="Times New Roman"/>
                <a:ea typeface="+mn-lt"/>
                <a:cs typeface="+mn-lt"/>
              </a:rPr>
              <a:t>Cost management is a method of saving expenses spent on operating the project and producing products in order to reduce the cost and provide products at a reasonable price and great quality to consumers. The main goal is to save costs and manage money in the best possible way to achieve the highest possible profit.</a:t>
            </a:r>
            <a:endParaRPr lang="en-US">
              <a:latin typeface="Calibri" panose="020F0502020204030204"/>
              <a:cs typeface="Calibri" panose="020F0502020204030204"/>
            </a:endParaRPr>
          </a:p>
        </p:txBody>
      </p:sp>
      <p:pic>
        <p:nvPicPr>
          <p:cNvPr id="7" name="Graphic 6" descr="Dollar">
            <a:extLst>
              <a:ext uri="{FF2B5EF4-FFF2-40B4-BE49-F238E27FC236}">
                <a16:creationId xmlns:a16="http://schemas.microsoft.com/office/drawing/2014/main" id="{49133165-DAAB-4511-A37A-A2B00A2650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918446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2318-BAFF-4166-9CF9-64443418AA22}"/>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3.1.2. Why </a:t>
            </a:r>
            <a:r>
              <a:rPr lang="en">
                <a:latin typeface="Times New Roman"/>
                <a:ea typeface="+mj-lt"/>
                <a:cs typeface="+mj-lt"/>
              </a:rPr>
              <a:t>Cost Management is Important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3ACC23B-B76E-422B-B5F3-CDC3595FA1DE}"/>
              </a:ext>
            </a:extLst>
          </p:cNvPr>
          <p:cNvSpPr>
            <a:spLocks noGrp="1"/>
          </p:cNvSpPr>
          <p:nvPr>
            <p:ph idx="1"/>
          </p:nvPr>
        </p:nvSpPr>
        <p:spPr>
          <a:xfrm>
            <a:off x="1097279" y="1845734"/>
            <a:ext cx="6454987" cy="4023360"/>
          </a:xfrm>
        </p:spPr>
        <p:txBody>
          <a:bodyPr vert="horz" lIns="0" tIns="45720" rIns="0" bIns="45720" rtlCol="0" anchor="t">
            <a:normAutofit/>
          </a:bodyPr>
          <a:lstStyle/>
          <a:p>
            <a:r>
              <a:rPr lang="en-US">
                <a:latin typeface="Times New Roman"/>
                <a:ea typeface="+mn-lt"/>
                <a:cs typeface="+mn-lt"/>
              </a:rPr>
              <a:t>Cost management is important for all project participants. It sets the basis for what the project is expected to cost and takes measures to ensure that the project is budgeted. Without cost management, companies will lose money or customers will receive invoices more than expected in worst cases.  </a:t>
            </a:r>
            <a:endParaRPr lang="en-US">
              <a:latin typeface="Calibri" panose="020F0502020204030204"/>
              <a:cs typeface="Calibri" panose="020F0502020204030204"/>
            </a:endParaRPr>
          </a:p>
        </p:txBody>
      </p:sp>
      <p:pic>
        <p:nvPicPr>
          <p:cNvPr id="7" name="Graphic 6" descr="Bitcoin">
            <a:extLst>
              <a:ext uri="{FF2B5EF4-FFF2-40B4-BE49-F238E27FC236}">
                <a16:creationId xmlns:a16="http://schemas.microsoft.com/office/drawing/2014/main" id="{AA76ACA7-E0E2-4AAA-856C-B4FB475034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406551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86E2-1342-4625-95A1-0FA3917B2685}"/>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3.1.3.How </a:t>
            </a:r>
            <a:r>
              <a:rPr lang="en">
                <a:latin typeface="Times New Roman"/>
                <a:ea typeface="+mj-lt"/>
                <a:cs typeface="+mj-lt"/>
              </a:rPr>
              <a:t>Cost Management is Done</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939E703-3F3A-4B5B-976C-E3AE625888F1}"/>
              </a:ext>
            </a:extLst>
          </p:cNvPr>
          <p:cNvSpPr>
            <a:spLocks noGrp="1"/>
          </p:cNvSpPr>
          <p:nvPr>
            <p:ph idx="1"/>
          </p:nvPr>
        </p:nvSpPr>
        <p:spPr>
          <a:xfrm>
            <a:off x="1097279" y="1845734"/>
            <a:ext cx="6454987" cy="4023360"/>
          </a:xfrm>
        </p:spPr>
        <p:txBody>
          <a:bodyPr vert="horz" lIns="0" tIns="45720" rIns="0" bIns="45720" rtlCol="0">
            <a:normAutofit/>
          </a:bodyPr>
          <a:lstStyle/>
          <a:p>
            <a:r>
              <a:rPr lang="en-US">
                <a:latin typeface="Times New Roman"/>
                <a:ea typeface="+mn-lt"/>
                <a:cs typeface="+mn-lt"/>
              </a:rPr>
              <a:t>In order to do the cost management there are two things that are needed to be considered firstly Labor cost and secondly Equipment cost then the Break-Even Analysis need to be calculated using the formula. </a:t>
            </a:r>
          </a:p>
          <a:p>
            <a:endParaRPr lang="en-US"/>
          </a:p>
        </p:txBody>
      </p:sp>
      <p:pic>
        <p:nvPicPr>
          <p:cNvPr id="6" name="Graphic 5" descr="Coins">
            <a:extLst>
              <a:ext uri="{FF2B5EF4-FFF2-40B4-BE49-F238E27FC236}">
                <a16:creationId xmlns:a16="http://schemas.microsoft.com/office/drawing/2014/main" id="{054D79AB-8634-4A35-8AFA-A2BFD8F1EF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964663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650EFF-EA01-4119-AB4B-4E0AF119747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a:ea typeface="+mj-lt"/>
                <a:cs typeface="+mj-lt"/>
              </a:rPr>
              <a:t>3.2. Cost Estimation for the Project</a:t>
            </a:r>
            <a:endParaRPr lang="en-US" sz="3600">
              <a:solidFill>
                <a:srgbClr val="FFFFFF"/>
              </a:solidFill>
              <a:latin typeface="Times New Roman"/>
              <a:cs typeface="Times New Roman"/>
            </a:endParaRPr>
          </a:p>
        </p:txBody>
      </p:sp>
      <p:sp>
        <p:nvSpPr>
          <p:cNvPr id="8"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2">
            <a:extLst>
              <a:ext uri="{FF2B5EF4-FFF2-40B4-BE49-F238E27FC236}">
                <a16:creationId xmlns:a16="http://schemas.microsoft.com/office/drawing/2014/main" id="{67848498-E3D0-44B5-AFA2-039834C8FF4A}"/>
              </a:ext>
            </a:extLst>
          </p:cNvPr>
          <p:cNvGraphicFramePr>
            <a:graphicFrameLocks noGrp="1"/>
          </p:cNvGraphicFramePr>
          <p:nvPr>
            <p:ph idx="1"/>
            <p:extLst>
              <p:ext uri="{D42A27DB-BD31-4B8C-83A1-F6EECF244321}">
                <p14:modId xmlns:p14="http://schemas.microsoft.com/office/powerpoint/2010/main" val="192433646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730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A6FB-B419-424B-BFD6-F65241DCCDCA}"/>
              </a:ext>
            </a:extLst>
          </p:cNvPr>
          <p:cNvSpPr>
            <a:spLocks noGrp="1"/>
          </p:cNvSpPr>
          <p:nvPr>
            <p:ph type="title"/>
          </p:nvPr>
        </p:nvSpPr>
        <p:spPr/>
        <p:txBody>
          <a:bodyPr/>
          <a:lstStyle/>
          <a:p>
            <a:r>
              <a:rPr lang="en-US">
                <a:latin typeface="Times New Roman"/>
                <a:ea typeface="+mj-lt"/>
                <a:cs typeface="+mj-lt"/>
              </a:rPr>
              <a:t>1. Fixed Cost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DF9FE2A-E2C3-4693-BA01-BED466078C3D}"/>
              </a:ext>
            </a:extLst>
          </p:cNvPr>
          <p:cNvSpPr>
            <a:spLocks noGrp="1"/>
          </p:cNvSpPr>
          <p:nvPr>
            <p:ph idx="1"/>
          </p:nvPr>
        </p:nvSpPr>
        <p:spPr/>
        <p:txBody>
          <a:bodyPr vert="horz" lIns="0" tIns="45720" rIns="0" bIns="45720" rtlCol="0" anchor="t">
            <a:normAutofit fontScale="77500" lnSpcReduction="20000"/>
          </a:bodyPr>
          <a:lstStyle/>
          <a:p>
            <a:r>
              <a:rPr lang="en-US">
                <a:latin typeface="Times New Roman"/>
                <a:ea typeface="+mn-lt"/>
                <a:cs typeface="+mn-lt"/>
              </a:rPr>
              <a:t>Fix Cost consists of Manpower Budget cost, Equipment Needed cost and Miscellaneous cost so to sum up: Fixed Cost = Manpower Budget + Equipment Needed + Miscellaneous Cost. </a:t>
            </a:r>
          </a:p>
          <a:p>
            <a:r>
              <a:rPr lang="en-US" err="1">
                <a:latin typeface="Times New Roman"/>
                <a:ea typeface="+mn-lt"/>
                <a:cs typeface="+mn-lt"/>
              </a:rPr>
              <a:t>i</a:t>
            </a:r>
            <a:r>
              <a:rPr lang="en-US">
                <a:latin typeface="Times New Roman"/>
                <a:ea typeface="+mn-lt"/>
                <a:cs typeface="+mn-lt"/>
              </a:rPr>
              <a:t>. Manpower Budget:</a:t>
            </a:r>
          </a:p>
          <a:p>
            <a:r>
              <a:rPr lang="en-US">
                <a:latin typeface="Times New Roman"/>
                <a:ea typeface="+mn-lt"/>
                <a:cs typeface="+mn-lt"/>
              </a:rPr>
              <a:t>Manpower Budget is the salary that all members receive it for doing the project. </a:t>
            </a:r>
          </a:p>
          <a:p>
            <a:pPr marL="0" indent="0">
              <a:buNone/>
            </a:pPr>
            <a:endParaRPr lang="en-US">
              <a:latin typeface="Times New Roman"/>
              <a:ea typeface="+mn-lt"/>
              <a:cs typeface="+mn-lt"/>
            </a:endParaRPr>
          </a:p>
          <a:p>
            <a:endParaRPr lang="en-US">
              <a:latin typeface="Times New Roman"/>
              <a:ea typeface="+mn-lt"/>
              <a:cs typeface="+mn-lt"/>
            </a:endParaRPr>
          </a:p>
          <a:p>
            <a:endParaRPr lang="en-US">
              <a:latin typeface="Times New Roman"/>
              <a:ea typeface="+mn-lt"/>
              <a:cs typeface="+mn-lt"/>
            </a:endParaRPr>
          </a:p>
          <a:p>
            <a:endParaRPr lang="en-US">
              <a:latin typeface="Times New Roman"/>
              <a:ea typeface="+mn-lt"/>
              <a:cs typeface="+mn-lt"/>
            </a:endParaRPr>
          </a:p>
          <a:p>
            <a:endParaRPr lang="en-US">
              <a:latin typeface="Times New Roman"/>
              <a:ea typeface="+mn-lt"/>
              <a:cs typeface="+mn-lt"/>
            </a:endParaRPr>
          </a:p>
          <a:p>
            <a:pPr algn="ctr"/>
            <a:r>
              <a:rPr lang="en-US">
                <a:latin typeface="Times New Roman"/>
                <a:ea typeface="+mn-lt"/>
                <a:cs typeface="+mn-lt"/>
              </a:rPr>
              <a:t>Table 2: Manpower Budget </a:t>
            </a:r>
          </a:p>
          <a:p>
            <a:pPr algn="just"/>
            <a:r>
              <a:rPr lang="en-US">
                <a:latin typeface="Times New Roman"/>
                <a:ea typeface="+mn-lt"/>
                <a:cs typeface="+mn-lt"/>
              </a:rPr>
              <a:t>In table 2 </a:t>
            </a:r>
            <a:r>
              <a:rPr lang="en-US" err="1">
                <a:latin typeface="Times New Roman"/>
                <a:ea typeface="+mn-lt"/>
                <a:cs typeface="+mn-lt"/>
              </a:rPr>
              <a:t>Abdulaziz</a:t>
            </a:r>
            <a:r>
              <a:rPr lang="en-US">
                <a:latin typeface="Times New Roman"/>
                <a:ea typeface="+mn-lt"/>
                <a:cs typeface="+mn-lt"/>
              </a:rPr>
              <a:t> </a:t>
            </a:r>
            <a:r>
              <a:rPr lang="en-US" err="1">
                <a:latin typeface="Times New Roman"/>
                <a:ea typeface="+mn-lt"/>
                <a:cs typeface="+mn-lt"/>
              </a:rPr>
              <a:t>Laswad</a:t>
            </a:r>
            <a:r>
              <a:rPr lang="en-US">
                <a:latin typeface="Times New Roman"/>
                <a:ea typeface="+mn-lt"/>
                <a:cs typeface="+mn-lt"/>
              </a:rPr>
              <a:t> he is good in Neural Network, Waleed </a:t>
            </a:r>
            <a:r>
              <a:rPr lang="en-US" err="1">
                <a:latin typeface="Times New Roman"/>
                <a:ea typeface="+mn-lt"/>
                <a:cs typeface="+mn-lt"/>
              </a:rPr>
              <a:t>Abulkhair</a:t>
            </a:r>
            <a:r>
              <a:rPr lang="en-US">
                <a:latin typeface="Times New Roman"/>
                <a:ea typeface="+mn-lt"/>
                <a:cs typeface="+mn-lt"/>
              </a:rPr>
              <a:t> he is responsible on create classes and functions in Python, Abdulkarim Sahli he is good in Hardware, </a:t>
            </a:r>
            <a:r>
              <a:rPr lang="en-US" err="1">
                <a:latin typeface="Times New Roman"/>
                <a:ea typeface="+mn-lt"/>
                <a:cs typeface="+mn-lt"/>
              </a:rPr>
              <a:t>Zyad</a:t>
            </a:r>
            <a:r>
              <a:rPr lang="en-US">
                <a:latin typeface="Times New Roman"/>
                <a:ea typeface="+mn-lt"/>
                <a:cs typeface="+mn-lt"/>
              </a:rPr>
              <a:t> </a:t>
            </a:r>
            <a:r>
              <a:rPr lang="en-US" err="1">
                <a:latin typeface="Times New Roman"/>
                <a:ea typeface="+mn-lt"/>
                <a:cs typeface="+mn-lt"/>
              </a:rPr>
              <a:t>Alfahmy</a:t>
            </a:r>
            <a:r>
              <a:rPr lang="en-US">
                <a:latin typeface="Times New Roman"/>
                <a:ea typeface="+mn-lt"/>
                <a:cs typeface="+mn-lt"/>
              </a:rPr>
              <a:t> he is responsible to combine all the work and make sure every member in the team is working well.   </a:t>
            </a:r>
            <a:endParaRPr lang="en-US">
              <a:cs typeface="Calibri" panose="020F0502020204030204"/>
            </a:endParaRPr>
          </a:p>
        </p:txBody>
      </p:sp>
      <p:pic>
        <p:nvPicPr>
          <p:cNvPr id="4" name="Picture 4" descr="A screenshot of a cell phone&#10;&#10;Description generated with very high confidence">
            <a:extLst>
              <a:ext uri="{FF2B5EF4-FFF2-40B4-BE49-F238E27FC236}">
                <a16:creationId xmlns:a16="http://schemas.microsoft.com/office/drawing/2014/main" id="{5A59B214-0B31-4ECC-A80E-94A4CCA05951}"/>
              </a:ext>
            </a:extLst>
          </p:cNvPr>
          <p:cNvPicPr>
            <a:picLocks noChangeAspect="1"/>
          </p:cNvPicPr>
          <p:nvPr/>
        </p:nvPicPr>
        <p:blipFill>
          <a:blip r:embed="rId2"/>
          <a:stretch>
            <a:fillRect/>
          </a:stretch>
        </p:blipFill>
        <p:spPr>
          <a:xfrm>
            <a:off x="2606488" y="3006105"/>
            <a:ext cx="7303994" cy="1484527"/>
          </a:xfrm>
          <a:prstGeom prst="rect">
            <a:avLst/>
          </a:prstGeom>
        </p:spPr>
      </p:pic>
    </p:spTree>
    <p:extLst>
      <p:ext uri="{BB962C8B-B14F-4D97-AF65-F5344CB8AC3E}">
        <p14:creationId xmlns:p14="http://schemas.microsoft.com/office/powerpoint/2010/main" val="4151147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96D-14AA-4C9E-86C9-6B42FCF03472}"/>
              </a:ext>
            </a:extLst>
          </p:cNvPr>
          <p:cNvSpPr>
            <a:spLocks noGrp="1"/>
          </p:cNvSpPr>
          <p:nvPr>
            <p:ph type="title"/>
          </p:nvPr>
        </p:nvSpPr>
        <p:spPr/>
        <p:txBody>
          <a:bodyPr/>
          <a:lstStyle/>
          <a:p>
            <a:r>
              <a:rPr lang="en-US">
                <a:latin typeface="Times New Roman"/>
                <a:ea typeface="+mj-lt"/>
                <a:cs typeface="+mj-lt"/>
              </a:rPr>
              <a:t>1. Fixed Cost</a:t>
            </a:r>
            <a:endParaRPr lang="en-US">
              <a:latin typeface="Times New Roman"/>
              <a:cs typeface="Times"/>
            </a:endParaRPr>
          </a:p>
        </p:txBody>
      </p:sp>
      <p:sp>
        <p:nvSpPr>
          <p:cNvPr id="3" name="Content Placeholder 2">
            <a:extLst>
              <a:ext uri="{FF2B5EF4-FFF2-40B4-BE49-F238E27FC236}">
                <a16:creationId xmlns:a16="http://schemas.microsoft.com/office/drawing/2014/main" id="{15497492-AE7A-45F0-88B4-479C167599DD}"/>
              </a:ext>
            </a:extLst>
          </p:cNvPr>
          <p:cNvSpPr>
            <a:spLocks noGrp="1"/>
          </p:cNvSpPr>
          <p:nvPr>
            <p:ph idx="1"/>
          </p:nvPr>
        </p:nvSpPr>
        <p:spPr/>
        <p:txBody>
          <a:bodyPr vert="horz" lIns="0" tIns="45720" rIns="0" bIns="45720" rtlCol="0" anchor="t">
            <a:normAutofit lnSpcReduction="10000"/>
          </a:bodyPr>
          <a:lstStyle/>
          <a:p>
            <a:r>
              <a:rPr lang="en-US">
                <a:latin typeface="Times New Roman"/>
                <a:ea typeface="+mn-lt"/>
                <a:cs typeface="+mn-lt"/>
              </a:rPr>
              <a:t>ii. Equipment Needed:</a:t>
            </a:r>
          </a:p>
          <a:p>
            <a:r>
              <a:rPr lang="en-US">
                <a:latin typeface="Times New Roman"/>
                <a:ea typeface="+mn-lt"/>
                <a:cs typeface="+mn-lt"/>
              </a:rPr>
              <a:t>The Equipment Needed are the equipment that the project needs it, every item multiplied by the unit.</a:t>
            </a:r>
          </a:p>
          <a:p>
            <a:endParaRPr lang="en-US">
              <a:latin typeface="Times New Roman"/>
              <a:ea typeface="+mn-lt"/>
              <a:cs typeface="+mn-lt"/>
            </a:endParaRPr>
          </a:p>
          <a:p>
            <a:endParaRPr lang="en-US">
              <a:ea typeface="+mn-lt"/>
              <a:cs typeface="+mn-lt"/>
            </a:endParaRPr>
          </a:p>
          <a:p>
            <a:endParaRPr lang="en-US">
              <a:ea typeface="+mn-lt"/>
              <a:cs typeface="+mn-lt"/>
            </a:endParaRPr>
          </a:p>
          <a:p>
            <a:pPr algn="ctr"/>
            <a:r>
              <a:rPr lang="en-US">
                <a:latin typeface="Times New Roman"/>
                <a:ea typeface="+mn-lt"/>
                <a:cs typeface="+mn-lt"/>
              </a:rPr>
              <a:t>Table 3: Equipment Needed  </a:t>
            </a:r>
          </a:p>
          <a:p>
            <a:pPr algn="just"/>
            <a:r>
              <a:rPr lang="en-US">
                <a:latin typeface="Times New Roman"/>
                <a:ea typeface="+mn-lt"/>
                <a:cs typeface="+mn-lt"/>
              </a:rPr>
              <a:t>In table 3 we need a Camera to detect traffic anomaly, and for the Laptop we will use it to create classes and functions in Python, and we need the GPU for Neural Network, and Google </a:t>
            </a:r>
            <a:r>
              <a:rPr lang="en-US" err="1">
                <a:latin typeface="Times New Roman"/>
                <a:ea typeface="+mn-lt"/>
                <a:cs typeface="+mn-lt"/>
              </a:rPr>
              <a:t>Colab</a:t>
            </a:r>
            <a:r>
              <a:rPr lang="en-US">
                <a:latin typeface="Times New Roman"/>
                <a:ea typeface="+mn-lt"/>
                <a:cs typeface="+mn-lt"/>
              </a:rPr>
              <a:t> allows us to write and execute Python in the web browser, with zero configuration required, free access to GPUs, easy sharing</a:t>
            </a:r>
            <a:endParaRPr lang="en-US">
              <a:latin typeface="Times New Roman"/>
              <a:cs typeface="Calibri" panose="020F0502020204030204"/>
            </a:endParaRPr>
          </a:p>
        </p:txBody>
      </p:sp>
      <p:pic>
        <p:nvPicPr>
          <p:cNvPr id="4" name="Picture 4" descr="A screenshot of a cell phone&#10;&#10;Description generated with very high confidence">
            <a:extLst>
              <a:ext uri="{FF2B5EF4-FFF2-40B4-BE49-F238E27FC236}">
                <a16:creationId xmlns:a16="http://schemas.microsoft.com/office/drawing/2014/main" id="{0AEF316C-ED2E-420A-B2A0-70B8F01C309A}"/>
              </a:ext>
            </a:extLst>
          </p:cNvPr>
          <p:cNvPicPr>
            <a:picLocks noChangeAspect="1"/>
          </p:cNvPicPr>
          <p:nvPr/>
        </p:nvPicPr>
        <p:blipFill>
          <a:blip r:embed="rId2"/>
          <a:stretch>
            <a:fillRect/>
          </a:stretch>
        </p:blipFill>
        <p:spPr>
          <a:xfrm>
            <a:off x="3071656" y="2724382"/>
            <a:ext cx="6116172" cy="1403262"/>
          </a:xfrm>
          <a:prstGeom prst="rect">
            <a:avLst/>
          </a:prstGeom>
        </p:spPr>
      </p:pic>
    </p:spTree>
    <p:extLst>
      <p:ext uri="{BB962C8B-B14F-4D97-AF65-F5344CB8AC3E}">
        <p14:creationId xmlns:p14="http://schemas.microsoft.com/office/powerpoint/2010/main" val="2838985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9D9F-BD18-4810-A1B0-BA53D2D457E6}"/>
              </a:ext>
            </a:extLst>
          </p:cNvPr>
          <p:cNvSpPr>
            <a:spLocks noGrp="1"/>
          </p:cNvSpPr>
          <p:nvPr>
            <p:ph type="title"/>
          </p:nvPr>
        </p:nvSpPr>
        <p:spPr/>
        <p:txBody>
          <a:bodyPr/>
          <a:lstStyle/>
          <a:p>
            <a:r>
              <a:rPr lang="en-US">
                <a:latin typeface="Times New Roman"/>
                <a:ea typeface="+mj-lt"/>
                <a:cs typeface="+mj-lt"/>
              </a:rPr>
              <a:t>1. Fixed Cost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CA728E40-1A4A-4EFB-902C-6EDB5974B77C}"/>
              </a:ext>
            </a:extLst>
          </p:cNvPr>
          <p:cNvSpPr>
            <a:spLocks noGrp="1"/>
          </p:cNvSpPr>
          <p:nvPr>
            <p:ph idx="1"/>
          </p:nvPr>
        </p:nvSpPr>
        <p:spPr/>
        <p:txBody>
          <a:bodyPr vert="horz" lIns="0" tIns="45720" rIns="0" bIns="45720" rtlCol="0" anchor="t">
            <a:normAutofit/>
          </a:bodyPr>
          <a:lstStyle/>
          <a:p>
            <a:r>
              <a:rPr lang="en-US">
                <a:latin typeface="Times New Roman"/>
                <a:ea typeface="+mn-lt"/>
                <a:cs typeface="+mn-lt"/>
              </a:rPr>
              <a:t>iii. Miscellaneous Cost: </a:t>
            </a:r>
            <a:endParaRPr lang="en-US">
              <a:latin typeface="Times New Roman"/>
              <a:cs typeface="Calibri" panose="020F0502020204030204"/>
            </a:endParaRPr>
          </a:p>
          <a:p>
            <a:r>
              <a:rPr lang="en-US">
                <a:latin typeface="Times New Roman"/>
                <a:ea typeface="+mn-lt"/>
                <a:cs typeface="+mn-lt"/>
              </a:rPr>
              <a:t>The extra cost that are not manpower or equipment, it be can anything. </a:t>
            </a:r>
          </a:p>
          <a:p>
            <a:endParaRPr lang="en-US">
              <a:latin typeface="Times New Roman"/>
              <a:cs typeface="Calibri"/>
            </a:endParaRPr>
          </a:p>
          <a:p>
            <a:endParaRPr lang="en-US">
              <a:latin typeface="Times New Roman"/>
              <a:cs typeface="Calibri"/>
            </a:endParaRPr>
          </a:p>
          <a:p>
            <a:endParaRPr lang="en-US">
              <a:latin typeface="Times New Roman"/>
              <a:cs typeface="Calibri"/>
            </a:endParaRPr>
          </a:p>
          <a:p>
            <a:pPr algn="ctr"/>
            <a:r>
              <a:rPr lang="en-US">
                <a:latin typeface="Times New Roman"/>
                <a:ea typeface="+mn-lt"/>
                <a:cs typeface="+mn-lt"/>
              </a:rPr>
              <a:t>Table 4: Miscellaneous cost </a:t>
            </a:r>
            <a:endParaRPr lang="en-US">
              <a:latin typeface="Times New Roman"/>
              <a:cs typeface="Calibri"/>
            </a:endParaRPr>
          </a:p>
          <a:p>
            <a:r>
              <a:rPr lang="en-US">
                <a:latin typeface="Times New Roman"/>
                <a:ea typeface="+mn-lt"/>
                <a:cs typeface="+mn-lt"/>
              </a:rPr>
              <a:t>In order to do some tasks of the project we need to spend some money on Transportation fees, Snacks and Meeting places shown in Table 4. Transportation cost more because some tasks requires traveling from Makkah to Jeddah, we need to eat snacks in order to get energy, the manpower need energy to work on the project</a:t>
            </a:r>
            <a:endParaRPr lang="en-US">
              <a:latin typeface="Times New Roman"/>
            </a:endParaRPr>
          </a:p>
        </p:txBody>
      </p:sp>
      <p:pic>
        <p:nvPicPr>
          <p:cNvPr id="4" name="Picture 4" descr="A screenshot of a cell phone&#10;&#10;Description generated with very high confidence">
            <a:extLst>
              <a:ext uri="{FF2B5EF4-FFF2-40B4-BE49-F238E27FC236}">
                <a16:creationId xmlns:a16="http://schemas.microsoft.com/office/drawing/2014/main" id="{C3290FC5-E69E-497B-9468-0FD128941663}"/>
              </a:ext>
            </a:extLst>
          </p:cNvPr>
          <p:cNvPicPr>
            <a:picLocks noChangeAspect="1"/>
          </p:cNvPicPr>
          <p:nvPr/>
        </p:nvPicPr>
        <p:blipFill>
          <a:blip r:embed="rId2"/>
          <a:stretch>
            <a:fillRect/>
          </a:stretch>
        </p:blipFill>
        <p:spPr>
          <a:xfrm>
            <a:off x="2494429" y="2722803"/>
            <a:ext cx="7281582" cy="1233099"/>
          </a:xfrm>
          <a:prstGeom prst="rect">
            <a:avLst/>
          </a:prstGeom>
        </p:spPr>
      </p:pic>
    </p:spTree>
    <p:extLst>
      <p:ext uri="{BB962C8B-B14F-4D97-AF65-F5344CB8AC3E}">
        <p14:creationId xmlns:p14="http://schemas.microsoft.com/office/powerpoint/2010/main" val="260537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934ED-32DB-4FFC-B587-8A73A3A6366D}"/>
              </a:ext>
            </a:extLst>
          </p:cNvPr>
          <p:cNvSpPr>
            <a:spLocks noGrp="1"/>
          </p:cNvSpPr>
          <p:nvPr>
            <p:ph type="title"/>
          </p:nvPr>
        </p:nvSpPr>
        <p:spPr>
          <a:xfrm>
            <a:off x="8177212" y="634946"/>
            <a:ext cx="3372529" cy="5055904"/>
          </a:xfrm>
        </p:spPr>
        <p:txBody>
          <a:bodyPr anchor="ctr">
            <a:normAutofit/>
          </a:bodyPr>
          <a:lstStyle/>
          <a:p>
            <a:r>
              <a:rPr lang="en-US">
                <a:latin typeface="Times New Roman"/>
                <a:cs typeface="Times New Roman"/>
              </a:rPr>
              <a:t>b. Majority Control </a:t>
            </a:r>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F3EDDF9-FE23-42F9-9384-4F35B7645327}"/>
              </a:ext>
            </a:extLst>
          </p:cNvPr>
          <p:cNvGraphicFramePr>
            <a:graphicFrameLocks noGrp="1"/>
          </p:cNvGraphicFramePr>
          <p:nvPr>
            <p:ph idx="1"/>
            <p:extLst>
              <p:ext uri="{D42A27DB-BD31-4B8C-83A1-F6EECF244321}">
                <p14:modId xmlns:p14="http://schemas.microsoft.com/office/powerpoint/2010/main" val="312655276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474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96AB-8024-45D8-AC8C-B7E0830AB0C4}"/>
              </a:ext>
            </a:extLst>
          </p:cNvPr>
          <p:cNvSpPr>
            <a:spLocks noGrp="1"/>
          </p:cNvSpPr>
          <p:nvPr>
            <p:ph type="title"/>
          </p:nvPr>
        </p:nvSpPr>
        <p:spPr/>
        <p:txBody>
          <a:bodyPr/>
          <a:lstStyle/>
          <a:p>
            <a:r>
              <a:rPr lang="en-US">
                <a:latin typeface="Times New Roman"/>
                <a:ea typeface="+mj-lt"/>
                <a:cs typeface="+mj-lt"/>
              </a:rPr>
              <a:t>2. Variable Cost</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2ED21D0-0805-440C-8DF4-08F3D33DC5D6}"/>
              </a:ext>
            </a:extLst>
          </p:cNvPr>
          <p:cNvSpPr>
            <a:spLocks noGrp="1"/>
          </p:cNvSpPr>
          <p:nvPr>
            <p:ph idx="1"/>
          </p:nvPr>
        </p:nvSpPr>
        <p:spPr/>
        <p:txBody>
          <a:bodyPr vert="horz" lIns="0" tIns="45720" rIns="0" bIns="45720" rtlCol="0" anchor="t">
            <a:normAutofit/>
          </a:bodyPr>
          <a:lstStyle/>
          <a:p>
            <a:r>
              <a:rPr lang="en-US">
                <a:latin typeface="Times New Roman"/>
                <a:ea typeface="+mn-lt"/>
                <a:cs typeface="+mn-lt"/>
              </a:rPr>
              <a:t>A variable cost is a project expense that changes in proportion to production output. </a:t>
            </a:r>
          </a:p>
          <a:p>
            <a:endParaRPr lang="en-US">
              <a:latin typeface="Times New Roman"/>
              <a:cs typeface="Calibri"/>
            </a:endParaRPr>
          </a:p>
          <a:p>
            <a:endParaRPr lang="en-US">
              <a:latin typeface="Times New Roman"/>
              <a:cs typeface="Calibri"/>
            </a:endParaRPr>
          </a:p>
          <a:p>
            <a:pPr algn="ctr"/>
            <a:endParaRPr lang="en-US">
              <a:latin typeface="Times New Roman"/>
              <a:cs typeface="Calibri"/>
            </a:endParaRPr>
          </a:p>
          <a:p>
            <a:pPr algn="ctr"/>
            <a:r>
              <a:rPr lang="en-US">
                <a:latin typeface="Times New Roman"/>
                <a:ea typeface="+mn-lt"/>
                <a:cs typeface="+mn-lt"/>
              </a:rPr>
              <a:t>Table 5: Variable Cost </a:t>
            </a:r>
          </a:p>
          <a:p>
            <a:r>
              <a:rPr lang="en-US">
                <a:latin typeface="Times New Roman"/>
                <a:ea typeface="+mn-lt"/>
                <a:cs typeface="+mn-lt"/>
              </a:rPr>
              <a:t>To create the final product the items which are in Table 5 is needed. Each Electronic Box is only capable of possessing the output from two cameras. Therefore, the maximum limit selected is two cameras and a single display screen with their cables. </a:t>
            </a:r>
            <a:endParaRPr lang="en-US">
              <a:cs typeface="Calibri" panose="020F0502020204030204"/>
            </a:endParaRPr>
          </a:p>
        </p:txBody>
      </p:sp>
      <p:pic>
        <p:nvPicPr>
          <p:cNvPr id="4" name="Picture 4" descr="A screenshot of a cell phone&#10;&#10;Description generated with very high confidence">
            <a:extLst>
              <a:ext uri="{FF2B5EF4-FFF2-40B4-BE49-F238E27FC236}">
                <a16:creationId xmlns:a16="http://schemas.microsoft.com/office/drawing/2014/main" id="{71BBC981-C900-47D1-BE6D-8F78C86E35FB}"/>
              </a:ext>
            </a:extLst>
          </p:cNvPr>
          <p:cNvPicPr>
            <a:picLocks noChangeAspect="1"/>
          </p:cNvPicPr>
          <p:nvPr/>
        </p:nvPicPr>
        <p:blipFill>
          <a:blip r:embed="rId2"/>
          <a:stretch>
            <a:fillRect/>
          </a:stretch>
        </p:blipFill>
        <p:spPr>
          <a:xfrm>
            <a:off x="3065930" y="2434605"/>
            <a:ext cx="6138582" cy="1249203"/>
          </a:xfrm>
          <a:prstGeom prst="rect">
            <a:avLst/>
          </a:prstGeom>
        </p:spPr>
      </p:pic>
    </p:spTree>
    <p:extLst>
      <p:ext uri="{BB962C8B-B14F-4D97-AF65-F5344CB8AC3E}">
        <p14:creationId xmlns:p14="http://schemas.microsoft.com/office/powerpoint/2010/main" val="3020930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51F7C-BA7C-417A-B1A9-064CDAE6F219}"/>
              </a:ext>
            </a:extLst>
          </p:cNvPr>
          <p:cNvSpPr>
            <a:spLocks noGrp="1"/>
          </p:cNvSpPr>
          <p:nvPr>
            <p:ph type="title"/>
          </p:nvPr>
        </p:nvSpPr>
        <p:spPr>
          <a:xfrm>
            <a:off x="5181601" y="634946"/>
            <a:ext cx="6368142" cy="1450757"/>
          </a:xfrm>
        </p:spPr>
        <p:txBody>
          <a:bodyPr>
            <a:normAutofit/>
          </a:bodyPr>
          <a:lstStyle/>
          <a:p>
            <a:r>
              <a:rPr lang="en-US">
                <a:latin typeface="Times New Roman"/>
                <a:ea typeface="+mj-lt"/>
                <a:cs typeface="+mj-lt"/>
              </a:rPr>
              <a:t>3.3 Break-Even Analysis</a:t>
            </a:r>
            <a:endParaRPr lang="en-US">
              <a:latin typeface="Times New Roman"/>
            </a:endParaRPr>
          </a:p>
        </p:txBody>
      </p:sp>
      <p:pic>
        <p:nvPicPr>
          <p:cNvPr id="18" name="Picture 4">
            <a:extLst>
              <a:ext uri="{FF2B5EF4-FFF2-40B4-BE49-F238E27FC236}">
                <a16:creationId xmlns:a16="http://schemas.microsoft.com/office/drawing/2014/main" id="{0383065C-EC26-41D8-AAEF-8DC4B0E478E8}"/>
              </a:ext>
            </a:extLst>
          </p:cNvPr>
          <p:cNvPicPr>
            <a:picLocks noChangeAspect="1"/>
          </p:cNvPicPr>
          <p:nvPr/>
        </p:nvPicPr>
        <p:blipFill rotWithShape="1">
          <a:blip r:embed="rId2"/>
          <a:srcRect l="25793" r="29156" b="2"/>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3B95FB-F980-44C2-91ED-E2E7DD9C2D91}"/>
              </a:ext>
            </a:extLst>
          </p:cNvPr>
          <p:cNvSpPr>
            <a:spLocks noGrp="1"/>
          </p:cNvSpPr>
          <p:nvPr>
            <p:ph idx="1"/>
          </p:nvPr>
        </p:nvSpPr>
        <p:spPr>
          <a:xfrm>
            <a:off x="5181601" y="2198914"/>
            <a:ext cx="6368142" cy="3670180"/>
          </a:xfrm>
        </p:spPr>
        <p:txBody>
          <a:bodyPr vert="horz" lIns="0" tIns="45720" rIns="0" bIns="45720" rtlCol="0">
            <a:normAutofit/>
          </a:bodyPr>
          <a:lstStyle/>
          <a:p>
            <a:r>
              <a:rPr lang="en-US" sz="1900">
                <a:latin typeface="Times New Roman"/>
                <a:ea typeface="+mn-lt"/>
                <a:cs typeface="+mn-lt"/>
              </a:rPr>
              <a:t>Break-Even Analysis is the point at which cost, and revenue are equal, there is no net gain or loss and one has a “DRAW”. </a:t>
            </a:r>
            <a:endParaRPr lang="en-US" sz="1900">
              <a:latin typeface="Times New Roman"/>
              <a:cs typeface="Calibri" panose="020F0502020204030204"/>
            </a:endParaRPr>
          </a:p>
          <a:p>
            <a:r>
              <a:rPr lang="en-US" sz="1900">
                <a:latin typeface="Times New Roman"/>
                <a:ea typeface="+mn-lt"/>
                <a:cs typeface="+mn-lt"/>
              </a:rPr>
              <a:t>Fixed Cost= Manpower Budget + Equipment Needed + Miscellaneous Cost = 120,000 + 13,585 + 6,700 = 140,285, Variable Cost = 3,320, Total Cost = fixed cost + n * variable cost / unit = 140,285 + 100 * 3,320 / 5 = 206,685 SR, Revenue =n*sale price / unit = 100 * 10,334.25 / 5 = 206,685 SR, Profit = total revenue - total costs = 206,685 – 206,685 = 0 SR. </a:t>
            </a:r>
            <a:endParaRPr lang="en-US" sz="1900">
              <a:latin typeface="Times New Roman"/>
              <a:cs typeface="Times New Roman"/>
            </a:endParaRPr>
          </a:p>
          <a:p>
            <a:r>
              <a:rPr lang="en-US" sz="1900">
                <a:latin typeface="Times New Roman"/>
                <a:ea typeface="+mn-lt"/>
                <a:cs typeface="+mn-lt"/>
              </a:rPr>
              <a:t>So, in order to fulfil the Break-Even Analysis when n = 100, the unit should be 5 and the sales price should be 10,334.25 SR so that total revenue - total costs = 0. </a:t>
            </a:r>
            <a:endParaRPr lang="en-US" sz="1900"/>
          </a:p>
        </p:txBody>
      </p:sp>
    </p:spTree>
    <p:extLst>
      <p:ext uri="{BB962C8B-B14F-4D97-AF65-F5344CB8AC3E}">
        <p14:creationId xmlns:p14="http://schemas.microsoft.com/office/powerpoint/2010/main" val="5661846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B3F9-F7AA-4B3A-A03D-9AF95171D12A}"/>
              </a:ext>
            </a:extLst>
          </p:cNvPr>
          <p:cNvSpPr>
            <a:spLocks noGrp="1"/>
          </p:cNvSpPr>
          <p:nvPr>
            <p:ph type="ctrTitle"/>
          </p:nvPr>
        </p:nvSpPr>
        <p:spPr>
          <a:xfrm>
            <a:off x="3836504" y="758952"/>
            <a:ext cx="7319175" cy="3566160"/>
          </a:xfrm>
        </p:spPr>
        <p:txBody>
          <a:bodyPr>
            <a:normAutofit fontScale="90000"/>
          </a:bodyPr>
          <a:lstStyle/>
          <a:p>
            <a:pPr algn="ctr"/>
            <a:r>
              <a:rPr lang="en-US">
                <a:latin typeface="Times New Roman" panose="02020603050405020304" pitchFamily="18" charset="0"/>
                <a:cs typeface="Times New Roman" panose="02020603050405020304" pitchFamily="18" charset="0"/>
              </a:rPr>
              <a:t>Designing a Traffic Anomaly Detection System using Deep Learning </a:t>
            </a:r>
          </a:p>
        </p:txBody>
      </p:sp>
      <p:sp>
        <p:nvSpPr>
          <p:cNvPr id="5" name="Subtitle 4">
            <a:extLst>
              <a:ext uri="{FF2B5EF4-FFF2-40B4-BE49-F238E27FC236}">
                <a16:creationId xmlns:a16="http://schemas.microsoft.com/office/drawing/2014/main" id="{ED39A4F8-10AB-4B48-96DB-1C493FB7481E}"/>
              </a:ext>
            </a:extLst>
          </p:cNvPr>
          <p:cNvSpPr>
            <a:spLocks noGrp="1"/>
          </p:cNvSpPr>
          <p:nvPr>
            <p:ph type="subTitle" idx="1"/>
          </p:nvPr>
        </p:nvSpPr>
        <p:spPr>
          <a:xfrm>
            <a:off x="3836504" y="4455620"/>
            <a:ext cx="7321946" cy="1143000"/>
          </a:xfrm>
        </p:spPr>
        <p:txBody>
          <a:bodyPr vert="horz" lIns="91440" tIns="45720" rIns="91440" bIns="45720" rtlCol="0">
            <a:normAutofit/>
          </a:bodyPr>
          <a:lstStyle/>
          <a:p>
            <a:pPr algn="ctr"/>
            <a:r>
              <a:rPr lang="en-US">
                <a:latin typeface="Times New Roman"/>
                <a:cs typeface="Times New Roman"/>
              </a:rPr>
              <a:t>Main Report</a:t>
            </a:r>
          </a:p>
        </p:txBody>
      </p:sp>
      <p:pic>
        <p:nvPicPr>
          <p:cNvPr id="9" name="Graphic 8" descr="Check List">
            <a:extLst>
              <a:ext uri="{FF2B5EF4-FFF2-40B4-BE49-F238E27FC236}">
                <a16:creationId xmlns:a16="http://schemas.microsoft.com/office/drawing/2014/main" id="{F22631A9-4BDB-47B0-8C0E-0A71372FC5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Tree>
    <p:extLst>
      <p:ext uri="{BB962C8B-B14F-4D97-AF65-F5344CB8AC3E}">
        <p14:creationId xmlns:p14="http://schemas.microsoft.com/office/powerpoint/2010/main" val="1689737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t>/</a:t>
            </a:r>
          </a:p>
        </p:txBody>
      </p:sp>
      <p:sp>
        <p:nvSpPr>
          <p:cNvPr id="2" name="Title 1">
            <a:extLst>
              <a:ext uri="{FF2B5EF4-FFF2-40B4-BE49-F238E27FC236}">
                <a16:creationId xmlns:a16="http://schemas.microsoft.com/office/drawing/2014/main" id="{E03FA2B0-E707-484F-804A-B976FED409BC}"/>
              </a:ext>
            </a:extLst>
          </p:cNvPr>
          <p:cNvSpPr>
            <a:spLocks noGrp="1"/>
          </p:cNvSpPr>
          <p:nvPr>
            <p:ph type="title"/>
          </p:nvPr>
        </p:nvSpPr>
        <p:spPr>
          <a:xfrm>
            <a:off x="1097280" y="4844374"/>
            <a:ext cx="10058400" cy="1188995"/>
          </a:xfrm>
        </p:spPr>
        <p:txBody>
          <a:bodyPr anchor="ctr">
            <a:normAutofit/>
          </a:bodyPr>
          <a:lstStyle/>
          <a:p>
            <a:pPr algn="ctr"/>
            <a:r>
              <a:rPr lang="en-US"/>
              <a:t>1. Research Problem </a:t>
            </a:r>
          </a:p>
        </p:txBody>
      </p:sp>
      <p:graphicFrame>
        <p:nvGraphicFramePr>
          <p:cNvPr id="19" name="Content Placeholder 2">
            <a:extLst>
              <a:ext uri="{FF2B5EF4-FFF2-40B4-BE49-F238E27FC236}">
                <a16:creationId xmlns:a16="http://schemas.microsoft.com/office/drawing/2014/main" id="{F6248476-E3BF-468A-A282-348EA9C3AE02}"/>
              </a:ext>
            </a:extLst>
          </p:cNvPr>
          <p:cNvGraphicFramePr>
            <a:graphicFrameLocks noGrp="1"/>
          </p:cNvGraphicFramePr>
          <p:nvPr>
            <p:ph idx="1"/>
            <p:extLst>
              <p:ext uri="{D42A27DB-BD31-4B8C-83A1-F6EECF244321}">
                <p14:modId xmlns:p14="http://schemas.microsoft.com/office/powerpoint/2010/main" val="2145530870"/>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531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4F0FD-C4A7-4AB2-93B2-89B28E884A25}"/>
              </a:ext>
            </a:extLst>
          </p:cNvPr>
          <p:cNvSpPr>
            <a:spLocks noGrp="1"/>
          </p:cNvSpPr>
          <p:nvPr>
            <p:ph type="title"/>
          </p:nvPr>
        </p:nvSpPr>
        <p:spPr>
          <a:xfrm>
            <a:off x="965030" y="963997"/>
            <a:ext cx="3254691" cy="4938361"/>
          </a:xfrm>
        </p:spPr>
        <p:txBody>
          <a:bodyPr anchor="ctr">
            <a:normAutofit/>
          </a:bodyPr>
          <a:lstStyle/>
          <a:p>
            <a:pPr algn="r"/>
            <a:r>
              <a:rPr lang="en-US" sz="4400"/>
              <a:t>1.1. Need Statement</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4A0FFD-CFDF-465A-A907-259C6836FB87}"/>
              </a:ext>
            </a:extLst>
          </p:cNvPr>
          <p:cNvSpPr>
            <a:spLocks noGrp="1"/>
          </p:cNvSpPr>
          <p:nvPr>
            <p:ph idx="1"/>
          </p:nvPr>
        </p:nvSpPr>
        <p:spPr>
          <a:xfrm>
            <a:off x="5134882" y="963507"/>
            <a:ext cx="6135097" cy="4938851"/>
          </a:xfrm>
        </p:spPr>
        <p:txBody>
          <a:bodyPr anchor="ctr">
            <a:normAutofit/>
          </a:bodyPr>
          <a:lstStyle/>
          <a:p>
            <a:r>
              <a:rPr lang="en-US" sz="1800"/>
              <a:t>Thousands of traffic crashes occur every day [19]. Detecting traffic anomalies will help in reducing the number of accidents. As according to [20] Speed cameras were efficient at reducing the number of accidents, and speed cameras are nothing but a primitive anomaly detection system that is only able to detect speed. Therefore, implementing an anomaly detection system using deep learning will reduce car accidents in a direct and indirect way. Firstly, it will be able to detect traffic violation such as wrong turns, wrong driving direction, lane change errors and all other anomalies. Secondly, it will be able to detect natural disasters on the road such flooding, rockslide and Sand encroachment then inform the authorities about them.</a:t>
            </a:r>
          </a:p>
        </p:txBody>
      </p:sp>
    </p:spTree>
    <p:extLst>
      <p:ext uri="{BB962C8B-B14F-4D97-AF65-F5344CB8AC3E}">
        <p14:creationId xmlns:p14="http://schemas.microsoft.com/office/powerpoint/2010/main" val="1583746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5F780-C6EA-4C7E-8E20-A25F44A563FE}"/>
              </a:ext>
            </a:extLst>
          </p:cNvPr>
          <p:cNvSpPr>
            <a:spLocks noGrp="1"/>
          </p:cNvSpPr>
          <p:nvPr>
            <p:ph type="title"/>
          </p:nvPr>
        </p:nvSpPr>
        <p:spPr>
          <a:xfrm>
            <a:off x="949047" y="643466"/>
            <a:ext cx="2771273" cy="5225627"/>
          </a:xfrm>
        </p:spPr>
        <p:txBody>
          <a:bodyPr anchor="ctr">
            <a:normAutofit/>
          </a:bodyPr>
          <a:lstStyle/>
          <a:p>
            <a:r>
              <a:rPr lang="en-US" sz="3600"/>
              <a:t>1.2. Objective</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8BE77A-536A-4366-858C-0CB2DF645145}"/>
              </a:ext>
            </a:extLst>
          </p:cNvPr>
          <p:cNvSpPr>
            <a:spLocks noGrp="1"/>
          </p:cNvSpPr>
          <p:nvPr>
            <p:ph idx="1"/>
          </p:nvPr>
        </p:nvSpPr>
        <p:spPr>
          <a:xfrm>
            <a:off x="4351019" y="643466"/>
            <a:ext cx="6895973" cy="5225628"/>
          </a:xfrm>
        </p:spPr>
        <p:txBody>
          <a:bodyPr anchor="ctr">
            <a:normAutofit/>
          </a:bodyPr>
          <a:lstStyle/>
          <a:p>
            <a:r>
              <a:rPr lang="en-US"/>
              <a:t>The aim of this project is to design a Traffic Anomaly Detection system using Deep learning. That detects Traffic Anomaly including wrong turns, wrong driving direction, lane change errors and all other anomalies, by absorbing information that based on video feed from a camera.</a:t>
            </a: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81700"/>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947737-6396-470D-8C3D-E5947313B15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1.3. Background and Related work</a:t>
            </a:r>
          </a:p>
        </p:txBody>
      </p:sp>
      <p:sp>
        <p:nvSpPr>
          <p:cNvPr id="28" name="Rectangle 2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5EADF4E-DB29-4EF7-A9F1-2C4F5F46E199}"/>
              </a:ext>
            </a:extLst>
          </p:cNvPr>
          <p:cNvSpPr>
            <a:spLocks noGrp="1"/>
          </p:cNvSpPr>
          <p:nvPr>
            <p:ph idx="1"/>
          </p:nvPr>
        </p:nvSpPr>
        <p:spPr>
          <a:xfrm>
            <a:off x="4742016" y="605896"/>
            <a:ext cx="6413663" cy="5646208"/>
          </a:xfrm>
        </p:spPr>
        <p:txBody>
          <a:bodyPr anchor="ctr">
            <a:normAutofit/>
          </a:bodyPr>
          <a:lstStyle/>
          <a:p>
            <a:r>
              <a:rPr lang="en-US" b="1"/>
              <a:t>1.3.1. Neural network: </a:t>
            </a:r>
            <a:r>
              <a:rPr lang="en-US"/>
              <a:t>An artificial neural network is a very essential part of the project that via an algorithm allows the computer to learn by incorporating new data. Neural networks can perform what has been termed deep learning. The essential building block of an artificial neural network is a perceptron which accomplishes simple signal processing, and these are then connected into a large mesh network.</a:t>
            </a:r>
          </a:p>
          <a:p>
            <a:r>
              <a:rPr lang="en-US"/>
              <a:t>Thus it’s a technique that is cable of achieving the detection of anomalies.</a:t>
            </a:r>
          </a:p>
          <a:p>
            <a:endParaRPr lang="en-US"/>
          </a:p>
        </p:txBody>
      </p:sp>
    </p:spTree>
    <p:extLst>
      <p:ext uri="{BB962C8B-B14F-4D97-AF65-F5344CB8AC3E}">
        <p14:creationId xmlns:p14="http://schemas.microsoft.com/office/powerpoint/2010/main" val="17534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DA20058-2E69-4BB3-A824-B779D8C969A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a:solidFill>
                  <a:srgbClr val="FFFFFF"/>
                </a:solidFill>
              </a:rPr>
              <a:t>Neural network</a:t>
            </a:r>
            <a:endParaRPr lang="en-US" sz="3600">
              <a:solidFill>
                <a:srgbClr val="FFFFFF"/>
              </a:solidFill>
            </a:endParaRPr>
          </a:p>
        </p:txBody>
      </p:sp>
      <p:sp>
        <p:nvSpPr>
          <p:cNvPr id="10" name="Content Placeholder 9">
            <a:extLst>
              <a:ext uri="{FF2B5EF4-FFF2-40B4-BE49-F238E27FC236}">
                <a16:creationId xmlns:a16="http://schemas.microsoft.com/office/drawing/2014/main" id="{F4069209-CB1C-4477-8515-45633A98BE0A}"/>
              </a:ext>
            </a:extLst>
          </p:cNvPr>
          <p:cNvSpPr>
            <a:spLocks noGrp="1"/>
          </p:cNvSpPr>
          <p:nvPr>
            <p:ph sz="half" idx="1"/>
          </p:nvPr>
        </p:nvSpPr>
        <p:spPr>
          <a:xfrm>
            <a:off x="492371" y="2653800"/>
            <a:ext cx="3084844" cy="3335519"/>
          </a:xfrm>
        </p:spPr>
        <p:txBody>
          <a:bodyPr vert="horz" lIns="0" tIns="45720" rIns="0" bIns="45720" rtlCol="0">
            <a:normAutofit/>
          </a:bodyPr>
          <a:lstStyle/>
          <a:p>
            <a:r>
              <a:rPr lang="en-US" sz="1500">
                <a:solidFill>
                  <a:srgbClr val="FFFFFF"/>
                </a:solidFill>
              </a:rPr>
              <a:t>- The biological neuron and the mathematical neuron</a:t>
            </a:r>
          </a:p>
        </p:txBody>
      </p:sp>
      <p:sp>
        <p:nvSpPr>
          <p:cNvPr id="25" name="Rectangle 2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7">
            <a:extLst>
              <a:ext uri="{FF2B5EF4-FFF2-40B4-BE49-F238E27FC236}">
                <a16:creationId xmlns:a16="http://schemas.microsoft.com/office/drawing/2014/main" id="{3AC95DE0-74E2-4F05-8A62-D7C139C3EDD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42017" y="2239336"/>
            <a:ext cx="6798082" cy="2379327"/>
          </a:xfrm>
          <a:prstGeom prst="rect">
            <a:avLst/>
          </a:prstGeom>
          <a:noFill/>
        </p:spPr>
      </p:pic>
    </p:spTree>
    <p:extLst>
      <p:ext uri="{BB962C8B-B14F-4D97-AF65-F5344CB8AC3E}">
        <p14:creationId xmlns:p14="http://schemas.microsoft.com/office/powerpoint/2010/main" val="944233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7479-DBDC-409F-B037-CC936CDF101A}"/>
              </a:ext>
            </a:extLst>
          </p:cNvPr>
          <p:cNvSpPr>
            <a:spLocks noGrp="1"/>
          </p:cNvSpPr>
          <p:nvPr>
            <p:ph type="title"/>
          </p:nvPr>
        </p:nvSpPr>
        <p:spPr>
          <a:xfrm>
            <a:off x="1097280" y="286603"/>
            <a:ext cx="10058400" cy="1450757"/>
          </a:xfrm>
        </p:spPr>
        <p:txBody>
          <a:bodyPr>
            <a:normAutofit/>
          </a:bodyPr>
          <a:lstStyle/>
          <a:p>
            <a:r>
              <a:rPr lang="en-US" b="1"/>
              <a:t>Neural network</a:t>
            </a:r>
            <a:endParaRPr lang="en-US"/>
          </a:p>
        </p:txBody>
      </p:sp>
      <p:graphicFrame>
        <p:nvGraphicFramePr>
          <p:cNvPr id="5" name="Content Placeholder 4">
            <a:extLst>
              <a:ext uri="{FF2B5EF4-FFF2-40B4-BE49-F238E27FC236}">
                <a16:creationId xmlns:a16="http://schemas.microsoft.com/office/drawing/2014/main" id="{9E63467D-7653-4969-9E49-9A88D9C22249}"/>
              </a:ext>
            </a:extLst>
          </p:cNvPr>
          <p:cNvGraphicFramePr>
            <a:graphicFrameLocks noGrp="1"/>
          </p:cNvGraphicFramePr>
          <p:nvPr>
            <p:ph idx="1"/>
            <p:extLst>
              <p:ext uri="{D42A27DB-BD31-4B8C-83A1-F6EECF244321}">
                <p14:modId xmlns:p14="http://schemas.microsoft.com/office/powerpoint/2010/main" val="2762793749"/>
              </p:ext>
            </p:extLst>
          </p:nvPr>
        </p:nvGraphicFramePr>
        <p:xfrm>
          <a:off x="1989483" y="2098515"/>
          <a:ext cx="8273362" cy="3786083"/>
        </p:xfrm>
        <a:graphic>
          <a:graphicData uri="http://schemas.openxmlformats.org/drawingml/2006/table">
            <a:tbl>
              <a:tblPr firstRow="1" firstCol="1" bandRow="1">
                <a:tableStyleId>{5C22544A-7EE6-4342-B048-85BDC9FD1C3A}</a:tableStyleId>
              </a:tblPr>
              <a:tblGrid>
                <a:gridCol w="2646728">
                  <a:extLst>
                    <a:ext uri="{9D8B030D-6E8A-4147-A177-3AD203B41FA5}">
                      <a16:colId xmlns:a16="http://schemas.microsoft.com/office/drawing/2014/main" val="2596131276"/>
                    </a:ext>
                  </a:extLst>
                </a:gridCol>
                <a:gridCol w="3484773">
                  <a:extLst>
                    <a:ext uri="{9D8B030D-6E8A-4147-A177-3AD203B41FA5}">
                      <a16:colId xmlns:a16="http://schemas.microsoft.com/office/drawing/2014/main" val="2316148887"/>
                    </a:ext>
                  </a:extLst>
                </a:gridCol>
                <a:gridCol w="2141861">
                  <a:extLst>
                    <a:ext uri="{9D8B030D-6E8A-4147-A177-3AD203B41FA5}">
                      <a16:colId xmlns:a16="http://schemas.microsoft.com/office/drawing/2014/main" val="1889247655"/>
                    </a:ext>
                  </a:extLst>
                </a:gridCol>
              </a:tblGrid>
              <a:tr h="517107">
                <a:tc>
                  <a:txBody>
                    <a:bodyPr/>
                    <a:lstStyle/>
                    <a:p>
                      <a:pPr marL="0" marR="0" algn="ctr">
                        <a:lnSpc>
                          <a:spcPct val="107000"/>
                        </a:lnSpc>
                        <a:spcBef>
                          <a:spcPts val="0"/>
                        </a:spcBef>
                        <a:spcAft>
                          <a:spcPts val="0"/>
                        </a:spcAft>
                      </a:pPr>
                      <a:r>
                        <a:rPr lang="en-GB" sz="1500">
                          <a:effectLst/>
                        </a:rPr>
                        <a:t>Biological Neuron Component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gn="ctr">
                        <a:lnSpc>
                          <a:spcPct val="107000"/>
                        </a:lnSpc>
                        <a:spcBef>
                          <a:spcPts val="0"/>
                        </a:spcBef>
                        <a:spcAft>
                          <a:spcPts val="0"/>
                        </a:spcAft>
                      </a:pPr>
                      <a:r>
                        <a:rPr lang="en-GB" sz="1500">
                          <a:effectLst/>
                        </a:rPr>
                        <a:t>Biological Function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gn="ctr">
                        <a:lnSpc>
                          <a:spcPct val="107000"/>
                        </a:lnSpc>
                        <a:spcBef>
                          <a:spcPts val="0"/>
                        </a:spcBef>
                        <a:spcAft>
                          <a:spcPts val="0"/>
                        </a:spcAft>
                      </a:pPr>
                      <a:r>
                        <a:rPr lang="en-GB" sz="1500">
                          <a:effectLst/>
                        </a:rPr>
                        <a:t>Mathematical Model</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extLst>
                  <a:ext uri="{0D108BD9-81ED-4DB2-BD59-A6C34878D82A}">
                    <a16:rowId xmlns:a16="http://schemas.microsoft.com/office/drawing/2014/main" val="1676066075"/>
                  </a:ext>
                </a:extLst>
              </a:tr>
              <a:tr h="757217">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Dendrites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The dendrites are tree-like receptive networks of nerve fibers that carry electrical signals into the cell body.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Input variables p's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extLst>
                  <a:ext uri="{0D108BD9-81ED-4DB2-BD59-A6C34878D82A}">
                    <a16:rowId xmlns:a16="http://schemas.microsoft.com/office/drawing/2014/main" val="1459463632"/>
                  </a:ext>
                </a:extLst>
              </a:tr>
              <a:tr h="517107">
                <a:tc>
                  <a:txBody>
                    <a:bodyPr/>
                    <a:lstStyle/>
                    <a:p>
                      <a:pPr marL="0" marR="0" algn="ctr">
                        <a:lnSpc>
                          <a:spcPct val="107000"/>
                        </a:lnSpc>
                        <a:spcBef>
                          <a:spcPts val="0"/>
                        </a:spcBef>
                        <a:spcAft>
                          <a:spcPts val="0"/>
                        </a:spcAft>
                      </a:pPr>
                      <a:r>
                        <a:rPr lang="en-GB" sz="1500">
                          <a:effectLst/>
                        </a:rPr>
                        <a:t>Cell Body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The cell body effectively sums and thresholds these incoming signals.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gn="ctr">
                        <a:lnSpc>
                          <a:spcPct val="107000"/>
                        </a:lnSpc>
                        <a:spcBef>
                          <a:spcPts val="0"/>
                        </a:spcBef>
                        <a:spcAft>
                          <a:spcPts val="0"/>
                        </a:spcAft>
                      </a:pPr>
                      <a:r>
                        <a:rPr lang="en-GB" sz="1500">
                          <a:effectLst/>
                        </a:rPr>
                        <a:t>f(Wp+b)</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extLst>
                  <a:ext uri="{0D108BD9-81ED-4DB2-BD59-A6C34878D82A}">
                    <a16:rowId xmlns:a16="http://schemas.microsoft.com/office/drawing/2014/main" val="4223941915"/>
                  </a:ext>
                </a:extLst>
              </a:tr>
              <a:tr h="757217">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Axon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The axon is a single long fiber that carries the signal from the cell body out to other neurons.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Output variable a</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extLst>
                  <a:ext uri="{0D108BD9-81ED-4DB2-BD59-A6C34878D82A}">
                    <a16:rowId xmlns:a16="http://schemas.microsoft.com/office/drawing/2014/main" val="1965660390"/>
                  </a:ext>
                </a:extLst>
              </a:tr>
              <a:tr h="1237435">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Synapse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It is the arrangement of neurons and the strengths of the individual synapses, determined by a complex chemical process, that establishes the function of the neural network.</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tc>
                  <a:txBody>
                    <a:bodyPr/>
                    <a:lstStyle/>
                    <a:p>
                      <a:pPr marL="0" marR="0">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 </a:t>
                      </a:r>
                      <a:endParaRPr lang="en-US" sz="1500">
                        <a:effectLst/>
                      </a:endParaRPr>
                    </a:p>
                    <a:p>
                      <a:pPr marL="0" marR="0" algn="ctr">
                        <a:lnSpc>
                          <a:spcPct val="107000"/>
                        </a:lnSpc>
                        <a:spcBef>
                          <a:spcPts val="0"/>
                        </a:spcBef>
                        <a:spcAft>
                          <a:spcPts val="0"/>
                        </a:spcAft>
                      </a:pPr>
                      <a:r>
                        <a:rPr lang="en-GB" sz="1500">
                          <a:effectLst/>
                        </a:rPr>
                        <a:t>Weight variables w's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1794" marR="91794" marT="0" marB="0"/>
                </a:tc>
                <a:extLst>
                  <a:ext uri="{0D108BD9-81ED-4DB2-BD59-A6C34878D82A}">
                    <a16:rowId xmlns:a16="http://schemas.microsoft.com/office/drawing/2014/main" val="3089420472"/>
                  </a:ext>
                </a:extLst>
              </a:tr>
            </a:tbl>
          </a:graphicData>
        </a:graphic>
      </p:graphicFrame>
    </p:spTree>
    <p:extLst>
      <p:ext uri="{BB962C8B-B14F-4D97-AF65-F5344CB8AC3E}">
        <p14:creationId xmlns:p14="http://schemas.microsoft.com/office/powerpoint/2010/main" val="22881054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E149-797A-469D-9A94-D20B36F1F18B}"/>
              </a:ext>
            </a:extLst>
          </p:cNvPr>
          <p:cNvSpPr>
            <a:spLocks noGrp="1"/>
          </p:cNvSpPr>
          <p:nvPr>
            <p:ph type="title"/>
          </p:nvPr>
        </p:nvSpPr>
        <p:spPr/>
        <p:txBody>
          <a:bodyPr/>
          <a:lstStyle/>
          <a:p>
            <a:r>
              <a:rPr lang="en-US" b="1"/>
              <a:t>Activation function of Neural Network</a:t>
            </a:r>
            <a:endParaRPr lang="en-US"/>
          </a:p>
        </p:txBody>
      </p:sp>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5F81B6F0-20D6-4017-9528-18AA3EF8A4F6}"/>
                  </a:ext>
                </a:extLst>
              </p:cNvPr>
              <p:cNvGraphicFramePr>
                <a:graphicFrameLocks noGrp="1"/>
              </p:cNvGraphicFramePr>
              <p:nvPr>
                <p:ph idx="1"/>
              </p:nvPr>
            </p:nvGraphicFramePr>
            <p:xfrm>
              <a:off x="3977958" y="2113247"/>
              <a:ext cx="4296410" cy="3496121"/>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2219712155"/>
                        </a:ext>
                      </a:extLst>
                    </a:gridCol>
                    <a:gridCol w="1574800">
                      <a:extLst>
                        <a:ext uri="{9D8B030D-6E8A-4147-A177-3AD203B41FA5}">
                          <a16:colId xmlns:a16="http://schemas.microsoft.com/office/drawing/2014/main" val="95914364"/>
                        </a:ext>
                      </a:extLst>
                    </a:gridCol>
                    <a:gridCol w="813435">
                      <a:extLst>
                        <a:ext uri="{9D8B030D-6E8A-4147-A177-3AD203B41FA5}">
                          <a16:colId xmlns:a16="http://schemas.microsoft.com/office/drawing/2014/main" val="2973974549"/>
                        </a:ext>
                      </a:extLst>
                    </a:gridCol>
                  </a:tblGrid>
                  <a:tr h="0">
                    <a:tc>
                      <a:txBody>
                        <a:bodyPr/>
                        <a:lstStyle/>
                        <a:p>
                          <a:pPr marL="0" marR="0" algn="ctr">
                            <a:lnSpc>
                              <a:spcPct val="107000"/>
                            </a:lnSpc>
                            <a:spcBef>
                              <a:spcPts val="0"/>
                            </a:spcBef>
                            <a:spcAft>
                              <a:spcPts val="0"/>
                            </a:spcAft>
                          </a:pPr>
                          <a:r>
                            <a:rPr lang="en-GB"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Input/Output Relation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Icon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4292485"/>
                      </a:ext>
                    </a:extLst>
                  </a:tr>
                  <a:tr h="0">
                    <a:tc>
                      <a:txBody>
                        <a:bodyPr/>
                        <a:lstStyle/>
                        <a:p>
                          <a:pPr marL="0" marR="0" algn="ctr">
                            <a:lnSpc>
                              <a:spcPct val="107000"/>
                            </a:lnSpc>
                            <a:spcBef>
                              <a:spcPts val="0"/>
                            </a:spcBef>
                            <a:spcAft>
                              <a:spcPts val="0"/>
                            </a:spcAft>
                          </a:pPr>
                          <a:r>
                            <a:rPr lang="en-GB" sz="1100">
                              <a:effectLst/>
                            </a:rPr>
                            <a:t>Hard Limit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0, n &lt; 0</a:t>
                          </a:r>
                          <a:endParaRPr lang="en-US" sz="1100">
                            <a:effectLst/>
                          </a:endParaRPr>
                        </a:p>
                        <a:p>
                          <a:pPr marL="0" marR="0" algn="ctr">
                            <a:lnSpc>
                              <a:spcPct val="107000"/>
                            </a:lnSpc>
                            <a:spcBef>
                              <a:spcPts val="0"/>
                            </a:spcBef>
                            <a:spcAft>
                              <a:spcPts val="0"/>
                            </a:spcAft>
                          </a:pPr>
                          <a:r>
                            <a:rPr lang="en-GB" sz="1100">
                              <a:effectLst/>
                            </a:rPr>
                            <a:t>a = 1, n</a:t>
                          </a:r>
                          <a14:m>
                            <m:oMath xmlns:m="http://schemas.openxmlformats.org/officeDocument/2006/math">
                              <m:r>
                                <a:rPr lang="en-GB" sz="1100">
                                  <a:effectLst/>
                                  <a:latin typeface="Cambria Math" panose="02040503050406030204" pitchFamily="18" charset="0"/>
                                </a:rPr>
                                <m:t> ≥</m:t>
                              </m:r>
                            </m:oMath>
                          </a14:m>
                          <a:r>
                            <a:rPr lang="en-GB" sz="1100">
                              <a:effectLst/>
                            </a:rPr>
                            <a:t>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5329018"/>
                      </a:ext>
                    </a:extLst>
                  </a:tr>
                  <a:tr h="0">
                    <a:tc>
                      <a:txBody>
                        <a:bodyPr/>
                        <a:lstStyle/>
                        <a:p>
                          <a:pPr marL="0" marR="0" algn="ctr">
                            <a:lnSpc>
                              <a:spcPct val="107000"/>
                            </a:lnSpc>
                            <a:spcBef>
                              <a:spcPts val="0"/>
                            </a:spcBef>
                            <a:spcAft>
                              <a:spcPts val="0"/>
                            </a:spcAft>
                          </a:pPr>
                          <a:r>
                            <a:rPr lang="en-GB" sz="1100">
                              <a:effectLst/>
                            </a:rPr>
                            <a:t>Symmetrical Hard Limit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-1, n &lt; 0</a:t>
                          </a:r>
                          <a:endParaRPr lang="en-US" sz="1100">
                            <a:effectLst/>
                          </a:endParaRPr>
                        </a:p>
                        <a:p>
                          <a:pPr marL="0" marR="0" algn="ctr">
                            <a:lnSpc>
                              <a:spcPct val="107000"/>
                            </a:lnSpc>
                            <a:spcBef>
                              <a:spcPts val="0"/>
                            </a:spcBef>
                            <a:spcAft>
                              <a:spcPts val="0"/>
                            </a:spcAft>
                          </a:pPr>
                          <a:r>
                            <a:rPr lang="en-GB" sz="1100">
                              <a:effectLst/>
                            </a:rPr>
                            <a:t>a = +1, n</a:t>
                          </a:r>
                          <a14:m>
                            <m:oMath xmlns:m="http://schemas.openxmlformats.org/officeDocument/2006/math">
                              <m:r>
                                <a:rPr lang="en-GB" sz="1100">
                                  <a:effectLst/>
                                  <a:latin typeface="Cambria Math" panose="02040503050406030204" pitchFamily="18" charset="0"/>
                                </a:rPr>
                                <m:t> ≥</m:t>
                              </m:r>
                            </m:oMath>
                          </a14:m>
                          <a:r>
                            <a:rPr lang="en-GB" sz="1100">
                              <a:effectLst/>
                            </a:rPr>
                            <a:t>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919641"/>
                      </a:ext>
                    </a:extLst>
                  </a:tr>
                  <a:tr h="0">
                    <a:tc>
                      <a:txBody>
                        <a:bodyPr/>
                        <a:lstStyle/>
                        <a:p>
                          <a:pPr marL="0" marR="0" algn="ctr">
                            <a:lnSpc>
                              <a:spcPct val="107000"/>
                            </a:lnSpc>
                            <a:spcBef>
                              <a:spcPts val="0"/>
                            </a:spcBef>
                            <a:spcAft>
                              <a:spcPts val="0"/>
                            </a:spcAft>
                          </a:pPr>
                          <a:r>
                            <a:rPr lang="en-GB" sz="1100">
                              <a:effectLst/>
                            </a:rPr>
                            <a:t>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9505510"/>
                      </a:ext>
                    </a:extLst>
                  </a:tr>
                  <a:tr h="0">
                    <a:tc>
                      <a:txBody>
                        <a:bodyPr/>
                        <a:lstStyle/>
                        <a:p>
                          <a:pPr marL="0" marR="0" algn="ctr">
                            <a:lnSpc>
                              <a:spcPct val="107000"/>
                            </a:lnSpc>
                            <a:spcBef>
                              <a:spcPts val="0"/>
                            </a:spcBef>
                            <a:spcAft>
                              <a:spcPts val="0"/>
                            </a:spcAft>
                          </a:pPr>
                          <a:r>
                            <a:rPr lang="en-GB" sz="1100">
                              <a:effectLst/>
                            </a:rPr>
                            <a:t>Saturating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0, n &lt; 0</a:t>
                          </a:r>
                          <a:endParaRPr lang="en-US" sz="1100">
                            <a:effectLst/>
                          </a:endParaRPr>
                        </a:p>
                        <a:p>
                          <a:pPr marL="0" marR="0" algn="ctr">
                            <a:lnSpc>
                              <a:spcPct val="107000"/>
                            </a:lnSpc>
                            <a:spcBef>
                              <a:spcPts val="0"/>
                            </a:spcBef>
                            <a:spcAft>
                              <a:spcPts val="0"/>
                            </a:spcAft>
                          </a:pPr>
                          <a:r>
                            <a:rPr lang="en-GB" sz="1100">
                              <a:effectLst/>
                            </a:rPr>
                            <a:t>a = n, 0 </a:t>
                          </a:r>
                          <a14:m>
                            <m:oMath xmlns:m="http://schemas.openxmlformats.org/officeDocument/2006/math">
                              <m:r>
                                <a:rPr lang="en-GB" sz="1100">
                                  <a:effectLst/>
                                  <a:latin typeface="Cambria Math" panose="02040503050406030204" pitchFamily="18" charset="0"/>
                                </a:rPr>
                                <m:t>≤</m:t>
                              </m:r>
                            </m:oMath>
                          </a14:m>
                          <a:r>
                            <a:rPr lang="en-GB" sz="1100">
                              <a:effectLst/>
                            </a:rPr>
                            <a:t> n</a:t>
                          </a:r>
                          <a14:m>
                            <m:oMath xmlns:m="http://schemas.openxmlformats.org/officeDocument/2006/math">
                              <m:r>
                                <a:rPr lang="en-GB" sz="1100">
                                  <a:effectLst/>
                                  <a:latin typeface="Cambria Math" panose="02040503050406030204" pitchFamily="18" charset="0"/>
                                </a:rPr>
                                <m:t> ≤</m:t>
                              </m:r>
                            </m:oMath>
                          </a14:m>
                          <a:r>
                            <a:rPr lang="en-GB" sz="1100">
                              <a:effectLst/>
                            </a:rPr>
                            <a:t> 1</a:t>
                          </a:r>
                          <a:endParaRPr lang="en-US" sz="1100">
                            <a:effectLst/>
                          </a:endParaRPr>
                        </a:p>
                        <a:p>
                          <a:pPr marL="0" marR="0" algn="ctr">
                            <a:lnSpc>
                              <a:spcPct val="107000"/>
                            </a:lnSpc>
                            <a:spcBef>
                              <a:spcPts val="0"/>
                            </a:spcBef>
                            <a:spcAft>
                              <a:spcPts val="0"/>
                            </a:spcAft>
                          </a:pPr>
                          <a:r>
                            <a:rPr lang="en-GB" sz="1100">
                              <a:effectLst/>
                            </a:rPr>
                            <a:t>a = 1, n &gt;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018950"/>
                      </a:ext>
                    </a:extLst>
                  </a:tr>
                  <a:tr h="0">
                    <a:tc>
                      <a:txBody>
                        <a:bodyPr/>
                        <a:lstStyle/>
                        <a:p>
                          <a:pPr marL="0" marR="0" algn="ctr">
                            <a:lnSpc>
                              <a:spcPct val="107000"/>
                            </a:lnSpc>
                            <a:spcBef>
                              <a:spcPts val="0"/>
                            </a:spcBef>
                            <a:spcAft>
                              <a:spcPts val="0"/>
                            </a:spcAft>
                          </a:pPr>
                          <a:r>
                            <a:rPr lang="en-GB" sz="1100">
                              <a:effectLst/>
                            </a:rPr>
                            <a:t>Symmetric Saturating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-1, n &lt; -1</a:t>
                          </a:r>
                          <a:endParaRPr lang="en-US" sz="1100">
                            <a:effectLst/>
                          </a:endParaRPr>
                        </a:p>
                        <a:p>
                          <a:pPr marL="0" marR="0" algn="ctr">
                            <a:lnSpc>
                              <a:spcPct val="107000"/>
                            </a:lnSpc>
                            <a:spcBef>
                              <a:spcPts val="0"/>
                            </a:spcBef>
                            <a:spcAft>
                              <a:spcPts val="0"/>
                            </a:spcAft>
                          </a:pPr>
                          <a:r>
                            <a:rPr lang="en-GB" sz="1100">
                              <a:effectLst/>
                            </a:rPr>
                            <a:t>a = n, -1 </a:t>
                          </a:r>
                          <a14:m>
                            <m:oMath xmlns:m="http://schemas.openxmlformats.org/officeDocument/2006/math">
                              <m:r>
                                <a:rPr lang="en-GB" sz="1100">
                                  <a:effectLst/>
                                  <a:latin typeface="Cambria Math" panose="02040503050406030204" pitchFamily="18" charset="0"/>
                                </a:rPr>
                                <m:t>≤</m:t>
                              </m:r>
                            </m:oMath>
                          </a14:m>
                          <a:r>
                            <a:rPr lang="en-GB" sz="1100">
                              <a:effectLst/>
                            </a:rPr>
                            <a:t> n</a:t>
                          </a:r>
                          <a14:m>
                            <m:oMath xmlns:m="http://schemas.openxmlformats.org/officeDocument/2006/math">
                              <m:r>
                                <a:rPr lang="en-GB" sz="1100">
                                  <a:effectLst/>
                                  <a:latin typeface="Cambria Math" panose="02040503050406030204" pitchFamily="18" charset="0"/>
                                </a:rPr>
                                <m:t> ≤</m:t>
                              </m:r>
                            </m:oMath>
                          </a14:m>
                          <a:r>
                            <a:rPr lang="en-GB" sz="1100">
                              <a:effectLst/>
                            </a:rPr>
                            <a:t> 1</a:t>
                          </a:r>
                          <a:endParaRPr lang="en-US" sz="1100">
                            <a:effectLst/>
                          </a:endParaRPr>
                        </a:p>
                        <a:p>
                          <a:pPr marL="0" marR="0" algn="ctr">
                            <a:lnSpc>
                              <a:spcPct val="107000"/>
                            </a:lnSpc>
                            <a:spcBef>
                              <a:spcPts val="0"/>
                            </a:spcBef>
                            <a:spcAft>
                              <a:spcPts val="0"/>
                            </a:spcAft>
                          </a:pPr>
                          <a:r>
                            <a:rPr lang="en-GB" sz="1100">
                              <a:effectLst/>
                            </a:rPr>
                            <a:t>a = 1, n &gt; 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9260789"/>
                      </a:ext>
                    </a:extLst>
                  </a:tr>
                  <a:tr h="0">
                    <a:tc>
                      <a:txBody>
                        <a:bodyPr/>
                        <a:lstStyle/>
                        <a:p>
                          <a:pPr marL="0" marR="0" algn="ctr">
                            <a:lnSpc>
                              <a:spcPct val="107000"/>
                            </a:lnSpc>
                            <a:spcBef>
                              <a:spcPts val="0"/>
                            </a:spcBef>
                            <a:spcAft>
                              <a:spcPts val="0"/>
                            </a:spcAft>
                          </a:pPr>
                          <a:r>
                            <a:rPr lang="en-GB" sz="1100">
                              <a:effectLst/>
                            </a:rPr>
                            <a:t>Log-Sigmoid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GB" sz="1100">
                                    <a:effectLst/>
                                    <a:latin typeface="Cambria Math" panose="02040503050406030204" pitchFamily="18" charset="0"/>
                                  </a:rPr>
                                  <m:t>𝑎</m:t>
                                </m:r>
                                <m:r>
                                  <a:rPr lang="en-GB" sz="1100">
                                    <a:effectLst/>
                                    <a:latin typeface="Cambria Math" panose="02040503050406030204" pitchFamily="18" charset="0"/>
                                  </a:rPr>
                                  <m:t>=</m:t>
                                </m:r>
                                <m:f>
                                  <m:fPr>
                                    <m:ctrlPr>
                                      <a:rPr lang="en-US" sz="1100" i="1">
                                        <a:effectLst/>
                                        <a:latin typeface="Cambria Math" panose="02040503050406030204" pitchFamily="18" charset="0"/>
                                      </a:rPr>
                                    </m:ctrlPr>
                                  </m:fPr>
                                  <m:num>
                                    <m:r>
                                      <a:rPr lang="en-GB" sz="1100">
                                        <a:effectLst/>
                                        <a:latin typeface="Cambria Math" panose="02040503050406030204" pitchFamily="18" charset="0"/>
                                      </a:rPr>
                                      <m:t>1</m:t>
                                    </m:r>
                                  </m:num>
                                  <m:den>
                                    <m:r>
                                      <a:rPr lang="en-GB" sz="1100">
                                        <a:effectLst/>
                                        <a:latin typeface="Cambria Math" panose="02040503050406030204" pitchFamily="18" charset="0"/>
                                      </a:rPr>
                                      <m:t>1+</m:t>
                                    </m:r>
                                    <m:sSup>
                                      <m:sSupPr>
                                        <m:ctrlPr>
                                          <a:rPr lang="en-US" sz="1100" i="1">
                                            <a:effectLst/>
                                            <a:latin typeface="Cambria Math" panose="02040503050406030204" pitchFamily="18" charset="0"/>
                                          </a:rPr>
                                        </m:ctrlPr>
                                      </m:sSupPr>
                                      <m:e>
                                        <m:r>
                                          <a:rPr lang="en-GB" sz="1100">
                                            <a:effectLst/>
                                            <a:latin typeface="Cambria Math" panose="02040503050406030204" pitchFamily="18" charset="0"/>
                                          </a:rPr>
                                          <m:t>ⅇ</m:t>
                                        </m:r>
                                      </m:e>
                                      <m:sup>
                                        <m:r>
                                          <a:rPr lang="en-GB" sz="1100">
                                            <a:effectLst/>
                                            <a:latin typeface="Cambria Math" panose="02040503050406030204" pitchFamily="18" charset="0"/>
                                          </a:rPr>
                                          <m:t>−</m:t>
                                        </m:r>
                                        <m:r>
                                          <a:rPr lang="en-GB" sz="1100">
                                            <a:effectLst/>
                                            <a:latin typeface="Cambria Math" panose="02040503050406030204" pitchFamily="18" charset="0"/>
                                          </a:rPr>
                                          <m:t>𝑛</m:t>
                                        </m:r>
                                      </m:sup>
                                    </m:sSup>
                                  </m:den>
                                </m:f>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3168789"/>
                      </a:ext>
                    </a:extLst>
                  </a:tr>
                  <a:tr h="0">
                    <a:tc>
                      <a:txBody>
                        <a:bodyPr/>
                        <a:lstStyle/>
                        <a:p>
                          <a:pPr marL="0" marR="0">
                            <a:lnSpc>
                              <a:spcPct val="107000"/>
                            </a:lnSpc>
                            <a:spcBef>
                              <a:spcPts val="0"/>
                            </a:spcBef>
                            <a:spcAft>
                              <a:spcPts val="0"/>
                            </a:spcAft>
                          </a:pPr>
                          <a:r>
                            <a:rPr lang="en-GB" sz="1100">
                              <a:effectLst/>
                            </a:rPr>
                            <a:t>Hyperbolic Tangenten Sigmoid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GB" sz="1100">
                                    <a:effectLst/>
                                    <a:latin typeface="Cambria Math" panose="02040503050406030204" pitchFamily="18" charset="0"/>
                                  </a:rPr>
                                  <m:t>𝑎</m:t>
                                </m:r>
                                <m:r>
                                  <a:rPr lang="en-GB" sz="1100">
                                    <a:effectLst/>
                                    <a:latin typeface="Cambria Math" panose="02040503050406030204" pitchFamily="18" charset="0"/>
                                  </a:rPr>
                                  <m:t>=</m:t>
                                </m:r>
                                <m:f>
                                  <m:fPr>
                                    <m:ctrlPr>
                                      <a:rPr lang="en-US" sz="1100" i="1">
                                        <a:effectLst/>
                                        <a:latin typeface="Cambria Math" panose="02040503050406030204" pitchFamily="18" charset="0"/>
                                      </a:rPr>
                                    </m:ctrlPr>
                                  </m:fPr>
                                  <m:num>
                                    <m:sSup>
                                      <m:sSupPr>
                                        <m:ctrlPr>
                                          <a:rPr lang="en-US" sz="1100" i="1">
                                            <a:effectLst/>
                                            <a:latin typeface="Cambria Math" panose="02040503050406030204" pitchFamily="18" charset="0"/>
                                          </a:rPr>
                                        </m:ctrlPr>
                                      </m:sSupPr>
                                      <m:e>
                                        <m:r>
                                          <a:rPr lang="en-GB" sz="1100">
                                            <a:effectLst/>
                                            <a:latin typeface="Cambria Math" panose="02040503050406030204" pitchFamily="18" charset="0"/>
                                          </a:rPr>
                                          <m:t>ⅇ</m:t>
                                        </m:r>
                                      </m:e>
                                      <m:sup>
                                        <m:r>
                                          <a:rPr lang="en-GB" sz="1100">
                                            <a:effectLst/>
                                            <a:latin typeface="Cambria Math" panose="02040503050406030204" pitchFamily="18" charset="0"/>
                                          </a:rPr>
                                          <m:t>𝑛</m:t>
                                        </m:r>
                                      </m:sup>
                                    </m:sSup>
                                    <m:r>
                                      <a:rPr lang="en-GB" sz="1100">
                                        <a:effectLst/>
                                        <a:latin typeface="Cambria Math" panose="02040503050406030204" pitchFamily="18" charset="0"/>
                                      </a:rPr>
                                      <m:t>− </m:t>
                                    </m:r>
                                    <m:sSup>
                                      <m:sSupPr>
                                        <m:ctrlPr>
                                          <a:rPr lang="en-US" sz="1100" i="1">
                                            <a:effectLst/>
                                            <a:latin typeface="Cambria Math" panose="02040503050406030204" pitchFamily="18" charset="0"/>
                                          </a:rPr>
                                        </m:ctrlPr>
                                      </m:sSupPr>
                                      <m:e>
                                        <m:r>
                                          <a:rPr lang="en-GB" sz="1100">
                                            <a:effectLst/>
                                            <a:latin typeface="Cambria Math" panose="02040503050406030204" pitchFamily="18" charset="0"/>
                                          </a:rPr>
                                          <m:t>ⅇ</m:t>
                                        </m:r>
                                      </m:e>
                                      <m:sup>
                                        <m:r>
                                          <a:rPr lang="en-GB" sz="1100">
                                            <a:effectLst/>
                                            <a:latin typeface="Cambria Math" panose="02040503050406030204" pitchFamily="18" charset="0"/>
                                          </a:rPr>
                                          <m:t>−</m:t>
                                        </m:r>
                                        <m:r>
                                          <a:rPr lang="en-GB" sz="1100">
                                            <a:effectLst/>
                                            <a:latin typeface="Cambria Math" panose="02040503050406030204" pitchFamily="18" charset="0"/>
                                          </a:rPr>
                                          <m:t>𝑛</m:t>
                                        </m:r>
                                      </m:sup>
                                    </m:sSup>
                                  </m:num>
                                  <m:den>
                                    <m:sSup>
                                      <m:sSupPr>
                                        <m:ctrlPr>
                                          <a:rPr lang="en-US" sz="1100" i="1">
                                            <a:effectLst/>
                                            <a:latin typeface="Cambria Math" panose="02040503050406030204" pitchFamily="18" charset="0"/>
                                          </a:rPr>
                                        </m:ctrlPr>
                                      </m:sSupPr>
                                      <m:e>
                                        <m:r>
                                          <a:rPr lang="en-GB" sz="1100">
                                            <a:effectLst/>
                                            <a:latin typeface="Cambria Math" panose="02040503050406030204" pitchFamily="18" charset="0"/>
                                          </a:rPr>
                                          <m:t>ⅇ</m:t>
                                        </m:r>
                                      </m:e>
                                      <m:sup>
                                        <m:r>
                                          <a:rPr lang="en-GB" sz="1100">
                                            <a:effectLst/>
                                            <a:latin typeface="Cambria Math" panose="02040503050406030204" pitchFamily="18" charset="0"/>
                                          </a:rPr>
                                          <m:t>𝑛</m:t>
                                        </m:r>
                                      </m:sup>
                                    </m:sSup>
                                    <m:r>
                                      <a:rPr lang="en-GB"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GB" sz="1100">
                                            <a:effectLst/>
                                            <a:latin typeface="Cambria Math" panose="02040503050406030204" pitchFamily="18" charset="0"/>
                                          </a:rPr>
                                          <m:t>ⅇ</m:t>
                                        </m:r>
                                      </m:e>
                                      <m:sup>
                                        <m:r>
                                          <a:rPr lang="en-GB" sz="1100">
                                            <a:effectLst/>
                                            <a:latin typeface="Cambria Math" panose="02040503050406030204" pitchFamily="18" charset="0"/>
                                          </a:rPr>
                                          <m:t>−</m:t>
                                        </m:r>
                                        <m:r>
                                          <a:rPr lang="en-GB" sz="1100">
                                            <a:effectLst/>
                                            <a:latin typeface="Cambria Math" panose="02040503050406030204" pitchFamily="18" charset="0"/>
                                          </a:rPr>
                                          <m:t>𝑛</m:t>
                                        </m:r>
                                      </m:sup>
                                    </m:sSup>
                                  </m:den>
                                </m:f>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71154932"/>
                      </a:ext>
                    </a:extLst>
                  </a:tr>
                  <a:tr h="0">
                    <a:tc>
                      <a:txBody>
                        <a:bodyPr/>
                        <a:lstStyle/>
                        <a:p>
                          <a:pPr marL="0" marR="0" algn="ctr">
                            <a:lnSpc>
                              <a:spcPct val="107000"/>
                            </a:lnSpc>
                            <a:spcBef>
                              <a:spcPts val="0"/>
                            </a:spcBef>
                            <a:spcAft>
                              <a:spcPts val="0"/>
                            </a:spcAft>
                          </a:pPr>
                          <a:r>
                            <a:rPr lang="en-GB" sz="1100">
                              <a:effectLst/>
                            </a:rPr>
                            <a:t>Positive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-1, n &lt; 0</a:t>
                          </a:r>
                          <a:endParaRPr lang="en-US" sz="1100">
                            <a:effectLst/>
                          </a:endParaRPr>
                        </a:p>
                        <a:p>
                          <a:pPr marL="0" marR="0" algn="ctr">
                            <a:lnSpc>
                              <a:spcPct val="107000"/>
                            </a:lnSpc>
                            <a:spcBef>
                              <a:spcPts val="0"/>
                            </a:spcBef>
                            <a:spcAft>
                              <a:spcPts val="0"/>
                            </a:spcAft>
                          </a:pPr>
                          <a:r>
                            <a:rPr lang="en-GB" sz="1100">
                              <a:effectLst/>
                            </a:rPr>
                            <a:t>a = +1, n</a:t>
                          </a:r>
                          <a14:m>
                            <m:oMath xmlns:m="http://schemas.openxmlformats.org/officeDocument/2006/math">
                              <m:r>
                                <a:rPr lang="en-GB" sz="1100">
                                  <a:effectLst/>
                                  <a:latin typeface="Cambria Math" panose="02040503050406030204" pitchFamily="18" charset="0"/>
                                </a:rPr>
                                <m:t> ≥</m:t>
                              </m:r>
                            </m:oMath>
                          </a14:m>
                          <a:r>
                            <a:rPr lang="en-GB" sz="1100">
                              <a:effectLst/>
                            </a:rPr>
                            <a:t> 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5802714"/>
                      </a:ext>
                    </a:extLst>
                  </a:tr>
                  <a:tr h="0">
                    <a:tc>
                      <a:txBody>
                        <a:bodyPr/>
                        <a:lstStyle/>
                        <a:p>
                          <a:pPr marL="0" marR="0" algn="ctr">
                            <a:lnSpc>
                              <a:spcPct val="107000"/>
                            </a:lnSpc>
                            <a:spcBef>
                              <a:spcPts val="0"/>
                            </a:spcBef>
                            <a:spcAft>
                              <a:spcPts val="0"/>
                            </a:spcAft>
                          </a:pPr>
                          <a:r>
                            <a:rPr lang="en-GB" sz="1100">
                              <a:effectLst/>
                            </a:rPr>
                            <a:t>Competitive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1, neuron with max n</a:t>
                          </a:r>
                          <a:endParaRPr lang="en-US" sz="1100">
                            <a:effectLst/>
                          </a:endParaRPr>
                        </a:p>
                        <a:p>
                          <a:pPr marL="0" marR="0" algn="ctr">
                            <a:lnSpc>
                              <a:spcPct val="107000"/>
                            </a:lnSpc>
                            <a:spcBef>
                              <a:spcPts val="0"/>
                            </a:spcBef>
                            <a:spcAft>
                              <a:spcPts val="0"/>
                            </a:spcAft>
                          </a:pPr>
                          <a:r>
                            <a:rPr lang="en-GB" sz="1100">
                              <a:effectLst/>
                            </a:rPr>
                            <a:t>a = 0, all other neurons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63330"/>
                      </a:ext>
                    </a:extLst>
                  </a:tr>
                </a:tbl>
              </a:graphicData>
            </a:graphic>
          </p:graphicFrame>
        </mc:Choice>
        <mc:Fallback>
          <p:graphicFrame>
            <p:nvGraphicFramePr>
              <p:cNvPr id="6" name="Content Placeholder 5">
                <a:extLst>
                  <a:ext uri="{FF2B5EF4-FFF2-40B4-BE49-F238E27FC236}">
                    <a16:creationId xmlns:a16="http://schemas.microsoft.com/office/drawing/2014/main" id="{5F81B6F0-20D6-4017-9528-18AA3EF8A4F6}"/>
                  </a:ext>
                </a:extLst>
              </p:cNvPr>
              <p:cNvGraphicFramePr>
                <a:graphicFrameLocks noGrp="1"/>
              </p:cNvGraphicFramePr>
              <p:nvPr>
                <p:ph idx="1"/>
              </p:nvPr>
            </p:nvGraphicFramePr>
            <p:xfrm>
              <a:off x="3977958" y="2113247"/>
              <a:ext cx="4296410" cy="3496121"/>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2219712155"/>
                        </a:ext>
                      </a:extLst>
                    </a:gridCol>
                    <a:gridCol w="1574800">
                      <a:extLst>
                        <a:ext uri="{9D8B030D-6E8A-4147-A177-3AD203B41FA5}">
                          <a16:colId xmlns:a16="http://schemas.microsoft.com/office/drawing/2014/main" val="95914364"/>
                        </a:ext>
                      </a:extLst>
                    </a:gridCol>
                    <a:gridCol w="813435">
                      <a:extLst>
                        <a:ext uri="{9D8B030D-6E8A-4147-A177-3AD203B41FA5}">
                          <a16:colId xmlns:a16="http://schemas.microsoft.com/office/drawing/2014/main" val="2973974549"/>
                        </a:ext>
                      </a:extLst>
                    </a:gridCol>
                  </a:tblGrid>
                  <a:tr h="171450">
                    <a:tc>
                      <a:txBody>
                        <a:bodyPr/>
                        <a:lstStyle/>
                        <a:p>
                          <a:pPr marL="0" marR="0" algn="ctr">
                            <a:lnSpc>
                              <a:spcPct val="107000"/>
                            </a:lnSpc>
                            <a:spcBef>
                              <a:spcPts val="0"/>
                            </a:spcBef>
                            <a:spcAft>
                              <a:spcPts val="0"/>
                            </a:spcAft>
                          </a:pPr>
                          <a:r>
                            <a:rPr lang="en-GB"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Input/Output Relation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Icon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4292485"/>
                      </a:ext>
                    </a:extLst>
                  </a:tr>
                  <a:tr h="350393">
                    <a:tc>
                      <a:txBody>
                        <a:bodyPr/>
                        <a:lstStyle/>
                        <a:p>
                          <a:pPr marL="0" marR="0" algn="ctr">
                            <a:lnSpc>
                              <a:spcPct val="107000"/>
                            </a:lnSpc>
                            <a:spcBef>
                              <a:spcPts val="0"/>
                            </a:spcBef>
                            <a:spcAft>
                              <a:spcPts val="0"/>
                            </a:spcAft>
                          </a:pPr>
                          <a:r>
                            <a:rPr lang="en-GB" sz="1100">
                              <a:effectLst/>
                            </a:rPr>
                            <a:t>Hard Limit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60345" r="-53488" b="-867241"/>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5329018"/>
                      </a:ext>
                    </a:extLst>
                  </a:tr>
                  <a:tr h="350393">
                    <a:tc>
                      <a:txBody>
                        <a:bodyPr/>
                        <a:lstStyle/>
                        <a:p>
                          <a:pPr marL="0" marR="0" algn="ctr">
                            <a:lnSpc>
                              <a:spcPct val="107000"/>
                            </a:lnSpc>
                            <a:spcBef>
                              <a:spcPts val="0"/>
                            </a:spcBef>
                            <a:spcAft>
                              <a:spcPts val="0"/>
                            </a:spcAft>
                          </a:pPr>
                          <a:r>
                            <a:rPr lang="en-GB" sz="1100">
                              <a:effectLst/>
                            </a:rPr>
                            <a:t>Symmetrical Hard Limit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163158" r="-53488" b="-782456"/>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919641"/>
                      </a:ext>
                    </a:extLst>
                  </a:tr>
                  <a:tr h="171450">
                    <a:tc>
                      <a:txBody>
                        <a:bodyPr/>
                        <a:lstStyle/>
                        <a:p>
                          <a:pPr marL="0" marR="0" algn="ctr">
                            <a:lnSpc>
                              <a:spcPct val="107000"/>
                            </a:lnSpc>
                            <a:spcBef>
                              <a:spcPts val="0"/>
                            </a:spcBef>
                            <a:spcAft>
                              <a:spcPts val="0"/>
                            </a:spcAft>
                          </a:pPr>
                          <a:r>
                            <a:rPr lang="en-GB" sz="1100">
                              <a:effectLst/>
                            </a:rPr>
                            <a:t>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9505510"/>
                      </a:ext>
                    </a:extLst>
                  </a:tr>
                  <a:tr h="530225">
                    <a:tc>
                      <a:txBody>
                        <a:bodyPr/>
                        <a:lstStyle/>
                        <a:p>
                          <a:pPr marL="0" marR="0" algn="ctr">
                            <a:lnSpc>
                              <a:spcPct val="107000"/>
                            </a:lnSpc>
                            <a:spcBef>
                              <a:spcPts val="0"/>
                            </a:spcBef>
                            <a:spcAft>
                              <a:spcPts val="0"/>
                            </a:spcAft>
                          </a:pPr>
                          <a:r>
                            <a:rPr lang="en-GB" sz="1100">
                              <a:effectLst/>
                            </a:rPr>
                            <a:t>Saturating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205747" r="-53488" b="-379310"/>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018950"/>
                      </a:ext>
                    </a:extLst>
                  </a:tr>
                  <a:tr h="530225">
                    <a:tc>
                      <a:txBody>
                        <a:bodyPr/>
                        <a:lstStyle/>
                        <a:p>
                          <a:pPr marL="0" marR="0" algn="ctr">
                            <a:lnSpc>
                              <a:spcPct val="107000"/>
                            </a:lnSpc>
                            <a:spcBef>
                              <a:spcPts val="0"/>
                            </a:spcBef>
                            <a:spcAft>
                              <a:spcPts val="0"/>
                            </a:spcAft>
                          </a:pPr>
                          <a:r>
                            <a:rPr lang="en-GB" sz="1100">
                              <a:effectLst/>
                            </a:rPr>
                            <a:t>Symmetric Saturating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305747" r="-53488" b="-279310"/>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9260789"/>
                      </a:ext>
                    </a:extLst>
                  </a:tr>
                  <a:tr h="339916">
                    <a:tc>
                      <a:txBody>
                        <a:bodyPr/>
                        <a:lstStyle/>
                        <a:p>
                          <a:pPr marL="0" marR="0" algn="ctr">
                            <a:lnSpc>
                              <a:spcPct val="107000"/>
                            </a:lnSpc>
                            <a:spcBef>
                              <a:spcPts val="0"/>
                            </a:spcBef>
                            <a:spcAft>
                              <a:spcPts val="0"/>
                            </a:spcAft>
                          </a:pPr>
                          <a:r>
                            <a:rPr lang="en-GB" sz="1100">
                              <a:effectLst/>
                            </a:rPr>
                            <a:t>Log-Sigmoid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630357" r="-53488" b="-333929"/>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3168789"/>
                      </a:ext>
                    </a:extLst>
                  </a:tr>
                  <a:tr h="350838">
                    <a:tc>
                      <a:txBody>
                        <a:bodyPr/>
                        <a:lstStyle/>
                        <a:p>
                          <a:pPr marL="0" marR="0">
                            <a:lnSpc>
                              <a:spcPct val="107000"/>
                            </a:lnSpc>
                            <a:spcBef>
                              <a:spcPts val="0"/>
                            </a:spcBef>
                            <a:spcAft>
                              <a:spcPts val="0"/>
                            </a:spcAft>
                          </a:pPr>
                          <a:r>
                            <a:rPr lang="en-GB" sz="1100">
                              <a:effectLst/>
                            </a:rPr>
                            <a:t>Hyperbolic Tangenten Sigmoid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705172" r="-53488" b="-222414"/>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71154932"/>
                      </a:ext>
                    </a:extLst>
                  </a:tr>
                  <a:tr h="350393">
                    <a:tc>
                      <a:txBody>
                        <a:bodyPr/>
                        <a:lstStyle/>
                        <a:p>
                          <a:pPr marL="0" marR="0" algn="ctr">
                            <a:lnSpc>
                              <a:spcPct val="107000"/>
                            </a:lnSpc>
                            <a:spcBef>
                              <a:spcPts val="0"/>
                            </a:spcBef>
                            <a:spcAft>
                              <a:spcPts val="0"/>
                            </a:spcAft>
                          </a:pPr>
                          <a:r>
                            <a:rPr lang="en-GB" sz="1100">
                              <a:effectLst/>
                            </a:rPr>
                            <a:t>Positive 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en-US"/>
                        </a:p>
                      </a:txBody>
                      <a:tcPr marL="68580" marR="68580" marT="0" marB="0">
                        <a:blipFill>
                          <a:blip r:embed="rId2"/>
                          <a:stretch>
                            <a:fillRect l="-122093" t="-819298" r="-53488" b="-126316"/>
                          </a:stretch>
                        </a:blipFill>
                      </a:tcPr>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5802714"/>
                      </a:ext>
                    </a:extLst>
                  </a:tr>
                  <a:tr h="350838">
                    <a:tc>
                      <a:txBody>
                        <a:bodyPr/>
                        <a:lstStyle/>
                        <a:p>
                          <a:pPr marL="0" marR="0" algn="ctr">
                            <a:lnSpc>
                              <a:spcPct val="107000"/>
                            </a:lnSpc>
                            <a:spcBef>
                              <a:spcPts val="0"/>
                            </a:spcBef>
                            <a:spcAft>
                              <a:spcPts val="0"/>
                            </a:spcAft>
                          </a:pPr>
                          <a:r>
                            <a:rPr lang="en-GB" sz="1100">
                              <a:effectLst/>
                            </a:rPr>
                            <a:t>Competitive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GB" sz="1100">
                              <a:effectLst/>
                            </a:rPr>
                            <a:t>a = 1, neuron with max n</a:t>
                          </a:r>
                          <a:endParaRPr lang="en-US" sz="1100">
                            <a:effectLst/>
                          </a:endParaRPr>
                        </a:p>
                        <a:p>
                          <a:pPr marL="0" marR="0" algn="ctr">
                            <a:lnSpc>
                              <a:spcPct val="107000"/>
                            </a:lnSpc>
                            <a:spcBef>
                              <a:spcPts val="0"/>
                            </a:spcBef>
                            <a:spcAft>
                              <a:spcPts val="0"/>
                            </a:spcAft>
                          </a:pPr>
                          <a:r>
                            <a:rPr lang="en-GB" sz="1100">
                              <a:effectLst/>
                            </a:rPr>
                            <a:t>a = 0, all other neurons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63330"/>
                      </a:ext>
                    </a:extLst>
                  </a:tr>
                </a:tbl>
              </a:graphicData>
            </a:graphic>
          </p:graphicFrame>
        </mc:Fallback>
      </mc:AlternateContent>
      <p:pic>
        <p:nvPicPr>
          <p:cNvPr id="7186" name="Picture 6">
            <a:extLst>
              <a:ext uri="{FF2B5EF4-FFF2-40B4-BE49-F238E27FC236}">
                <a16:creationId xmlns:a16="http://schemas.microsoft.com/office/drawing/2014/main" id="{41CB5D0F-D3D7-4774-9B8D-65B5B7588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275" y="2112963"/>
            <a:ext cx="3143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7">
            <a:extLst>
              <a:ext uri="{FF2B5EF4-FFF2-40B4-BE49-F238E27FC236}">
                <a16:creationId xmlns:a16="http://schemas.microsoft.com/office/drawing/2014/main" id="{2E82A12E-5B7E-43F5-84CB-219675216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275" y="2112963"/>
            <a:ext cx="3429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8">
            <a:extLst>
              <a:ext uri="{FF2B5EF4-FFF2-40B4-BE49-F238E27FC236}">
                <a16:creationId xmlns:a16="http://schemas.microsoft.com/office/drawing/2014/main" id="{639AD2D8-443E-4C37-9315-04C5A0C1AC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2112963"/>
            <a:ext cx="32385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9">
            <a:extLst>
              <a:ext uri="{FF2B5EF4-FFF2-40B4-BE49-F238E27FC236}">
                <a16:creationId xmlns:a16="http://schemas.microsoft.com/office/drawing/2014/main" id="{76B5BAC1-3EF7-41A1-A6D9-6EB0F44426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8275" y="2112963"/>
            <a:ext cx="3238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0">
            <a:extLst>
              <a:ext uri="{FF2B5EF4-FFF2-40B4-BE49-F238E27FC236}">
                <a16:creationId xmlns:a16="http://schemas.microsoft.com/office/drawing/2014/main" id="{70F73FF1-4C2D-4986-B7CB-EBC2A67BBD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8275" y="2112963"/>
            <a:ext cx="3238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1">
            <a:extLst>
              <a:ext uri="{FF2B5EF4-FFF2-40B4-BE49-F238E27FC236}">
                <a16:creationId xmlns:a16="http://schemas.microsoft.com/office/drawing/2014/main" id="{476E6461-6F74-480D-891F-AF36F9F1C4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8275" y="2112963"/>
            <a:ext cx="2952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3B4132F-CB58-4552-890F-AD58AA9D59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8275" y="2112963"/>
            <a:ext cx="3238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3">
            <a:extLst>
              <a:ext uri="{FF2B5EF4-FFF2-40B4-BE49-F238E27FC236}">
                <a16:creationId xmlns:a16="http://schemas.microsoft.com/office/drawing/2014/main" id="{C8138364-FEC2-4C8E-AED2-06EB2C094A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8275" y="2112963"/>
            <a:ext cx="3143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4">
            <a:extLst>
              <a:ext uri="{FF2B5EF4-FFF2-40B4-BE49-F238E27FC236}">
                <a16:creationId xmlns:a16="http://schemas.microsoft.com/office/drawing/2014/main" id="{5CDE80B0-52E1-4EC1-B88C-0AF86466FB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8275" y="2112963"/>
            <a:ext cx="31432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0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11FD-23C5-48A3-8F1A-0B471E26968C}"/>
              </a:ext>
            </a:extLst>
          </p:cNvPr>
          <p:cNvSpPr>
            <a:spLocks noGrp="1"/>
          </p:cNvSpPr>
          <p:nvPr>
            <p:ph type="title"/>
          </p:nvPr>
        </p:nvSpPr>
        <p:spPr>
          <a:xfrm>
            <a:off x="1097280" y="286603"/>
            <a:ext cx="10058400" cy="1450757"/>
          </a:xfrm>
        </p:spPr>
        <p:txBody>
          <a:bodyPr>
            <a:normAutofit/>
          </a:bodyPr>
          <a:lstStyle/>
          <a:p>
            <a:r>
              <a:rPr lang="en-US">
                <a:latin typeface="Times New Roman"/>
                <a:ea typeface="+mj-lt"/>
                <a:cs typeface="+mj-lt"/>
              </a:rPr>
              <a:t>c. Decision by Authority After Discussion</a:t>
            </a:r>
            <a:endParaRPr lang="en-US">
              <a:latin typeface="Times New Roman"/>
              <a:cs typeface="Times New Roman"/>
            </a:endParaRPr>
          </a:p>
        </p:txBody>
      </p:sp>
      <p:graphicFrame>
        <p:nvGraphicFramePr>
          <p:cNvPr id="5" name="Content Placeholder 2">
            <a:extLst>
              <a:ext uri="{FF2B5EF4-FFF2-40B4-BE49-F238E27FC236}">
                <a16:creationId xmlns:a16="http://schemas.microsoft.com/office/drawing/2014/main" id="{55EEDE65-9130-43C1-A696-ADF16CE7DAF4}"/>
              </a:ext>
            </a:extLst>
          </p:cNvPr>
          <p:cNvGraphicFramePr>
            <a:graphicFrameLocks noGrp="1"/>
          </p:cNvGraphicFramePr>
          <p:nvPr>
            <p:ph idx="1"/>
            <p:extLst>
              <p:ext uri="{D42A27DB-BD31-4B8C-83A1-F6EECF244321}">
                <p14:modId xmlns:p14="http://schemas.microsoft.com/office/powerpoint/2010/main" val="4294859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4429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EC1F-87D9-4400-AF3A-9F918905C0BE}"/>
              </a:ext>
            </a:extLst>
          </p:cNvPr>
          <p:cNvSpPr>
            <a:spLocks noGrp="1"/>
          </p:cNvSpPr>
          <p:nvPr>
            <p:ph type="title"/>
          </p:nvPr>
        </p:nvSpPr>
        <p:spPr>
          <a:xfrm>
            <a:off x="1097280" y="286603"/>
            <a:ext cx="10058400" cy="1450757"/>
          </a:xfrm>
        </p:spPr>
        <p:txBody>
          <a:bodyPr>
            <a:normAutofit/>
          </a:bodyPr>
          <a:lstStyle/>
          <a:p>
            <a:r>
              <a:rPr lang="en-US"/>
              <a:t>1.3.2. Related work</a:t>
            </a:r>
          </a:p>
        </p:txBody>
      </p:sp>
      <p:graphicFrame>
        <p:nvGraphicFramePr>
          <p:cNvPr id="5" name="Content Placeholder 2">
            <a:extLst>
              <a:ext uri="{FF2B5EF4-FFF2-40B4-BE49-F238E27FC236}">
                <a16:creationId xmlns:a16="http://schemas.microsoft.com/office/drawing/2014/main" id="{D5861E94-14CC-4F5C-8C09-715678FC94BE}"/>
              </a:ext>
            </a:extLst>
          </p:cNvPr>
          <p:cNvGraphicFramePr>
            <a:graphicFrameLocks noGrp="1"/>
          </p:cNvGraphicFramePr>
          <p:nvPr>
            <p:ph idx="1"/>
            <p:extLst>
              <p:ext uri="{D42A27DB-BD31-4B8C-83A1-F6EECF244321}">
                <p14:modId xmlns:p14="http://schemas.microsoft.com/office/powerpoint/2010/main" val="351765492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543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B8E8-C190-4FDA-8128-29461E70F3C0}"/>
              </a:ext>
            </a:extLst>
          </p:cNvPr>
          <p:cNvSpPr>
            <a:spLocks noGrp="1"/>
          </p:cNvSpPr>
          <p:nvPr>
            <p:ph type="title"/>
          </p:nvPr>
        </p:nvSpPr>
        <p:spPr/>
        <p:txBody>
          <a:bodyPr/>
          <a:lstStyle/>
          <a:p>
            <a:r>
              <a:rPr lang="en-US"/>
              <a:t>Unsupervised anomaly detection</a:t>
            </a:r>
          </a:p>
        </p:txBody>
      </p:sp>
      <p:sp>
        <p:nvSpPr>
          <p:cNvPr id="3" name="Content Placeholder 2">
            <a:extLst>
              <a:ext uri="{FF2B5EF4-FFF2-40B4-BE49-F238E27FC236}">
                <a16:creationId xmlns:a16="http://schemas.microsoft.com/office/drawing/2014/main" id="{B95CD6C1-BE07-4F1C-8B6B-CF81FACBF5E2}"/>
              </a:ext>
            </a:extLst>
          </p:cNvPr>
          <p:cNvSpPr>
            <a:spLocks noGrp="1"/>
          </p:cNvSpPr>
          <p:nvPr>
            <p:ph idx="1"/>
          </p:nvPr>
        </p:nvSpPr>
        <p:spPr/>
        <p:txBody>
          <a:bodyPr/>
          <a:lstStyle/>
          <a:p>
            <a:pPr>
              <a:buFont typeface="Wingdings" panose="05000000000000000000" pitchFamily="2" charset="2"/>
              <a:buChar char="q"/>
            </a:pPr>
            <a:r>
              <a:rPr lang="en-US"/>
              <a:t>The unsupervised anomaly detection can be only trained by using a normal dataset [1].</a:t>
            </a:r>
          </a:p>
          <a:p>
            <a:pPr>
              <a:buFont typeface="Wingdings" panose="05000000000000000000" pitchFamily="2" charset="2"/>
              <a:buChar char="q"/>
            </a:pPr>
            <a:r>
              <a:rPr lang="en-US"/>
              <a:t>Some methods assumes that the features of anomalous events cannot be learned from the data of normal events [14].</a:t>
            </a:r>
          </a:p>
          <a:p>
            <a:pPr>
              <a:buFont typeface="Wingdings" panose="05000000000000000000" pitchFamily="2" charset="2"/>
              <a:buChar char="q"/>
            </a:pPr>
            <a:r>
              <a:rPr lang="en-US"/>
              <a:t>While others [2][4][8] learns the features of normal events through deep neural networks and automatic encoders.</a:t>
            </a:r>
          </a:p>
          <a:p>
            <a:pPr>
              <a:buFont typeface="Wingdings" panose="05000000000000000000" pitchFamily="2" charset="2"/>
              <a:buChar char="q"/>
            </a:pPr>
            <a:r>
              <a:rPr lang="en-US"/>
              <a:t>Convolutional LSTMs Autoencoder (</a:t>
            </a:r>
            <a:r>
              <a:rPr lang="en-US" err="1"/>
              <a:t>ConvLSTM</a:t>
            </a:r>
            <a:r>
              <a:rPr lang="en-US"/>
              <a:t>-AE) to model the normal pattern on [2][7].</a:t>
            </a:r>
          </a:p>
          <a:p>
            <a:pPr>
              <a:buFont typeface="Wingdings" panose="05000000000000000000" pitchFamily="2" charset="2"/>
              <a:buChar char="q"/>
            </a:pPr>
            <a:r>
              <a:rPr lang="en-US"/>
              <a:t>Using a background modeling and object detection methods to extract anomalous events on [12][13]. Which is the best solution </a:t>
            </a:r>
          </a:p>
        </p:txBody>
      </p:sp>
    </p:spTree>
    <p:extLst>
      <p:ext uri="{BB962C8B-B14F-4D97-AF65-F5344CB8AC3E}">
        <p14:creationId xmlns:p14="http://schemas.microsoft.com/office/powerpoint/2010/main" val="15708060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08BB-9613-4CF8-BBBF-E4DAAB8F49DA}"/>
              </a:ext>
            </a:extLst>
          </p:cNvPr>
          <p:cNvSpPr>
            <a:spLocks noGrp="1"/>
          </p:cNvSpPr>
          <p:nvPr>
            <p:ph type="title"/>
          </p:nvPr>
        </p:nvSpPr>
        <p:spPr/>
        <p:txBody>
          <a:bodyPr/>
          <a:lstStyle/>
          <a:p>
            <a:r>
              <a:rPr lang="en-US"/>
              <a:t>Object detector</a:t>
            </a:r>
          </a:p>
        </p:txBody>
      </p:sp>
      <p:sp>
        <p:nvSpPr>
          <p:cNvPr id="3" name="Content Placeholder 2">
            <a:extLst>
              <a:ext uri="{FF2B5EF4-FFF2-40B4-BE49-F238E27FC236}">
                <a16:creationId xmlns:a16="http://schemas.microsoft.com/office/drawing/2014/main" id="{0A3EF1E0-2BC3-4CF6-A2AA-A19B8064BC84}"/>
              </a:ext>
            </a:extLst>
          </p:cNvPr>
          <p:cNvSpPr>
            <a:spLocks noGrp="1"/>
          </p:cNvSpPr>
          <p:nvPr>
            <p:ph idx="1"/>
          </p:nvPr>
        </p:nvSpPr>
        <p:spPr/>
        <p:txBody>
          <a:bodyPr>
            <a:normAutofit/>
          </a:bodyPr>
          <a:lstStyle/>
          <a:p>
            <a:pPr>
              <a:buFont typeface="Wingdings" panose="05000000000000000000" pitchFamily="2" charset="2"/>
              <a:buChar char="q"/>
            </a:pPr>
            <a:r>
              <a:rPr lang="en-US"/>
              <a:t>There are a single stage detector and a two-stage detector</a:t>
            </a:r>
          </a:p>
          <a:p>
            <a:pPr>
              <a:buFont typeface="Wingdings" panose="05000000000000000000" pitchFamily="2" charset="2"/>
              <a:buChar char="q"/>
            </a:pPr>
            <a:r>
              <a:rPr lang="en-US"/>
              <a:t>The two-stage detector first generate a set of region proposals and then refine them by CNN networks[3]. </a:t>
            </a:r>
          </a:p>
          <a:p>
            <a:pPr>
              <a:buFont typeface="Wingdings" panose="05000000000000000000" pitchFamily="2" charset="2"/>
              <a:buChar char="q"/>
            </a:pPr>
            <a:r>
              <a:rPr lang="en-US"/>
              <a:t>the proposals are extracted in advance by the selective search algorithm [10], then each proposal is more accurately corrected by the convolutional network.</a:t>
            </a:r>
          </a:p>
          <a:p>
            <a:pPr>
              <a:buFont typeface="Wingdings" panose="05000000000000000000" pitchFamily="2" charset="2"/>
              <a:buChar char="q"/>
            </a:pPr>
            <a:r>
              <a:rPr lang="en-US"/>
              <a:t>Faster-RCNN [9] proposes the RPN layer, extracts the possible proposals on the feature map by selecting appropriate anchors.</a:t>
            </a:r>
          </a:p>
          <a:p>
            <a:pPr>
              <a:buFont typeface="Wingdings" panose="05000000000000000000" pitchFamily="2" charset="2"/>
              <a:buChar char="q"/>
            </a:pPr>
            <a:r>
              <a:rPr lang="en-US"/>
              <a:t> </a:t>
            </a:r>
            <a:r>
              <a:rPr lang="en-US" err="1"/>
              <a:t>MaskRCNN</a:t>
            </a:r>
            <a:r>
              <a:rPr lang="en-US"/>
              <a:t> [5] proposes ROI Align method instead of ROI pooling to further improve the accuracy of regression.</a:t>
            </a:r>
          </a:p>
          <a:p>
            <a:pPr>
              <a:buFont typeface="Wingdings" panose="05000000000000000000" pitchFamily="2" charset="2"/>
              <a:buChar char="q"/>
            </a:pPr>
            <a:r>
              <a:rPr lang="en-US"/>
              <a:t>FPN [6] proposes a pyramid connection structure from top to bottom. Compared with the image pyramid used by SSD [11],</a:t>
            </a:r>
          </a:p>
        </p:txBody>
      </p:sp>
    </p:spTree>
    <p:extLst>
      <p:ext uri="{BB962C8B-B14F-4D97-AF65-F5344CB8AC3E}">
        <p14:creationId xmlns:p14="http://schemas.microsoft.com/office/powerpoint/2010/main" val="3191850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صورة 2">
            <a:extLst>
              <a:ext uri="{FF2B5EF4-FFF2-40B4-BE49-F238E27FC236}">
                <a16:creationId xmlns:a16="http://schemas.microsoft.com/office/drawing/2014/main" id="{22D42DA4-6860-44A1-8FA0-72A759B94BC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9829" y="64007"/>
            <a:ext cx="4888991" cy="6717789"/>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49F7A42-F7BE-4911-B5E2-C5F4670478B6}"/>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1.4. Objective Tree</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491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D267-13BC-41F4-B7D9-C6B9F91ADDBF}"/>
              </a:ext>
            </a:extLst>
          </p:cNvPr>
          <p:cNvSpPr>
            <a:spLocks noGrp="1"/>
          </p:cNvSpPr>
          <p:nvPr>
            <p:ph type="title"/>
          </p:nvPr>
        </p:nvSpPr>
        <p:spPr>
          <a:xfrm>
            <a:off x="1097280" y="286603"/>
            <a:ext cx="10058400" cy="1450757"/>
          </a:xfrm>
        </p:spPr>
        <p:txBody>
          <a:bodyPr>
            <a:normAutofit/>
          </a:bodyPr>
          <a:lstStyle/>
          <a:p>
            <a:r>
              <a:rPr lang="en-US"/>
              <a:t>2. Requirements Specification</a:t>
            </a:r>
          </a:p>
        </p:txBody>
      </p:sp>
      <p:graphicFrame>
        <p:nvGraphicFramePr>
          <p:cNvPr id="5" name="Content Placeholder 2">
            <a:extLst>
              <a:ext uri="{FF2B5EF4-FFF2-40B4-BE49-F238E27FC236}">
                <a16:creationId xmlns:a16="http://schemas.microsoft.com/office/drawing/2014/main" id="{F075F1D3-FC0E-449A-9DEC-FEF9CD59FD76}"/>
              </a:ext>
            </a:extLst>
          </p:cNvPr>
          <p:cNvGraphicFramePr>
            <a:graphicFrameLocks noGrp="1"/>
          </p:cNvGraphicFramePr>
          <p:nvPr>
            <p:ph idx="1"/>
            <p:extLst>
              <p:ext uri="{D42A27DB-BD31-4B8C-83A1-F6EECF244321}">
                <p14:modId xmlns:p14="http://schemas.microsoft.com/office/powerpoint/2010/main" val="173501559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644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70F541-DFA3-4A8B-9D3A-D2C1B4248373}"/>
              </a:ext>
            </a:extLst>
          </p:cNvPr>
          <p:cNvSpPr>
            <a:spLocks noGrp="1"/>
          </p:cNvSpPr>
          <p:nvPr>
            <p:ph type="title"/>
          </p:nvPr>
        </p:nvSpPr>
        <p:spPr>
          <a:xfrm>
            <a:off x="401465" y="516835"/>
            <a:ext cx="3175749" cy="5772840"/>
          </a:xfrm>
        </p:spPr>
        <p:txBody>
          <a:bodyPr anchor="ctr">
            <a:normAutofit/>
          </a:bodyPr>
          <a:lstStyle/>
          <a:p>
            <a:r>
              <a:rPr lang="en-US" sz="3600">
                <a:solidFill>
                  <a:srgbClr val="FFFFFF"/>
                </a:solidFill>
              </a:rPr>
              <a:t>2. Requirements Specification</a:t>
            </a:r>
          </a:p>
        </p:txBody>
      </p:sp>
      <p:sp>
        <p:nvSpPr>
          <p:cNvPr id="18"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938DA356-B76F-470F-9E29-D302E3DDF9E5}"/>
              </a:ext>
            </a:extLst>
          </p:cNvPr>
          <p:cNvGraphicFramePr>
            <a:graphicFrameLocks noGrp="1"/>
          </p:cNvGraphicFramePr>
          <p:nvPr>
            <p:ph idx="1"/>
            <p:extLst>
              <p:ext uri="{D42A27DB-BD31-4B8C-83A1-F6EECF244321}">
                <p14:modId xmlns:p14="http://schemas.microsoft.com/office/powerpoint/2010/main" val="7146745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0361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2DCA72-B136-49FE-9C95-5F03D222FB17}"/>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Marketing Requirement </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a:extLst>
              <a:ext uri="{FF2B5EF4-FFF2-40B4-BE49-F238E27FC236}">
                <a16:creationId xmlns:a16="http://schemas.microsoft.com/office/drawing/2014/main" id="{F80269BF-3DFB-4242-B3C3-B2C5C9EFF595}"/>
              </a:ext>
            </a:extLst>
          </p:cNvPr>
          <p:cNvGraphicFramePr>
            <a:graphicFrameLocks noGrp="1"/>
          </p:cNvGraphicFramePr>
          <p:nvPr>
            <p:ph idx="1"/>
            <p:extLst>
              <p:ext uri="{D42A27DB-BD31-4B8C-83A1-F6EECF244321}">
                <p14:modId xmlns:p14="http://schemas.microsoft.com/office/powerpoint/2010/main" val="331738117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2628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653E41-33BD-41AA-A978-E9A57F66BB8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Engineering Requirement </a:t>
            </a:r>
          </a:p>
        </p:txBody>
      </p:sp>
      <p:sp>
        <p:nvSpPr>
          <p:cNvPr id="5" name="TextBox 4">
            <a:extLst>
              <a:ext uri="{FF2B5EF4-FFF2-40B4-BE49-F238E27FC236}">
                <a16:creationId xmlns:a16="http://schemas.microsoft.com/office/drawing/2014/main" id="{7A4848C4-825A-4E98-B516-02D0FB9E4C2B}"/>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a:solidFill>
                  <a:srgbClr val="FFFFFF"/>
                </a:solidFill>
              </a:rPr>
              <a:t>A: The system should be Easy to Use</a:t>
            </a:r>
          </a:p>
          <a:p>
            <a:pPr defTabSz="914400">
              <a:lnSpc>
                <a:spcPct val="90000"/>
              </a:lnSpc>
              <a:spcAft>
                <a:spcPts val="600"/>
              </a:spcAft>
              <a:buClr>
                <a:schemeClr val="accent1"/>
              </a:buClr>
              <a:buFont typeface="Calibri" panose="020F0502020204030204" pitchFamily="34" charset="0"/>
            </a:pPr>
            <a:r>
              <a:rPr lang="en-US" sz="1500">
                <a:solidFill>
                  <a:srgbClr val="FFFFFF"/>
                </a:solidFill>
              </a:rPr>
              <a:t>B: The system should Sustain Environmental Conditions</a:t>
            </a:r>
          </a:p>
          <a:p>
            <a:pPr defTabSz="914400">
              <a:lnSpc>
                <a:spcPct val="90000"/>
              </a:lnSpc>
              <a:spcAft>
                <a:spcPts val="600"/>
              </a:spcAft>
              <a:buClr>
                <a:schemeClr val="accent1"/>
              </a:buClr>
              <a:buFont typeface="Calibri" panose="020F0502020204030204" pitchFamily="34" charset="0"/>
            </a:pPr>
            <a:r>
              <a:rPr lang="en-US" sz="1500">
                <a:solidFill>
                  <a:srgbClr val="FFFFFF"/>
                </a:solidFill>
              </a:rPr>
              <a:t>C: Functionality of the system</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2E19F46F-0551-4CB5-AF91-1DFC9C3F125D}"/>
              </a:ext>
            </a:extLst>
          </p:cNvPr>
          <p:cNvGraphicFramePr>
            <a:graphicFrameLocks noGrp="1"/>
          </p:cNvGraphicFramePr>
          <p:nvPr>
            <p:ph idx="1"/>
            <p:extLst>
              <p:ext uri="{D42A27DB-BD31-4B8C-83A1-F6EECF244321}">
                <p14:modId xmlns:p14="http://schemas.microsoft.com/office/powerpoint/2010/main" val="2335268569"/>
              </p:ext>
            </p:extLst>
          </p:nvPr>
        </p:nvGraphicFramePr>
        <p:xfrm>
          <a:off x="4742017" y="1227595"/>
          <a:ext cx="6798083" cy="4402813"/>
        </p:xfrm>
        <a:graphic>
          <a:graphicData uri="http://schemas.openxmlformats.org/drawingml/2006/table">
            <a:tbl>
              <a:tblPr firstRow="1" firstCol="1" bandRow="1">
                <a:tableStyleId>{69012ECD-51FC-41F1-AA8D-1B2483CD663E}</a:tableStyleId>
              </a:tblPr>
              <a:tblGrid>
                <a:gridCol w="1510669">
                  <a:extLst>
                    <a:ext uri="{9D8B030D-6E8A-4147-A177-3AD203B41FA5}">
                      <a16:colId xmlns:a16="http://schemas.microsoft.com/office/drawing/2014/main" val="1718154027"/>
                    </a:ext>
                  </a:extLst>
                </a:gridCol>
                <a:gridCol w="2455590">
                  <a:extLst>
                    <a:ext uri="{9D8B030D-6E8A-4147-A177-3AD203B41FA5}">
                      <a16:colId xmlns:a16="http://schemas.microsoft.com/office/drawing/2014/main" val="3464492220"/>
                    </a:ext>
                  </a:extLst>
                </a:gridCol>
                <a:gridCol w="2831824">
                  <a:extLst>
                    <a:ext uri="{9D8B030D-6E8A-4147-A177-3AD203B41FA5}">
                      <a16:colId xmlns:a16="http://schemas.microsoft.com/office/drawing/2014/main" val="600961018"/>
                    </a:ext>
                  </a:extLst>
                </a:gridCol>
              </a:tblGrid>
              <a:tr h="526036">
                <a:tc>
                  <a:txBody>
                    <a:bodyPr/>
                    <a:lstStyle/>
                    <a:p>
                      <a:pPr marL="0" marR="0" algn="ctr">
                        <a:lnSpc>
                          <a:spcPct val="107000"/>
                        </a:lnSpc>
                        <a:spcBef>
                          <a:spcPts val="0"/>
                        </a:spcBef>
                        <a:spcAft>
                          <a:spcPts val="0"/>
                        </a:spcAft>
                      </a:pPr>
                      <a:r>
                        <a:rPr lang="en-GB" sz="1500">
                          <a:effectLst/>
                        </a:rPr>
                        <a:t>Marketing Requirements</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ctr">
                        <a:lnSpc>
                          <a:spcPct val="107000"/>
                        </a:lnSpc>
                        <a:spcBef>
                          <a:spcPts val="0"/>
                        </a:spcBef>
                        <a:spcAft>
                          <a:spcPts val="0"/>
                        </a:spcAft>
                      </a:pPr>
                      <a:r>
                        <a:rPr lang="en-GB" sz="1500">
                          <a:effectLst/>
                        </a:rPr>
                        <a:t>Engineering Requirement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ctr">
                        <a:lnSpc>
                          <a:spcPct val="107000"/>
                        </a:lnSpc>
                        <a:spcBef>
                          <a:spcPts val="0"/>
                        </a:spcBef>
                        <a:spcAft>
                          <a:spcPts val="0"/>
                        </a:spcAft>
                      </a:pPr>
                      <a:r>
                        <a:rPr lang="en-GB" sz="1600">
                          <a:effectLst/>
                        </a:rPr>
                        <a:t>Justification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776027117"/>
                  </a:ext>
                </a:extLst>
              </a:tr>
              <a:tr h="775355">
                <a:tc>
                  <a:txBody>
                    <a:bodyPr/>
                    <a:lstStyle/>
                    <a:p>
                      <a:pPr marL="0" marR="0" algn="ctr">
                        <a:lnSpc>
                          <a:spcPct val="107000"/>
                        </a:lnSpc>
                        <a:spcBef>
                          <a:spcPts val="0"/>
                        </a:spcBef>
                        <a:spcAft>
                          <a:spcPts val="0"/>
                        </a:spcAft>
                      </a:pPr>
                      <a:r>
                        <a:rPr lang="en-GB" sz="1500">
                          <a:effectLst/>
                        </a:rPr>
                        <a:t>A, C</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US" sz="1500">
                          <a:effectLst/>
                        </a:rPr>
                        <a:t>The system has long battery</a:t>
                      </a:r>
                    </a:p>
                    <a:p>
                      <a:pPr marL="0" marR="0" algn="just">
                        <a:lnSpc>
                          <a:spcPct val="107000"/>
                        </a:lnSpc>
                        <a:spcBef>
                          <a:spcPts val="0"/>
                        </a:spcBef>
                        <a:spcAft>
                          <a:spcPts val="0"/>
                        </a:spcAft>
                      </a:pPr>
                      <a:r>
                        <a:rPr lang="en-US" sz="1500">
                          <a:effectLst/>
                        </a:rPr>
                        <a:t> with more than 12 hr.</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This provide the system to work all time if electricity is down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1090667581"/>
                  </a:ext>
                </a:extLst>
              </a:tr>
              <a:tr h="1024676">
                <a:tc>
                  <a:txBody>
                    <a:bodyPr/>
                    <a:lstStyle/>
                    <a:p>
                      <a:pPr marL="0" marR="0" algn="ctr">
                        <a:lnSpc>
                          <a:spcPct val="107000"/>
                        </a:lnSpc>
                        <a:spcBef>
                          <a:spcPts val="0"/>
                        </a:spcBef>
                        <a:spcAft>
                          <a:spcPts val="0"/>
                        </a:spcAft>
                      </a:pPr>
                      <a:r>
                        <a:rPr lang="en-US" sz="1500">
                          <a:effectLst/>
                        </a:rPr>
                        <a:t>C</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The system will detect anomaly with percentage of 50%</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This provide the system to have best performance to processing the data without consummating much power</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1107867557"/>
                  </a:ext>
                </a:extLst>
              </a:tr>
              <a:tr h="775355">
                <a:tc>
                  <a:txBody>
                    <a:bodyPr/>
                    <a:lstStyle/>
                    <a:p>
                      <a:pPr marL="0" marR="0" algn="ctr">
                        <a:lnSpc>
                          <a:spcPct val="107000"/>
                        </a:lnSpc>
                        <a:spcBef>
                          <a:spcPts val="0"/>
                        </a:spcBef>
                        <a:spcAft>
                          <a:spcPts val="0"/>
                        </a:spcAft>
                      </a:pPr>
                      <a:r>
                        <a:rPr lang="en-GB" sz="1500">
                          <a:effectLst/>
                        </a:rPr>
                        <a:t>A</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The system will be with limited options </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People always love the easy way, and this will provide the attract of the system</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3855560632"/>
                  </a:ext>
                </a:extLst>
              </a:tr>
              <a:tr h="526036">
                <a:tc>
                  <a:txBody>
                    <a:bodyPr/>
                    <a:lstStyle/>
                    <a:p>
                      <a:pPr marL="0" marR="0" algn="ctr">
                        <a:lnSpc>
                          <a:spcPct val="107000"/>
                        </a:lnSpc>
                        <a:spcBef>
                          <a:spcPts val="0"/>
                        </a:spcBef>
                        <a:spcAft>
                          <a:spcPts val="0"/>
                        </a:spcAft>
                      </a:pPr>
                      <a:r>
                        <a:rPr lang="en-GB" sz="1500">
                          <a:effectLst/>
                        </a:rPr>
                        <a:t>B</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The system will work in any natural condition</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This provide the system to be more flexible.</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2700200683"/>
                  </a:ext>
                </a:extLst>
              </a:tr>
              <a:tr h="775355">
                <a:tc>
                  <a:txBody>
                    <a:bodyPr/>
                    <a:lstStyle/>
                    <a:p>
                      <a:pPr marL="0" marR="0" algn="ctr">
                        <a:lnSpc>
                          <a:spcPct val="107000"/>
                        </a:lnSpc>
                        <a:spcBef>
                          <a:spcPts val="0"/>
                        </a:spcBef>
                        <a:spcAft>
                          <a:spcPts val="0"/>
                        </a:spcAft>
                      </a:pPr>
                      <a:r>
                        <a:rPr lang="en-GB" sz="1500">
                          <a:effectLst/>
                        </a:rPr>
                        <a:t>A, C</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The system will </a:t>
                      </a:r>
                      <a:r>
                        <a:rPr lang="en-US" sz="1500">
                          <a:effectLst/>
                        </a:rPr>
                        <a:t>be able to work from long distance maximum 2 km</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tc>
                  <a:txBody>
                    <a:bodyPr/>
                    <a:lstStyle/>
                    <a:p>
                      <a:pPr marL="0" marR="0" algn="just">
                        <a:lnSpc>
                          <a:spcPct val="107000"/>
                        </a:lnSpc>
                        <a:spcBef>
                          <a:spcPts val="0"/>
                        </a:spcBef>
                        <a:spcAft>
                          <a:spcPts val="0"/>
                        </a:spcAft>
                      </a:pPr>
                      <a:r>
                        <a:rPr lang="en-GB" sz="1500">
                          <a:effectLst/>
                        </a:rPr>
                        <a:t>This provide the system to work from anywhere, anyplace, any hight.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93717" marR="93717" marT="0" marB="0"/>
                </a:tc>
                <a:extLst>
                  <a:ext uri="{0D108BD9-81ED-4DB2-BD59-A6C34878D82A}">
                    <a16:rowId xmlns:a16="http://schemas.microsoft.com/office/drawing/2014/main" val="3694378708"/>
                  </a:ext>
                </a:extLst>
              </a:tr>
            </a:tbl>
          </a:graphicData>
        </a:graphic>
      </p:graphicFrame>
    </p:spTree>
    <p:extLst>
      <p:ext uri="{BB962C8B-B14F-4D97-AF65-F5344CB8AC3E}">
        <p14:creationId xmlns:p14="http://schemas.microsoft.com/office/powerpoint/2010/main" val="13059140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F34A64-90D5-4279-A413-F9878EE0262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Constrains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B6E727C-59C6-4191-9DFC-4012A53668EA}"/>
              </a:ext>
            </a:extLst>
          </p:cNvPr>
          <p:cNvGraphicFramePr>
            <a:graphicFrameLocks noGrp="1"/>
          </p:cNvGraphicFramePr>
          <p:nvPr>
            <p:ph idx="1"/>
            <p:extLst>
              <p:ext uri="{D42A27DB-BD31-4B8C-83A1-F6EECF244321}">
                <p14:modId xmlns:p14="http://schemas.microsoft.com/office/powerpoint/2010/main" val="324985049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2972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BA68940-A9CD-42C0-BB3D-077298364B12}"/>
              </a:ext>
            </a:extLst>
          </p:cNvPr>
          <p:cNvSpPr>
            <a:spLocks noGrp="1"/>
          </p:cNvSpPr>
          <p:nvPr>
            <p:ph type="ctrTitle"/>
          </p:nvPr>
        </p:nvSpPr>
        <p:spPr>
          <a:xfrm>
            <a:off x="4348952" y="643467"/>
            <a:ext cx="7172487" cy="5054008"/>
          </a:xfrm>
        </p:spPr>
        <p:txBody>
          <a:bodyPr anchor="ctr">
            <a:normAutofit/>
          </a:bodyPr>
          <a:lstStyle/>
          <a:p>
            <a:r>
              <a:rPr lang="en-US" sz="6600">
                <a:solidFill>
                  <a:schemeClr val="tx2"/>
                </a:solidFill>
              </a:rPr>
              <a:t>The END</a:t>
            </a:r>
          </a:p>
        </p:txBody>
      </p:sp>
      <p:sp>
        <p:nvSpPr>
          <p:cNvPr id="5" name="Subtitle 4">
            <a:extLst>
              <a:ext uri="{FF2B5EF4-FFF2-40B4-BE49-F238E27FC236}">
                <a16:creationId xmlns:a16="http://schemas.microsoft.com/office/drawing/2014/main" id="{260F5DCF-B409-4CE1-B7C7-E4725952DAFB}"/>
              </a:ext>
            </a:extLst>
          </p:cNvPr>
          <p:cNvSpPr>
            <a:spLocks noGrp="1"/>
          </p:cNvSpPr>
          <p:nvPr>
            <p:ph type="subTitle" idx="1"/>
          </p:nvPr>
        </p:nvSpPr>
        <p:spPr>
          <a:xfrm>
            <a:off x="423299" y="643467"/>
            <a:ext cx="3311856" cy="5054008"/>
          </a:xfrm>
        </p:spPr>
        <p:txBody>
          <a:bodyPr anchor="ctr">
            <a:normAutofit/>
          </a:bodyPr>
          <a:lstStyle/>
          <a:p>
            <a:pPr algn="r"/>
            <a:r>
              <a:rPr lang="en-US">
                <a:solidFill>
                  <a:schemeClr val="tx1"/>
                </a:solidFill>
              </a:rPr>
              <a:t>Thank you for listening  </a:t>
            </a:r>
          </a:p>
        </p:txBody>
      </p:sp>
      <p:cxnSp>
        <p:nvCxnSpPr>
          <p:cNvPr id="12" name="Straight Connector 1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65830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621A1A-198F-4464-98AA-38C18AA1852B}"/>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latin typeface="Times New Roman" panose="02020603050405020304" pitchFamily="18" charset="0"/>
                <a:cs typeface="Times New Roman" panose="02020603050405020304" pitchFamily="18" charset="0"/>
              </a:rPr>
              <a:t>III. Meeting Guidelines</a:t>
            </a:r>
          </a:p>
        </p:txBody>
      </p:sp>
      <p:sp>
        <p:nvSpPr>
          <p:cNvPr id="32" name="Rectangle 3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CC85586-00D9-479A-B90B-FE23B733A744}"/>
              </a:ext>
            </a:extLst>
          </p:cNvPr>
          <p:cNvGraphicFramePr>
            <a:graphicFrameLocks noGrp="1"/>
          </p:cNvGraphicFramePr>
          <p:nvPr>
            <p:ph idx="1"/>
            <p:extLst>
              <p:ext uri="{D42A27DB-BD31-4B8C-83A1-F6EECF244321}">
                <p14:modId xmlns:p14="http://schemas.microsoft.com/office/powerpoint/2010/main" val="267626592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962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4.8|0.6|0.9|0.8"/>
</p:tagLst>
</file>

<file path=ppt/tags/tag2.xml><?xml version="1.0" encoding="utf-8"?>
<p:tagLst xmlns:a="http://schemas.openxmlformats.org/drawingml/2006/main" xmlns:r="http://schemas.openxmlformats.org/officeDocument/2006/relationships" xmlns:p="http://schemas.openxmlformats.org/presentationml/2006/main">
  <p:tag name="TIMING" val="|0.2|0.5"/>
</p:tagLst>
</file>

<file path=ppt/tags/tag3.xml><?xml version="1.0" encoding="utf-8"?>
<p:tagLst xmlns:a="http://schemas.openxmlformats.org/drawingml/2006/main" xmlns:r="http://schemas.openxmlformats.org/officeDocument/2006/relationships" xmlns:p="http://schemas.openxmlformats.org/presentationml/2006/main">
  <p:tag name="TIMING" val="|0.4|0.8|0.5"/>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6|0.7"/>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19A5BC09F64D4996318B9041B38A0F" ma:contentTypeVersion="4" ma:contentTypeDescription="Create a new document." ma:contentTypeScope="" ma:versionID="9d06f03dced926751049585e2aae2ef2">
  <xsd:schema xmlns:xsd="http://www.w3.org/2001/XMLSchema" xmlns:xs="http://www.w3.org/2001/XMLSchema" xmlns:p="http://schemas.microsoft.com/office/2006/metadata/properties" xmlns:ns2="d76ad3e2-b967-4fa6-aa49-20743be90823" targetNamespace="http://schemas.microsoft.com/office/2006/metadata/properties" ma:root="true" ma:fieldsID="65e36a8942d9bfe0aad6cc96c0a4207d" ns2:_="">
    <xsd:import namespace="d76ad3e2-b967-4fa6-aa49-20743be908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ad3e2-b967-4fa6-aa49-20743be90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B86678-FDD5-4409-A510-8FDEEF51F66A}">
  <ds:schemaRefs>
    <ds:schemaRef ds:uri="d76ad3e2-b967-4fa6-aa49-20743be908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80BAAA-CB25-47BD-86A2-E3E3BEB35606}">
  <ds:schemaRefs>
    <ds:schemaRef ds:uri="d76ad3e2-b967-4fa6-aa49-20743be908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B8AC375-71D5-48A2-A48B-9E0A93DEFC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89</Slides>
  <Notes>3</Notes>
  <HiddenSlides>0</HiddenSlide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Retrospect</vt:lpstr>
      <vt:lpstr>Graduation Project 1 Presentation  </vt:lpstr>
      <vt:lpstr>Author's </vt:lpstr>
      <vt:lpstr>Team Prosses Guidelines</vt:lpstr>
      <vt:lpstr>I. Team Mission and Objective </vt:lpstr>
      <vt:lpstr>II. Decision Making</vt:lpstr>
      <vt:lpstr>a. Expert Member</vt:lpstr>
      <vt:lpstr>b. Majority Control </vt:lpstr>
      <vt:lpstr>c. Decision by Authority After Discussion</vt:lpstr>
      <vt:lpstr>III. Meeting Guidelines</vt:lpstr>
      <vt:lpstr>a. Meeting Agenda Summary</vt:lpstr>
      <vt:lpstr>b. Meeting Roles</vt:lpstr>
      <vt:lpstr>c. Meeting Time</vt:lpstr>
      <vt:lpstr>d. Meeting place</vt:lpstr>
      <vt:lpstr>IV. Team roles</vt:lpstr>
      <vt:lpstr>Leader</vt:lpstr>
      <vt:lpstr>Recorder</vt:lpstr>
      <vt:lpstr>Spokesman</vt:lpstr>
      <vt:lpstr>Optimist</vt:lpstr>
      <vt:lpstr>Pessimist</vt:lpstr>
      <vt:lpstr>Analyst</vt:lpstr>
      <vt:lpstr>V. Conflict Resolution</vt:lpstr>
      <vt:lpstr>VI. self-assessment checklist for team formation and processes</vt:lpstr>
      <vt:lpstr>Project Selection</vt:lpstr>
      <vt:lpstr>1. Selection criteria and Determine the project</vt:lpstr>
      <vt:lpstr>The following considerations must be taken in choosing the project methodology:</vt:lpstr>
      <vt:lpstr>Our Criteria for selecting the project</vt:lpstr>
      <vt:lpstr>Our Project Ideas</vt:lpstr>
      <vt:lpstr>Select Project Idea</vt:lpstr>
      <vt:lpstr>Determine the needs for the project selected </vt:lpstr>
      <vt:lpstr>Marketing requirements</vt:lpstr>
      <vt:lpstr>Objective tree</vt:lpstr>
      <vt:lpstr>ranking need using pairwise comparison</vt:lpstr>
      <vt:lpstr>ranking need using pairwise comparison</vt:lpstr>
      <vt:lpstr>ranking need using pairwise comparison</vt:lpstr>
      <vt:lpstr>Objective tree with ranking</vt:lpstr>
      <vt:lpstr>Project Planning </vt:lpstr>
      <vt:lpstr>1. Introduction </vt:lpstr>
      <vt:lpstr>1.1.What is Project planning?</vt:lpstr>
      <vt:lpstr>1.2.Why Project planning is important?</vt:lpstr>
      <vt:lpstr>1.3.How Project planning is done?</vt:lpstr>
      <vt:lpstr>2. Time Management</vt:lpstr>
      <vt:lpstr>2.1.What is Time Management</vt:lpstr>
      <vt:lpstr>2.2.Why Time Management is Important</vt:lpstr>
      <vt:lpstr>2.3.How Time Management is Done</vt:lpstr>
      <vt:lpstr>2.2. Work Breakdown Structure </vt:lpstr>
      <vt:lpstr>2.2.1.1 What is Work Breakdown structure?</vt:lpstr>
      <vt:lpstr>2.2.1.2 Why Work Breakdown Structure is important?</vt:lpstr>
      <vt:lpstr>2.2.1.3 How Work Breakdown Structure is done?</vt:lpstr>
      <vt:lpstr>2.2.2.Work Breakdown Structure for the Project</vt:lpstr>
      <vt:lpstr>PowerPoint Presentation</vt:lpstr>
      <vt:lpstr>2.3.2. Network Diagram for the Project</vt:lpstr>
      <vt:lpstr>There are many paths for this project</vt:lpstr>
      <vt:lpstr>2.3.2. Network Diagram for the Project</vt:lpstr>
      <vt:lpstr>2.4. Gantt Chart </vt:lpstr>
      <vt:lpstr>2.4.1. Introduction </vt:lpstr>
      <vt:lpstr>2.4.1.1.  What is Gantt Chart</vt:lpstr>
      <vt:lpstr>2.4.1.2. Why Gantt Chart is Important</vt:lpstr>
      <vt:lpstr>2.4.1.3. How Gantt Chart is Done</vt:lpstr>
      <vt:lpstr>2.4.2. Gantt Chart for the Project</vt:lpstr>
      <vt:lpstr>2.4.3 Tasks that included in Gantt Chart</vt:lpstr>
      <vt:lpstr>3. Cost Management</vt:lpstr>
      <vt:lpstr>3.1. Introduction </vt:lpstr>
      <vt:lpstr>3.1.1.What is Cost Management</vt:lpstr>
      <vt:lpstr>3.1.2. Why Cost Management is Important</vt:lpstr>
      <vt:lpstr>3.1.3.How Cost Management is Done</vt:lpstr>
      <vt:lpstr>3.2. Cost Estimation for the Project</vt:lpstr>
      <vt:lpstr>1. Fixed Cost</vt:lpstr>
      <vt:lpstr>1. Fixed Cost</vt:lpstr>
      <vt:lpstr>1. Fixed Cost</vt:lpstr>
      <vt:lpstr>2. Variable Cost</vt:lpstr>
      <vt:lpstr>3.3 Break-Even Analysis</vt:lpstr>
      <vt:lpstr>Designing a Traffic Anomaly Detection System using Deep Learning </vt:lpstr>
      <vt:lpstr>1. Research Problem </vt:lpstr>
      <vt:lpstr>1.1. Need Statement</vt:lpstr>
      <vt:lpstr>1.2. Objective</vt:lpstr>
      <vt:lpstr>1.3. Background and Related work</vt:lpstr>
      <vt:lpstr>Neural network</vt:lpstr>
      <vt:lpstr>Neural network</vt:lpstr>
      <vt:lpstr>Activation function of Neural Network</vt:lpstr>
      <vt:lpstr>1.3.2. Related work</vt:lpstr>
      <vt:lpstr>Unsupervised anomaly detection</vt:lpstr>
      <vt:lpstr>Object detector</vt:lpstr>
      <vt:lpstr>1.4. Objective Tree</vt:lpstr>
      <vt:lpstr>2. Requirements Specification</vt:lpstr>
      <vt:lpstr>2. Requirements Specification</vt:lpstr>
      <vt:lpstr>Marketing Requirement </vt:lpstr>
      <vt:lpstr>Engineering Requirement </vt:lpstr>
      <vt:lpstr>Constrains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 1 Presentation  </dc:title>
  <dc:creator>zyad ALfahmy</dc:creator>
  <cp:revision>1</cp:revision>
  <dcterms:created xsi:type="dcterms:W3CDTF">2020-05-13T08:53:17Z</dcterms:created>
  <dcterms:modified xsi:type="dcterms:W3CDTF">2020-05-13T20:45:10Z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0x010100B919A5BC09F64D4996318B9041B38A0F</vt:lpwstr>
  </property>
</Properties>
</file>