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Representative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Professional Presentation</a:t>
            </a:r>
          </a:p>
          <a:p>
            <a:r>
              <a:t>By Shibly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Conclusion: Provides a comprehensive platform for managing sales operations efficiently.</a:t>
            </a:r>
          </a:p>
          <a:p>
            <a:r>
              <a:t>Future Scope: Mobile app integration, real-time GPS tracking, AI-based sales prediction, payment gateway integration.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&amp;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Sales Representative Management System streamlines sales operations.</a:t>
            </a:r>
          </a:p>
          <a:p>
            <a:r>
              <a:t>Problem: Lack of centralized system to manage sales hierarchy, customer data, targets, and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Description &amp;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PHP &amp; MySQL-based application to manage sales representatives and hierarchy.</a:t>
            </a:r>
          </a:p>
          <a:p>
            <a:r>
              <a:t>Scope includes: Customer Management, Order Tracking, Product Catalog, Target Setting, Sales Analytics, and Leaderboard.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in Requirement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Defining requirements ensured clarity on roles, dashboards, and access levels.</a:t>
            </a:r>
          </a:p>
          <a:p>
            <a:r>
              <a:t>It minimized scope creep and aligned features with business goals.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Role Management (SR, TSM, ASM, DSM, NSM, HOM)</a:t>
            </a:r>
          </a:p>
          <a:p>
            <a:r>
              <a:t>Customer &amp; Order Management</a:t>
            </a:r>
          </a:p>
          <a:p>
            <a:r>
              <a:t>Target Tracking &amp; Sales Analytics</a:t>
            </a:r>
          </a:p>
          <a:p>
            <a:r>
              <a:t>Leaderboard with Incentives</a:t>
            </a:r>
          </a:p>
          <a:p>
            <a:r>
              <a:t>Location Tracking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Non-Functional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Performance: Optimized queries &amp; caching</a:t>
            </a:r>
          </a:p>
          <a:p>
            <a:r>
              <a:t>Security: Authentication, SQL injection prevention, CSRF protection</a:t>
            </a:r>
          </a:p>
          <a:p>
            <a:r>
              <a:t>Usability: Responsive UI, graphs, and dashboards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Architecture: MVC structure with PHP backend and MySQL database.</a:t>
            </a:r>
          </a:p>
          <a:p>
            <a:r>
              <a:t>Design: Role-based dashboards, modular controllers, interactive visualizations.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PHP (Backend)</a:t>
            </a:r>
          </a:p>
          <a:p>
            <a:r>
              <a:t>MySQL (Database)</a:t>
            </a:r>
          </a:p>
          <a:p>
            <a:r>
              <a:t>HTML, CSS, JavaScript (Frontend)</a:t>
            </a:r>
          </a:p>
          <a:p>
            <a:r>
              <a:t>Chart.js for visualizations</a:t>
            </a:r>
          </a:p>
          <a:p>
            <a:r>
              <a:t>Bootstrap 5 for responsive UI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Journey: Challenges &amp; 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Challenges: Defining complex role hierarchy, ensuring data security, making dashboards visually appealing.</a:t>
            </a:r>
          </a:p>
          <a:p>
            <a:r>
              <a:t>Lessons: Importance of requirement analysis, modular design, and user-centric development.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