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Welcome to my channel!</a:t>
            </a:r>
            <a:endParaRPr lang="x-none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p>
            <a:r>
              <a:rPr lang="x-non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Topic</a:t>
            </a:r>
            <a:r>
              <a:rPr lang="x-none" altLang="en-US"/>
              <a:t>: Motion</a:t>
            </a:r>
            <a:endParaRPr lang="x-none" alt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Moving or not moving?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x-none" altLang="en-US"/>
              <a:t>This has </a:t>
            </a:r>
            <a:r>
              <a:rPr lang="x-none" altLang="en-US" b="1"/>
              <a:t>NO </a:t>
            </a:r>
            <a:r>
              <a:rPr lang="x-none" altLang="en-US"/>
              <a:t>meaning.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Whar comes to your mind?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4581843" y="2829560"/>
            <a:ext cx="3027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72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Motion</a:t>
            </a:r>
            <a:endParaRPr lang="x-none" altLang="en-US" sz="72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760" y="2829560"/>
            <a:ext cx="11967845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Frame of Reference</a:t>
            </a:r>
            <a:endParaRPr lang="x-none" altLang="en-US" sz="7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x-none" altLang="en-US" sz="48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technical word for “according to whom?”</a:t>
            </a:r>
            <a:endParaRPr lang="x-none" altLang="en-US" sz="48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 noChangeArrowheads="true"/>
          </p:cNvSpPr>
          <p:nvPr>
            <p:ph type="ctrTitle" sz="quarter"/>
          </p:nvPr>
        </p:nvSpPr>
        <p:spPr/>
        <p:txBody>
          <a:bodyPr/>
          <a:p>
            <a:r>
              <a:rPr lang="x-none" altLang="en-US"/>
              <a:t>So now what?</a:t>
            </a:r>
            <a:endParaRPr lang="x-none" altLang="en-US"/>
          </a:p>
        </p:txBody>
      </p:sp>
      <p:sp>
        <p:nvSpPr>
          <p:cNvPr id="3" name="Subtitle 2"/>
          <p:cNvSpPr>
            <a:spLocks noGrp="true" noChangeArrowheads="true"/>
          </p:cNvSpPr>
          <p:nvPr>
            <p:ph type="subTitle" sz="quarter" idx="1"/>
          </p:nvPr>
        </p:nvSpPr>
        <p:spPr/>
        <p:txBody>
          <a:bodyPr/>
          <a:p>
            <a:r>
              <a:rPr lang="x-none" altLang="en-US"/>
              <a:t>How far?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Presentation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Droid Sans Fallback</vt:lpstr>
      <vt:lpstr>微软雅黑</vt:lpstr>
      <vt:lpstr>Arial Unicode MS</vt:lpstr>
      <vt:lpstr>SimSun</vt:lpstr>
      <vt:lpstr>Art_mountaineering</vt:lpstr>
      <vt:lpstr>Welcome!!!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</dc:creator>
  <cp:lastModifiedBy>sandy</cp:lastModifiedBy>
  <cp:revision>8</cp:revision>
  <dcterms:created xsi:type="dcterms:W3CDTF">2021-03-11T07:25:24Z</dcterms:created>
  <dcterms:modified xsi:type="dcterms:W3CDTF">2021-03-11T07:25:24Z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