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7" r:id="rId5"/>
    <p:sldMasterId id="2147483827" r:id="rId6"/>
  </p:sldMasterIdLst>
  <p:notesMasterIdLst>
    <p:notesMasterId r:id="rId26"/>
  </p:notesMasterIdLst>
  <p:handoutMasterIdLst>
    <p:handoutMasterId r:id="rId27"/>
  </p:handoutMasterIdLst>
  <p:sldIdLst>
    <p:sldId id="426" r:id="rId7"/>
    <p:sldId id="539" r:id="rId8"/>
    <p:sldId id="428" r:id="rId9"/>
    <p:sldId id="648" r:id="rId10"/>
    <p:sldId id="536" r:id="rId11"/>
    <p:sldId id="454" r:id="rId12"/>
    <p:sldId id="578" r:id="rId13"/>
    <p:sldId id="649" r:id="rId14"/>
    <p:sldId id="657" r:id="rId15"/>
    <p:sldId id="579" r:id="rId16"/>
    <p:sldId id="651" r:id="rId17"/>
    <p:sldId id="652" r:id="rId18"/>
    <p:sldId id="653" r:id="rId19"/>
    <p:sldId id="655" r:id="rId20"/>
    <p:sldId id="580" r:id="rId21"/>
    <p:sldId id="656" r:id="rId22"/>
    <p:sldId id="581" r:id="rId23"/>
    <p:sldId id="554" r:id="rId24"/>
    <p:sldId id="450" r:id="rId25"/>
  </p:sldIdLst>
  <p:sldSz cx="10693400" cy="7561263"/>
  <p:notesSz cx="6797675" cy="9928225"/>
  <p:defaultTextStyle>
    <a:defPPr>
      <a:defRPr lang="de-DE"/>
    </a:defPPr>
    <a:lvl1pPr marL="0" algn="l" defTabSz="995627" rtl="0" eaLnBrk="1" latinLnBrk="0" hangingPunct="1">
      <a:defRPr sz="2000" kern="1200">
        <a:solidFill>
          <a:schemeClr val="tx1"/>
        </a:solidFill>
        <a:latin typeface="+mn-lt"/>
        <a:ea typeface="+mn-ea"/>
        <a:cs typeface="+mn-cs"/>
      </a:defRPr>
    </a:lvl1pPr>
    <a:lvl2pPr marL="497814" algn="l" defTabSz="995627" rtl="0" eaLnBrk="1" latinLnBrk="0" hangingPunct="1">
      <a:defRPr sz="2000" kern="1200">
        <a:solidFill>
          <a:schemeClr val="tx1"/>
        </a:solidFill>
        <a:latin typeface="+mn-lt"/>
        <a:ea typeface="+mn-ea"/>
        <a:cs typeface="+mn-cs"/>
      </a:defRPr>
    </a:lvl2pPr>
    <a:lvl3pPr marL="995627" algn="l" defTabSz="995627" rtl="0" eaLnBrk="1" latinLnBrk="0" hangingPunct="1">
      <a:defRPr sz="2000" kern="1200">
        <a:solidFill>
          <a:schemeClr val="tx1"/>
        </a:solidFill>
        <a:latin typeface="+mn-lt"/>
        <a:ea typeface="+mn-ea"/>
        <a:cs typeface="+mn-cs"/>
      </a:defRPr>
    </a:lvl3pPr>
    <a:lvl4pPr marL="1493441" algn="l" defTabSz="995627" rtl="0" eaLnBrk="1" latinLnBrk="0" hangingPunct="1">
      <a:defRPr sz="2000" kern="1200">
        <a:solidFill>
          <a:schemeClr val="tx1"/>
        </a:solidFill>
        <a:latin typeface="+mn-lt"/>
        <a:ea typeface="+mn-ea"/>
        <a:cs typeface="+mn-cs"/>
      </a:defRPr>
    </a:lvl4pPr>
    <a:lvl5pPr marL="1991254" algn="l" defTabSz="995627" rtl="0" eaLnBrk="1" latinLnBrk="0" hangingPunct="1">
      <a:defRPr sz="2000" kern="1200">
        <a:solidFill>
          <a:schemeClr val="tx1"/>
        </a:solidFill>
        <a:latin typeface="+mn-lt"/>
        <a:ea typeface="+mn-ea"/>
        <a:cs typeface="+mn-cs"/>
      </a:defRPr>
    </a:lvl5pPr>
    <a:lvl6pPr marL="2489068" algn="l" defTabSz="995627" rtl="0" eaLnBrk="1" latinLnBrk="0" hangingPunct="1">
      <a:defRPr sz="2000" kern="1200">
        <a:solidFill>
          <a:schemeClr val="tx1"/>
        </a:solidFill>
        <a:latin typeface="+mn-lt"/>
        <a:ea typeface="+mn-ea"/>
        <a:cs typeface="+mn-cs"/>
      </a:defRPr>
    </a:lvl6pPr>
    <a:lvl7pPr marL="2986881" algn="l" defTabSz="995627" rtl="0" eaLnBrk="1" latinLnBrk="0" hangingPunct="1">
      <a:defRPr sz="2000" kern="1200">
        <a:solidFill>
          <a:schemeClr val="tx1"/>
        </a:solidFill>
        <a:latin typeface="+mn-lt"/>
        <a:ea typeface="+mn-ea"/>
        <a:cs typeface="+mn-cs"/>
      </a:defRPr>
    </a:lvl7pPr>
    <a:lvl8pPr marL="3484696" algn="l" defTabSz="995627" rtl="0" eaLnBrk="1" latinLnBrk="0" hangingPunct="1">
      <a:defRPr sz="2000" kern="1200">
        <a:solidFill>
          <a:schemeClr val="tx1"/>
        </a:solidFill>
        <a:latin typeface="+mn-lt"/>
        <a:ea typeface="+mn-ea"/>
        <a:cs typeface="+mn-cs"/>
      </a:defRPr>
    </a:lvl8pPr>
    <a:lvl9pPr marL="3982509" algn="l" defTabSz="995627"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65">
          <p15:clr>
            <a:srgbClr val="A4A3A4"/>
          </p15:clr>
        </p15:guide>
        <p15:guide id="2" orient="horz" pos="4422">
          <p15:clr>
            <a:srgbClr val="A4A3A4"/>
          </p15:clr>
        </p15:guide>
        <p15:guide id="3" orient="horz" pos="4536">
          <p15:clr>
            <a:srgbClr val="A4A3A4"/>
          </p15:clr>
        </p15:guide>
        <p15:guide id="4" orient="horz" pos="680">
          <p15:clr>
            <a:srgbClr val="A4A3A4"/>
          </p15:clr>
        </p15:guide>
        <p15:guide id="5" orient="horz" pos="1134">
          <p15:clr>
            <a:srgbClr val="A4A3A4"/>
          </p15:clr>
        </p15:guide>
        <p15:guide id="6" orient="horz" pos="771">
          <p15:clr>
            <a:srgbClr val="A4A3A4"/>
          </p15:clr>
        </p15:guide>
        <p15:guide id="7" orient="horz" pos="567">
          <p15:clr>
            <a:srgbClr val="A4A3A4"/>
          </p15:clr>
        </p15:guide>
        <p15:guide id="8" orient="horz" pos="249">
          <p15:clr>
            <a:srgbClr val="A4A3A4"/>
          </p15:clr>
        </p15:guide>
        <p15:guide id="9" orient="horz" pos="3628">
          <p15:clr>
            <a:srgbClr val="A4A3A4"/>
          </p15:clr>
        </p15:guide>
        <p15:guide id="10" orient="horz" pos="2381">
          <p15:clr>
            <a:srgbClr val="A4A3A4"/>
          </p15:clr>
        </p15:guide>
        <p15:guide id="11" orient="horz" pos="3742">
          <p15:clr>
            <a:srgbClr val="A4A3A4"/>
          </p15:clr>
        </p15:guide>
        <p15:guide id="12" orient="horz" pos="3062">
          <p15:clr>
            <a:srgbClr val="A4A3A4"/>
          </p15:clr>
        </p15:guide>
        <p15:guide id="13" pos="274">
          <p15:clr>
            <a:srgbClr val="A4A3A4"/>
          </p15:clr>
        </p15:guide>
        <p15:guide id="14" pos="1735" userDrawn="1">
          <p15:clr>
            <a:srgbClr val="A4A3A4"/>
          </p15:clr>
        </p15:guide>
        <p15:guide id="15" pos="6203">
          <p15:clr>
            <a:srgbClr val="A4A3A4"/>
          </p15:clr>
        </p15:guide>
        <p15:guide id="16" pos="3481">
          <p15:clr>
            <a:srgbClr val="A4A3A4"/>
          </p15:clr>
        </p15:guide>
        <p15:guide id="17" pos="3073">
          <p15:clr>
            <a:srgbClr val="A4A3A4"/>
          </p15:clr>
        </p15:guide>
        <p15:guide id="18" pos="3754">
          <p15:clr>
            <a:srgbClr val="A4A3A4"/>
          </p15:clr>
        </p15:guide>
        <p15:guide id="19" pos="2236">
          <p15:clr>
            <a:srgbClr val="A4A3A4"/>
          </p15:clr>
        </p15:guide>
        <p15:guide id="20" pos="4275">
          <p15:clr>
            <a:srgbClr val="A4A3A4"/>
          </p15:clr>
        </p15:guide>
        <p15:guide id="21" pos="4706">
          <p15:clr>
            <a:srgbClr val="A4A3A4"/>
          </p15:clr>
        </p15:guide>
        <p15:guide id="22" pos="4910">
          <p15:clr>
            <a:srgbClr val="A4A3A4"/>
          </p15:clr>
        </p15:guide>
        <p15:guide id="23" pos="6735">
          <p15:clr>
            <a:srgbClr val="A4A3A4"/>
          </p15:clr>
        </p15:guide>
        <p15:guide id="24" orient="horz" pos="1179">
          <p15:clr>
            <a:srgbClr val="A4A3A4"/>
          </p15:clr>
        </p15:guide>
        <p15:guide id="25" orient="horz" pos="2426">
          <p15:clr>
            <a:srgbClr val="A4A3A4"/>
          </p15:clr>
        </p15:guide>
        <p15:guide id="26" orient="horz" pos="4694">
          <p15:clr>
            <a:srgbClr val="A4A3A4"/>
          </p15:clr>
        </p15:guide>
        <p15:guide id="27" pos="2778">
          <p15:clr>
            <a:srgbClr val="A4A3A4"/>
          </p15:clr>
        </p15:guide>
        <p15:guide id="28" pos="4842">
          <p15:clr>
            <a:srgbClr val="A4A3A4"/>
          </p15:clr>
        </p15:guide>
        <p15:guide id="29" pos="6725">
          <p15:clr>
            <a:srgbClr val="A4A3A4"/>
          </p15:clr>
        </p15:guide>
        <p15:guide id="30" pos="147">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guide id="3" orient="horz" pos="3128" userDrawn="1">
          <p15:clr>
            <a:srgbClr val="A4A3A4"/>
          </p15:clr>
        </p15:guide>
        <p15:guide id="4" pos="2142" userDrawn="1">
          <p15:clr>
            <a:srgbClr val="A4A3A4"/>
          </p15:clr>
        </p15:guide>
        <p15:guide id="5" orient="horz" pos="3225"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phael Müller" initials="RM" lastIdx="8" clrIdx="0"/>
  <p:cmAuthor id="1" name="Michael Keller" initials="MK" lastIdx="1" clrIdx="1"/>
  <p:cmAuthor id="2" name="Manuel Rütsche" initials="MR" lastIdx="10" clrIdx="2"/>
  <p:cmAuthor id="3" name="Christian Huber" initials="CHue" lastIdx="15" clrIdx="3"/>
  <p:cmAuthor id="4" name="Alessandro Portale" initials="AP" lastIdx="4" clrIdx="4">
    <p:extLst>
      <p:ext uri="{19B8F6BF-5375-455C-9EA6-DF929625EA0E}">
        <p15:presenceInfo xmlns:p15="http://schemas.microsoft.com/office/powerpoint/2012/main" userId="S-1-5-21-473390475-1529311695-326569147-34338" providerId="AD"/>
      </p:ext>
    </p:extLst>
  </p:cmAuthor>
  <p:cmAuthor id="5" name="Martin Bass" initials="MB" lastIdx="9" clrIdx="5">
    <p:extLst>
      <p:ext uri="{19B8F6BF-5375-455C-9EA6-DF929625EA0E}">
        <p15:presenceInfo xmlns:p15="http://schemas.microsoft.com/office/powerpoint/2012/main" userId="S-1-5-21-473390475-1529311695-326569147-13206" providerId="AD"/>
      </p:ext>
    </p:extLst>
  </p:cmAuthor>
  <p:cmAuthor id="6" name="Andreas Meyer" initials="AM" lastIdx="4" clrIdx="6">
    <p:extLst>
      <p:ext uri="{19B8F6BF-5375-455C-9EA6-DF929625EA0E}">
        <p15:presenceInfo xmlns:p15="http://schemas.microsoft.com/office/powerpoint/2012/main" userId="S-1-5-21-473390475-1529311695-326569147-310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393"/>
    <a:srgbClr val="0C2D83"/>
    <a:srgbClr val="646464"/>
    <a:srgbClr val="649393"/>
    <a:srgbClr val="D5E0FB"/>
    <a:srgbClr val="474747"/>
    <a:srgbClr val="E6E6E6"/>
    <a:srgbClr val="BFBFBF"/>
    <a:srgbClr val="ABC1F7"/>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55" autoAdjust="0"/>
    <p:restoredTop sz="99234" autoAdjust="0"/>
  </p:normalViewPr>
  <p:slideViewPr>
    <p:cSldViewPr snapToObjects="1" showGuides="1">
      <p:cViewPr varScale="1">
        <p:scale>
          <a:sx n="102" d="100"/>
          <a:sy n="102" d="100"/>
        </p:scale>
        <p:origin x="1536" y="108"/>
      </p:cViewPr>
      <p:guideLst>
        <p:guide orient="horz" pos="1565"/>
        <p:guide orient="horz" pos="4422"/>
        <p:guide orient="horz" pos="4536"/>
        <p:guide orient="horz" pos="680"/>
        <p:guide orient="horz" pos="1134"/>
        <p:guide orient="horz" pos="771"/>
        <p:guide orient="horz" pos="567"/>
        <p:guide orient="horz" pos="249"/>
        <p:guide orient="horz" pos="3628"/>
        <p:guide orient="horz" pos="2381"/>
        <p:guide orient="horz" pos="3742"/>
        <p:guide orient="horz" pos="3062"/>
        <p:guide pos="274"/>
        <p:guide pos="1735"/>
        <p:guide pos="6203"/>
        <p:guide pos="3481"/>
        <p:guide pos="3073"/>
        <p:guide pos="3754"/>
        <p:guide pos="2236"/>
        <p:guide pos="4275"/>
        <p:guide pos="4706"/>
        <p:guide pos="4910"/>
        <p:guide pos="6735"/>
        <p:guide orient="horz" pos="1179"/>
        <p:guide orient="horz" pos="2426"/>
        <p:guide orient="horz" pos="4694"/>
        <p:guide pos="2778"/>
        <p:guide pos="4842"/>
        <p:guide pos="6725"/>
        <p:guide pos="147"/>
      </p:guideLst>
    </p:cSldViewPr>
  </p:slideViewPr>
  <p:outlineViewPr>
    <p:cViewPr>
      <p:scale>
        <a:sx n="33" d="100"/>
        <a:sy n="33" d="100"/>
      </p:scale>
      <p:origin x="0" y="0"/>
    </p:cViewPr>
  </p:outlineViewPr>
  <p:notesTextViewPr>
    <p:cViewPr>
      <p:scale>
        <a:sx n="1" d="1"/>
        <a:sy n="1" d="1"/>
      </p:scale>
      <p:origin x="0" y="0"/>
    </p:cViewPr>
  </p:notesTextViewPr>
  <p:sorterViewPr>
    <p:cViewPr>
      <p:scale>
        <a:sx n="120" d="100"/>
        <a:sy n="120" d="100"/>
      </p:scale>
      <p:origin x="0" y="0"/>
    </p:cViewPr>
  </p:sorterViewPr>
  <p:notesViewPr>
    <p:cSldViewPr snapToObjects="1" showGuides="1">
      <p:cViewPr varScale="1">
        <p:scale>
          <a:sx n="74" d="100"/>
          <a:sy n="74" d="100"/>
        </p:scale>
        <p:origin x="-2172" y="-108"/>
      </p:cViewPr>
      <p:guideLst>
        <p:guide orient="horz" pos="3224"/>
        <p:guide pos="2237"/>
        <p:guide orient="horz" pos="3128"/>
        <p:guide pos="2142"/>
        <p:guide orient="horz" pos="322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30" Type="http://schemas.openxmlformats.org/officeDocument/2006/relationships/viewProps" Target="viewProps.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9" y="4"/>
            <a:ext cx="2945659" cy="496411"/>
          </a:xfrm>
          <a:prstGeom prst="rect">
            <a:avLst/>
          </a:prstGeom>
        </p:spPr>
        <p:txBody>
          <a:bodyPr vert="horz" lIns="91392" tIns="45698" rIns="91392" bIns="45698" rtlCol="0"/>
          <a:lstStyle>
            <a:lvl1pPr algn="l">
              <a:defRPr sz="1200"/>
            </a:lvl1pPr>
          </a:lstStyle>
          <a:p>
            <a:endParaRPr lang="de-CH" dirty="0"/>
          </a:p>
        </p:txBody>
      </p:sp>
      <p:sp>
        <p:nvSpPr>
          <p:cNvPr id="3" name="Datumsplatzhalter 2"/>
          <p:cNvSpPr>
            <a:spLocks noGrp="1"/>
          </p:cNvSpPr>
          <p:nvPr>
            <p:ph type="dt" sz="quarter" idx="1"/>
          </p:nvPr>
        </p:nvSpPr>
        <p:spPr>
          <a:xfrm>
            <a:off x="3850451" y="4"/>
            <a:ext cx="2945659" cy="496411"/>
          </a:xfrm>
          <a:prstGeom prst="rect">
            <a:avLst/>
          </a:prstGeom>
        </p:spPr>
        <p:txBody>
          <a:bodyPr vert="horz" lIns="91392" tIns="45698" rIns="91392" bIns="45698" rtlCol="0"/>
          <a:lstStyle>
            <a:lvl1pPr algn="r">
              <a:defRPr sz="1200"/>
            </a:lvl1pPr>
          </a:lstStyle>
          <a:p>
            <a:fld id="{BABFC73F-0FD5-42C9-9140-883C6C2490C0}" type="datetimeFigureOut">
              <a:rPr lang="de-CH" smtClean="0"/>
              <a:t>09.02.23</a:t>
            </a:fld>
            <a:endParaRPr lang="de-CH"/>
          </a:p>
        </p:txBody>
      </p:sp>
      <p:sp>
        <p:nvSpPr>
          <p:cNvPr id="4" name="Fußzeilenplatzhalter 3"/>
          <p:cNvSpPr>
            <a:spLocks noGrp="1"/>
          </p:cNvSpPr>
          <p:nvPr>
            <p:ph type="ftr" sz="quarter" idx="2"/>
          </p:nvPr>
        </p:nvSpPr>
        <p:spPr>
          <a:xfrm>
            <a:off x="9" y="9430097"/>
            <a:ext cx="2945659" cy="496411"/>
          </a:xfrm>
          <a:prstGeom prst="rect">
            <a:avLst/>
          </a:prstGeom>
        </p:spPr>
        <p:txBody>
          <a:bodyPr vert="horz" lIns="91392" tIns="45698" rIns="91392" bIns="45698" rtlCol="0" anchor="b"/>
          <a:lstStyle>
            <a:lvl1pPr algn="l">
              <a:defRPr sz="1200"/>
            </a:lvl1pPr>
          </a:lstStyle>
          <a:p>
            <a:endParaRPr lang="de-CH"/>
          </a:p>
        </p:txBody>
      </p:sp>
      <p:sp>
        <p:nvSpPr>
          <p:cNvPr id="5" name="Foliennummernplatzhalter 4"/>
          <p:cNvSpPr>
            <a:spLocks noGrp="1"/>
          </p:cNvSpPr>
          <p:nvPr>
            <p:ph type="sldNum" sz="quarter" idx="3"/>
          </p:nvPr>
        </p:nvSpPr>
        <p:spPr>
          <a:xfrm>
            <a:off x="3850451" y="9430097"/>
            <a:ext cx="2945659" cy="496411"/>
          </a:xfrm>
          <a:prstGeom prst="rect">
            <a:avLst/>
          </a:prstGeom>
        </p:spPr>
        <p:txBody>
          <a:bodyPr vert="horz" lIns="91392" tIns="45698" rIns="91392" bIns="45698" rtlCol="0" anchor="b"/>
          <a:lstStyle>
            <a:lvl1pPr algn="r">
              <a:defRPr sz="1200"/>
            </a:lvl1pPr>
          </a:lstStyle>
          <a:p>
            <a:fld id="{BDDC1238-5DF7-4316-9C2B-568EC9F976EC}" type="slidenum">
              <a:rPr lang="de-CH" smtClean="0"/>
              <a:t>‹Nr.›</a:t>
            </a:fld>
            <a:endParaRPr lang="de-CH"/>
          </a:p>
        </p:txBody>
      </p:sp>
    </p:spTree>
    <p:extLst>
      <p:ext uri="{BB962C8B-B14F-4D97-AF65-F5344CB8AC3E}">
        <p14:creationId xmlns:p14="http://schemas.microsoft.com/office/powerpoint/2010/main" val="26503966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9" y="4"/>
            <a:ext cx="2945659" cy="496411"/>
          </a:xfrm>
          <a:prstGeom prst="rect">
            <a:avLst/>
          </a:prstGeom>
        </p:spPr>
        <p:txBody>
          <a:bodyPr vert="horz" lIns="91392" tIns="45698" rIns="91392" bIns="45698" rtlCol="0"/>
          <a:lstStyle>
            <a:lvl1pPr algn="l">
              <a:defRPr sz="1200"/>
            </a:lvl1pPr>
          </a:lstStyle>
          <a:p>
            <a:endParaRPr lang="de-CH"/>
          </a:p>
        </p:txBody>
      </p:sp>
      <p:sp>
        <p:nvSpPr>
          <p:cNvPr id="3" name="Datumsplatzhalter 2"/>
          <p:cNvSpPr>
            <a:spLocks noGrp="1"/>
          </p:cNvSpPr>
          <p:nvPr>
            <p:ph type="dt" idx="1"/>
          </p:nvPr>
        </p:nvSpPr>
        <p:spPr>
          <a:xfrm>
            <a:off x="3850451" y="4"/>
            <a:ext cx="2945659" cy="496411"/>
          </a:xfrm>
          <a:prstGeom prst="rect">
            <a:avLst/>
          </a:prstGeom>
        </p:spPr>
        <p:txBody>
          <a:bodyPr vert="horz" lIns="91392" tIns="45698" rIns="91392" bIns="45698" rtlCol="0"/>
          <a:lstStyle>
            <a:lvl1pPr algn="r">
              <a:defRPr sz="1200"/>
            </a:lvl1pPr>
          </a:lstStyle>
          <a:p>
            <a:fld id="{9D9D8948-1093-41FA-88A9-CF3DC550FCC2}" type="datetimeFigureOut">
              <a:rPr lang="de-CH" smtClean="0"/>
              <a:t>09.02.23</a:t>
            </a:fld>
            <a:endParaRPr lang="de-CH"/>
          </a:p>
        </p:txBody>
      </p:sp>
      <p:sp>
        <p:nvSpPr>
          <p:cNvPr id="4" name="Folienbildplatzhalter 3"/>
          <p:cNvSpPr>
            <a:spLocks noGrp="1" noRot="1" noChangeAspect="1"/>
          </p:cNvSpPr>
          <p:nvPr>
            <p:ph type="sldImg" idx="2"/>
          </p:nvPr>
        </p:nvSpPr>
        <p:spPr>
          <a:xfrm>
            <a:off x="766763" y="744538"/>
            <a:ext cx="5264150" cy="3722687"/>
          </a:xfrm>
          <a:prstGeom prst="rect">
            <a:avLst/>
          </a:prstGeom>
          <a:noFill/>
          <a:ln w="12700">
            <a:solidFill>
              <a:prstClr val="black"/>
            </a:solidFill>
          </a:ln>
        </p:spPr>
        <p:txBody>
          <a:bodyPr vert="horz" lIns="91392" tIns="45698" rIns="91392" bIns="45698" rtlCol="0" anchor="ctr"/>
          <a:lstStyle/>
          <a:p>
            <a:endParaRPr lang="de-CH"/>
          </a:p>
        </p:txBody>
      </p:sp>
      <p:sp>
        <p:nvSpPr>
          <p:cNvPr id="5" name="Notizenplatzhalter 4"/>
          <p:cNvSpPr>
            <a:spLocks noGrp="1"/>
          </p:cNvSpPr>
          <p:nvPr>
            <p:ph type="body" sz="quarter" idx="3"/>
          </p:nvPr>
        </p:nvSpPr>
        <p:spPr>
          <a:xfrm>
            <a:off x="679769" y="4715915"/>
            <a:ext cx="5438140" cy="4467701"/>
          </a:xfrm>
          <a:prstGeom prst="rect">
            <a:avLst/>
          </a:prstGeom>
        </p:spPr>
        <p:txBody>
          <a:bodyPr vert="horz" lIns="91392" tIns="45698" rIns="91392" bIns="45698"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9" y="9430097"/>
            <a:ext cx="2945659" cy="496411"/>
          </a:xfrm>
          <a:prstGeom prst="rect">
            <a:avLst/>
          </a:prstGeom>
        </p:spPr>
        <p:txBody>
          <a:bodyPr vert="horz" lIns="91392" tIns="45698" rIns="91392" bIns="45698" rtlCol="0" anchor="b"/>
          <a:lstStyle>
            <a:lvl1pPr algn="l">
              <a:defRPr sz="1200"/>
            </a:lvl1pPr>
          </a:lstStyle>
          <a:p>
            <a:endParaRPr lang="de-CH"/>
          </a:p>
        </p:txBody>
      </p:sp>
      <p:sp>
        <p:nvSpPr>
          <p:cNvPr id="7" name="Foliennummernplatzhalter 6"/>
          <p:cNvSpPr>
            <a:spLocks noGrp="1"/>
          </p:cNvSpPr>
          <p:nvPr>
            <p:ph type="sldNum" sz="quarter" idx="5"/>
          </p:nvPr>
        </p:nvSpPr>
        <p:spPr>
          <a:xfrm>
            <a:off x="3850451" y="9430097"/>
            <a:ext cx="2945659" cy="496411"/>
          </a:xfrm>
          <a:prstGeom prst="rect">
            <a:avLst/>
          </a:prstGeom>
        </p:spPr>
        <p:txBody>
          <a:bodyPr vert="horz" lIns="91392" tIns="45698" rIns="91392" bIns="45698" rtlCol="0" anchor="b"/>
          <a:lstStyle>
            <a:lvl1pPr algn="r">
              <a:defRPr sz="1200"/>
            </a:lvl1pPr>
          </a:lstStyle>
          <a:p>
            <a:fld id="{14C9982B-3B7F-459A-B1F6-20DE20C99E33}" type="slidenum">
              <a:rPr lang="de-CH" smtClean="0"/>
              <a:t>‹Nr.›</a:t>
            </a:fld>
            <a:endParaRPr lang="de-CH"/>
          </a:p>
        </p:txBody>
      </p:sp>
    </p:spTree>
    <p:extLst>
      <p:ext uri="{BB962C8B-B14F-4D97-AF65-F5344CB8AC3E}">
        <p14:creationId xmlns:p14="http://schemas.microsoft.com/office/powerpoint/2010/main" val="2143928442"/>
      </p:ext>
    </p:extLst>
  </p:cSld>
  <p:clrMap bg1="lt1" tx1="dk1" bg2="lt2" tx2="dk2" accent1="accent1" accent2="accent2" accent3="accent3" accent4="accent4" accent5="accent5" accent6="accent6" hlink="hlink" folHlink="folHlink"/>
  <p:hf hdr="0" ftr="0" dt="0"/>
  <p:notesStyle>
    <a:lvl1pPr marL="0" algn="l" defTabSz="995627" rtl="0" eaLnBrk="1" latinLnBrk="0" hangingPunct="1">
      <a:defRPr sz="1300" kern="1200">
        <a:solidFill>
          <a:schemeClr val="tx1"/>
        </a:solidFill>
        <a:latin typeface="+mn-lt"/>
        <a:ea typeface="+mn-ea"/>
        <a:cs typeface="+mn-cs"/>
      </a:defRPr>
    </a:lvl1pPr>
    <a:lvl2pPr marL="497814" algn="l" defTabSz="995627" rtl="0" eaLnBrk="1" latinLnBrk="0" hangingPunct="1">
      <a:defRPr sz="1300" kern="1200">
        <a:solidFill>
          <a:schemeClr val="tx1"/>
        </a:solidFill>
        <a:latin typeface="+mn-lt"/>
        <a:ea typeface="+mn-ea"/>
        <a:cs typeface="+mn-cs"/>
      </a:defRPr>
    </a:lvl2pPr>
    <a:lvl3pPr marL="995627" algn="l" defTabSz="995627" rtl="0" eaLnBrk="1" latinLnBrk="0" hangingPunct="1">
      <a:defRPr sz="1300" kern="1200">
        <a:solidFill>
          <a:schemeClr val="tx1"/>
        </a:solidFill>
        <a:latin typeface="+mn-lt"/>
        <a:ea typeface="+mn-ea"/>
        <a:cs typeface="+mn-cs"/>
      </a:defRPr>
    </a:lvl3pPr>
    <a:lvl4pPr marL="1493441" algn="l" defTabSz="995627" rtl="0" eaLnBrk="1" latinLnBrk="0" hangingPunct="1">
      <a:defRPr sz="1300" kern="1200">
        <a:solidFill>
          <a:schemeClr val="tx1"/>
        </a:solidFill>
        <a:latin typeface="+mn-lt"/>
        <a:ea typeface="+mn-ea"/>
        <a:cs typeface="+mn-cs"/>
      </a:defRPr>
    </a:lvl4pPr>
    <a:lvl5pPr marL="1991254" algn="l" defTabSz="995627" rtl="0" eaLnBrk="1" latinLnBrk="0" hangingPunct="1">
      <a:defRPr sz="1300" kern="1200">
        <a:solidFill>
          <a:schemeClr val="tx1"/>
        </a:solidFill>
        <a:latin typeface="+mn-lt"/>
        <a:ea typeface="+mn-ea"/>
        <a:cs typeface="+mn-cs"/>
      </a:defRPr>
    </a:lvl5pPr>
    <a:lvl6pPr marL="2489068" algn="l" defTabSz="995627" rtl="0" eaLnBrk="1" latinLnBrk="0" hangingPunct="1">
      <a:defRPr sz="1300" kern="1200">
        <a:solidFill>
          <a:schemeClr val="tx1"/>
        </a:solidFill>
        <a:latin typeface="+mn-lt"/>
        <a:ea typeface="+mn-ea"/>
        <a:cs typeface="+mn-cs"/>
      </a:defRPr>
    </a:lvl6pPr>
    <a:lvl7pPr marL="2986881" algn="l" defTabSz="995627" rtl="0" eaLnBrk="1" latinLnBrk="0" hangingPunct="1">
      <a:defRPr sz="1300" kern="1200">
        <a:solidFill>
          <a:schemeClr val="tx1"/>
        </a:solidFill>
        <a:latin typeface="+mn-lt"/>
        <a:ea typeface="+mn-ea"/>
        <a:cs typeface="+mn-cs"/>
      </a:defRPr>
    </a:lvl7pPr>
    <a:lvl8pPr marL="3484696" algn="l" defTabSz="995627" rtl="0" eaLnBrk="1" latinLnBrk="0" hangingPunct="1">
      <a:defRPr sz="1300" kern="1200">
        <a:solidFill>
          <a:schemeClr val="tx1"/>
        </a:solidFill>
        <a:latin typeface="+mn-lt"/>
        <a:ea typeface="+mn-ea"/>
        <a:cs typeface="+mn-cs"/>
      </a:defRPr>
    </a:lvl8pPr>
    <a:lvl9pPr marL="3982509" algn="l" defTabSz="995627"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18" name="Textplatzhalter 17"/>
          <p:cNvSpPr>
            <a:spLocks noGrp="1"/>
          </p:cNvSpPr>
          <p:nvPr>
            <p:ph type="body" sz="quarter" idx="15"/>
          </p:nvPr>
        </p:nvSpPr>
        <p:spPr>
          <a:xfrm>
            <a:off x="5772621" y="3774880"/>
            <a:ext cx="4327053" cy="1841935"/>
          </a:xfrm>
        </p:spPr>
        <p:txBody>
          <a:bodyPr/>
          <a:lstStyle>
            <a:lvl1pPr>
              <a:defRPr sz="1200">
                <a:latin typeface="Times New Roman" pitchFamily="18" charset="0"/>
                <a:cs typeface="Times New Roman" pitchFamily="18" charset="0"/>
              </a:defRPr>
            </a:lvl1pPr>
          </a:lstStyle>
          <a:p>
            <a:pPr lvl="0"/>
            <a:r>
              <a:rPr lang="de-DE"/>
              <a:t>Formatvorlagen des Textmasters bearbeiten</a:t>
            </a:r>
          </a:p>
        </p:txBody>
      </p:sp>
      <p:sp>
        <p:nvSpPr>
          <p:cNvPr id="7" name="Titel 9"/>
          <p:cNvSpPr>
            <a:spLocks noGrp="1"/>
          </p:cNvSpPr>
          <p:nvPr>
            <p:ph type="title"/>
          </p:nvPr>
        </p:nvSpPr>
        <p:spPr>
          <a:xfrm>
            <a:off x="1746700" y="3960650"/>
            <a:ext cx="3600000" cy="827249"/>
          </a:xfrm>
        </p:spPr>
        <p:txBody>
          <a:bodyPr anchor="t" anchorCtr="0"/>
          <a:lstStyle>
            <a:lvl1pPr>
              <a:defRPr/>
            </a:lvl1pPr>
          </a:lstStyle>
          <a:p>
            <a:r>
              <a:rPr lang="de-DE"/>
              <a:t>Titelmasterformat durch Klicken bearbeiten</a:t>
            </a:r>
            <a:endParaRPr lang="de-CH" dirty="0"/>
          </a:p>
        </p:txBody>
      </p:sp>
      <p:sp>
        <p:nvSpPr>
          <p:cNvPr id="8" name="Textplatzhalter 12"/>
          <p:cNvSpPr>
            <a:spLocks noGrp="1"/>
          </p:cNvSpPr>
          <p:nvPr>
            <p:ph type="body" sz="quarter" idx="12" hasCustomPrompt="1"/>
          </p:nvPr>
        </p:nvSpPr>
        <p:spPr>
          <a:xfrm>
            <a:off x="1746700" y="4789488"/>
            <a:ext cx="3600000" cy="431303"/>
          </a:xfrm>
        </p:spPr>
        <p:txBody>
          <a:bodyPr/>
          <a:lstStyle>
            <a:lvl1pPr>
              <a:defRPr sz="1200" i="1" baseline="0">
                <a:latin typeface="Times New Roman" pitchFamily="18" charset="0"/>
                <a:cs typeface="Times New Roman" pitchFamily="18" charset="0"/>
              </a:defRPr>
            </a:lvl1pPr>
          </a:lstStyle>
          <a:p>
            <a:pPr lvl="0"/>
            <a:r>
              <a:rPr lang="de-DE" dirty="0"/>
              <a:t>Weitere Informationen (Kunde und Kundenberater)</a:t>
            </a:r>
          </a:p>
        </p:txBody>
      </p:sp>
      <p:sp>
        <p:nvSpPr>
          <p:cNvPr id="11" name="Textplatzhalter 12"/>
          <p:cNvSpPr>
            <a:spLocks noGrp="1"/>
          </p:cNvSpPr>
          <p:nvPr>
            <p:ph type="body" sz="quarter" idx="14" hasCustomPrompt="1"/>
          </p:nvPr>
        </p:nvSpPr>
        <p:spPr>
          <a:xfrm>
            <a:off x="1746700" y="3774880"/>
            <a:ext cx="4320000" cy="185771"/>
          </a:xfrm>
        </p:spPr>
        <p:txBody>
          <a:bodyPr/>
          <a:lstStyle>
            <a:lvl1pPr>
              <a:defRPr sz="1400" i="1">
                <a:latin typeface="Times New Roman" pitchFamily="18" charset="0"/>
                <a:cs typeface="Times New Roman" pitchFamily="18" charset="0"/>
              </a:defRPr>
            </a:lvl1pPr>
          </a:lstStyle>
          <a:p>
            <a:pPr lvl="0"/>
            <a:r>
              <a:rPr lang="de-DE" dirty="0"/>
              <a:t>Beschreibung/Zusatz</a:t>
            </a:r>
          </a:p>
        </p:txBody>
      </p:sp>
      <p:sp>
        <p:nvSpPr>
          <p:cNvPr id="4" name="Datumsplatzhalter 3"/>
          <p:cNvSpPr>
            <a:spLocks noGrp="1"/>
          </p:cNvSpPr>
          <p:nvPr>
            <p:ph type="dt" sz="half" idx="16"/>
          </p:nvPr>
        </p:nvSpPr>
        <p:spPr/>
        <p:txBody>
          <a:bodyPr/>
          <a:lstStyle/>
          <a:p>
            <a:fld id="{43B31C5B-CAD2-49E1-BA61-9B61A56B5B5B}" type="datetime1">
              <a:rPr lang="de-CH" smtClean="0"/>
              <a:t>09.02.23</a:t>
            </a:fld>
            <a:endParaRPr lang="de-CH" dirty="0"/>
          </a:p>
        </p:txBody>
      </p:sp>
      <p:sp>
        <p:nvSpPr>
          <p:cNvPr id="6" name="Foliennummernplatzhalter 5"/>
          <p:cNvSpPr>
            <a:spLocks noGrp="1"/>
          </p:cNvSpPr>
          <p:nvPr>
            <p:ph type="sldNum" sz="quarter" idx="18"/>
          </p:nvPr>
        </p:nvSpPr>
        <p:spPr/>
        <p:txBody>
          <a:bodyPr/>
          <a:lstStyle/>
          <a:p>
            <a:fld id="{6F0CBC74-9126-460C-B3F5-1F1B88E61A50}" type="slidenum">
              <a:rPr lang="de-CH" smtClean="0"/>
              <a:pPr/>
              <a:t>‹Nr.›</a:t>
            </a:fld>
            <a:endParaRPr lang="de-CH" dirty="0"/>
          </a:p>
        </p:txBody>
      </p:sp>
      <p:sp>
        <p:nvSpPr>
          <p:cNvPr id="10" name="Textplatzhalter 12"/>
          <p:cNvSpPr>
            <a:spLocks noGrp="1"/>
          </p:cNvSpPr>
          <p:nvPr>
            <p:ph type="body" sz="quarter" idx="19" hasCustomPrompt="1"/>
          </p:nvPr>
        </p:nvSpPr>
        <p:spPr>
          <a:xfrm>
            <a:off x="1751624" y="5276476"/>
            <a:ext cx="3276364" cy="205868"/>
          </a:xfrm>
        </p:spPr>
        <p:txBody>
          <a:bodyPr/>
          <a:lstStyle>
            <a:lvl1pPr>
              <a:defRPr sz="1200" i="1" baseline="0">
                <a:latin typeface="Times New Roman" pitchFamily="18" charset="0"/>
                <a:cs typeface="Times New Roman" pitchFamily="18" charset="0"/>
              </a:defRPr>
            </a:lvl1pPr>
          </a:lstStyle>
          <a:p>
            <a:pPr lvl="0"/>
            <a:r>
              <a:rPr lang="de-DE" dirty="0"/>
              <a:t>Ort, TT.MM.YYYY</a:t>
            </a:r>
          </a:p>
        </p:txBody>
      </p:sp>
    </p:spTree>
    <p:extLst>
      <p:ext uri="{BB962C8B-B14F-4D97-AF65-F5344CB8AC3E}">
        <p14:creationId xmlns:p14="http://schemas.microsoft.com/office/powerpoint/2010/main" val="1258294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enutzerdefiniertes Layou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D9F745C-5650-47EA-A2D8-AE82B5431FDF}" type="datetime1">
              <a:rPr lang="de-CH" smtClean="0"/>
              <a:t>09.02.23</a:t>
            </a:fld>
            <a:endParaRPr lang="de-CH" dirty="0"/>
          </a:p>
        </p:txBody>
      </p:sp>
      <p:sp>
        <p:nvSpPr>
          <p:cNvPr id="4" name="Foliennummernplatzhalter 3"/>
          <p:cNvSpPr>
            <a:spLocks noGrp="1"/>
          </p:cNvSpPr>
          <p:nvPr>
            <p:ph type="sldNum" sz="quarter" idx="11"/>
          </p:nvPr>
        </p:nvSpPr>
        <p:spPr/>
        <p:txBody>
          <a:bodyPr/>
          <a:lstStyle/>
          <a:p>
            <a:fld id="{6F0CBC74-9126-460C-B3F5-1F1B88E61A50}" type="slidenum">
              <a:rPr lang="de-CH" smtClean="0"/>
              <a:pPr/>
              <a:t>‹Nr.›</a:t>
            </a:fld>
            <a:endParaRPr lang="de-CH" dirty="0"/>
          </a:p>
        </p:txBody>
      </p:sp>
      <p:sp>
        <p:nvSpPr>
          <p:cNvPr id="5" name="Textplatzhalter 17"/>
          <p:cNvSpPr>
            <a:spLocks noGrp="1"/>
          </p:cNvSpPr>
          <p:nvPr>
            <p:ph type="body" sz="quarter" idx="18" hasCustomPrompt="1"/>
          </p:nvPr>
        </p:nvSpPr>
        <p:spPr>
          <a:xfrm>
            <a:off x="233364" y="4348800"/>
            <a:ext cx="9937872" cy="2808000"/>
          </a:xfrm>
        </p:spPr>
        <p:txBody>
          <a:bodyPr lIns="90000" tIns="46800" rIns="90000" bIns="46800" anchor="b"/>
          <a:lstStyle>
            <a:lvl1pPr marL="0" indent="0">
              <a:spcBef>
                <a:spcPts val="0"/>
              </a:spcBef>
              <a:buNone/>
              <a:defRPr sz="800" b="0">
                <a:latin typeface="+mj-lt"/>
                <a:cs typeface="Times New Roman" pitchFamily="18" charset="0"/>
              </a:defRPr>
            </a:lvl1pPr>
          </a:lstStyle>
          <a:p>
            <a:pPr lvl="0"/>
            <a:r>
              <a:rPr lang="de-DE" dirty="0"/>
              <a:t>Disclaimer</a:t>
            </a:r>
          </a:p>
        </p:txBody>
      </p:sp>
    </p:spTree>
    <p:extLst>
      <p:ext uri="{BB962C8B-B14F-4D97-AF65-F5344CB8AC3E}">
        <p14:creationId xmlns:p14="http://schemas.microsoft.com/office/powerpoint/2010/main" val="3440393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D9F745C-5650-47EA-A2D8-AE82B5431FDF}" type="datetime1">
              <a:rPr lang="de-CH" smtClean="0"/>
              <a:t>09.02.23</a:t>
            </a:fld>
            <a:endParaRPr lang="de-CH" dirty="0"/>
          </a:p>
        </p:txBody>
      </p:sp>
      <p:sp>
        <p:nvSpPr>
          <p:cNvPr id="4" name="Foliennummernplatzhalter 3"/>
          <p:cNvSpPr>
            <a:spLocks noGrp="1"/>
          </p:cNvSpPr>
          <p:nvPr>
            <p:ph type="sldNum" sz="quarter" idx="11"/>
          </p:nvPr>
        </p:nvSpPr>
        <p:spPr/>
        <p:txBody>
          <a:bodyPr/>
          <a:lstStyle/>
          <a:p>
            <a:fld id="{6F0CBC74-9126-460C-B3F5-1F1B88E61A50}" type="slidenum">
              <a:rPr lang="de-CH" smtClean="0"/>
              <a:pPr/>
              <a:t>‹Nr.›</a:t>
            </a:fld>
            <a:endParaRPr lang="de-CH" dirty="0"/>
          </a:p>
        </p:txBody>
      </p:sp>
      <p:sp>
        <p:nvSpPr>
          <p:cNvPr id="11" name="Titel 1"/>
          <p:cNvSpPr>
            <a:spLocks noGrp="1"/>
          </p:cNvSpPr>
          <p:nvPr>
            <p:ph type="title"/>
          </p:nvPr>
        </p:nvSpPr>
        <p:spPr>
          <a:xfrm>
            <a:off x="233363" y="540271"/>
            <a:ext cx="9757848" cy="611500"/>
          </a:xfrm>
        </p:spPr>
        <p:txBody>
          <a:bodyPr/>
          <a:lstStyle>
            <a:lvl1pPr>
              <a:defRPr/>
            </a:lvl1pPr>
          </a:lstStyle>
          <a:p>
            <a:r>
              <a:rPr lang="de-DE" dirty="0"/>
              <a:t>Titelmasterformat durch Klicken bearbeiten</a:t>
            </a:r>
            <a:endParaRPr lang="de-CH" dirty="0"/>
          </a:p>
        </p:txBody>
      </p:sp>
      <p:sp>
        <p:nvSpPr>
          <p:cNvPr id="9" name="Textplatzhalter 17"/>
          <p:cNvSpPr>
            <a:spLocks noGrp="1"/>
          </p:cNvSpPr>
          <p:nvPr>
            <p:ph type="body" sz="quarter" idx="16" hasCustomPrompt="1"/>
          </p:nvPr>
        </p:nvSpPr>
        <p:spPr>
          <a:xfrm>
            <a:off x="2987389" y="2772000"/>
            <a:ext cx="4842000" cy="514800"/>
          </a:xfrm>
          <a:solidFill>
            <a:srgbClr val="E6E6E6"/>
          </a:solidFill>
        </p:spPr>
        <p:txBody>
          <a:bodyPr anchor="ctr"/>
          <a:lstStyle>
            <a:lvl1pPr marL="263525" indent="-179388">
              <a:spcBef>
                <a:spcPts val="2400"/>
              </a:spcBef>
              <a:buFont typeface="+mj-lt"/>
              <a:buAutoNum type="arabicPeriod"/>
              <a:defRPr sz="1200" b="0">
                <a:latin typeface="+mj-lt"/>
                <a:cs typeface="Times New Roman" pitchFamily="18" charset="0"/>
              </a:defRPr>
            </a:lvl1pPr>
          </a:lstStyle>
          <a:p>
            <a:pPr lvl="0"/>
            <a:r>
              <a:rPr lang="de-DE" dirty="0"/>
              <a:t>Titel</a:t>
            </a:r>
          </a:p>
        </p:txBody>
      </p:sp>
      <p:sp>
        <p:nvSpPr>
          <p:cNvPr id="10" name="Textplatzhalter 17"/>
          <p:cNvSpPr>
            <a:spLocks noGrp="1"/>
          </p:cNvSpPr>
          <p:nvPr>
            <p:ph type="body" sz="quarter" idx="17" hasCustomPrompt="1"/>
          </p:nvPr>
        </p:nvSpPr>
        <p:spPr>
          <a:xfrm>
            <a:off x="2987389" y="3295831"/>
            <a:ext cx="4842000" cy="514800"/>
          </a:xfrm>
          <a:solidFill>
            <a:srgbClr val="E6E6E6"/>
          </a:solidFill>
        </p:spPr>
        <p:txBody>
          <a:bodyPr anchor="ctr"/>
          <a:lstStyle>
            <a:lvl1pPr marL="263525" indent="-179388">
              <a:spcBef>
                <a:spcPts val="2400"/>
              </a:spcBef>
              <a:buFont typeface="+mj-lt"/>
              <a:buAutoNum type="arabicPeriod" startAt="2"/>
              <a:defRPr sz="1200" b="0">
                <a:latin typeface="+mj-lt"/>
                <a:cs typeface="Times New Roman" pitchFamily="18" charset="0"/>
              </a:defRPr>
            </a:lvl1pPr>
          </a:lstStyle>
          <a:p>
            <a:pPr lvl="0"/>
            <a:r>
              <a:rPr lang="de-DE" dirty="0"/>
              <a:t>Titel</a:t>
            </a:r>
          </a:p>
        </p:txBody>
      </p:sp>
      <p:sp>
        <p:nvSpPr>
          <p:cNvPr id="12" name="Textplatzhalter 17"/>
          <p:cNvSpPr>
            <a:spLocks noGrp="1"/>
          </p:cNvSpPr>
          <p:nvPr>
            <p:ph type="body" sz="quarter" idx="18" hasCustomPrompt="1"/>
          </p:nvPr>
        </p:nvSpPr>
        <p:spPr>
          <a:xfrm>
            <a:off x="2987389" y="3810631"/>
            <a:ext cx="4842000" cy="514800"/>
          </a:xfrm>
          <a:solidFill>
            <a:srgbClr val="E6E6E6"/>
          </a:solidFill>
        </p:spPr>
        <p:txBody>
          <a:bodyPr anchor="ctr"/>
          <a:lstStyle>
            <a:lvl1pPr marL="263525" indent="-179388">
              <a:spcBef>
                <a:spcPts val="2400"/>
              </a:spcBef>
              <a:buFont typeface="+mj-lt"/>
              <a:buAutoNum type="arabicPeriod" startAt="3"/>
              <a:defRPr sz="1200" b="0">
                <a:latin typeface="+mj-lt"/>
                <a:cs typeface="Times New Roman" pitchFamily="18" charset="0"/>
              </a:defRPr>
            </a:lvl1pPr>
          </a:lstStyle>
          <a:p>
            <a:pPr lvl="0"/>
            <a:r>
              <a:rPr lang="de-DE" dirty="0"/>
              <a:t>Titel</a:t>
            </a:r>
          </a:p>
        </p:txBody>
      </p:sp>
      <p:sp>
        <p:nvSpPr>
          <p:cNvPr id="13" name="Textplatzhalter 17"/>
          <p:cNvSpPr>
            <a:spLocks noGrp="1"/>
          </p:cNvSpPr>
          <p:nvPr>
            <p:ph type="body" sz="quarter" idx="19" hasCustomPrompt="1"/>
          </p:nvPr>
        </p:nvSpPr>
        <p:spPr>
          <a:xfrm>
            <a:off x="2987389" y="4325431"/>
            <a:ext cx="4842000" cy="514800"/>
          </a:xfrm>
          <a:solidFill>
            <a:srgbClr val="E6E6E6"/>
          </a:solidFill>
        </p:spPr>
        <p:txBody>
          <a:bodyPr anchor="ctr"/>
          <a:lstStyle>
            <a:lvl1pPr marL="263525" indent="-179388">
              <a:spcBef>
                <a:spcPts val="2400"/>
              </a:spcBef>
              <a:buFont typeface="+mj-lt"/>
              <a:buAutoNum type="arabicPeriod" startAt="4"/>
              <a:defRPr sz="1200" b="0">
                <a:latin typeface="+mj-lt"/>
                <a:cs typeface="Times New Roman" pitchFamily="18" charset="0"/>
              </a:defRPr>
            </a:lvl1pPr>
          </a:lstStyle>
          <a:p>
            <a:pPr lvl="0"/>
            <a:r>
              <a:rPr lang="de-DE" dirty="0"/>
              <a:t>Titel</a:t>
            </a:r>
          </a:p>
        </p:txBody>
      </p:sp>
      <p:sp>
        <p:nvSpPr>
          <p:cNvPr id="14" name="Textplatzhalter 17"/>
          <p:cNvSpPr>
            <a:spLocks noGrp="1"/>
          </p:cNvSpPr>
          <p:nvPr>
            <p:ph type="body" sz="quarter" idx="20" hasCustomPrompt="1"/>
          </p:nvPr>
        </p:nvSpPr>
        <p:spPr>
          <a:xfrm>
            <a:off x="2987389" y="4840787"/>
            <a:ext cx="4842000" cy="514800"/>
          </a:xfrm>
          <a:solidFill>
            <a:srgbClr val="E6E6E6"/>
          </a:solidFill>
        </p:spPr>
        <p:txBody>
          <a:bodyPr anchor="ctr"/>
          <a:lstStyle>
            <a:lvl1pPr marL="263525" indent="-179388">
              <a:spcBef>
                <a:spcPts val="2400"/>
              </a:spcBef>
              <a:buFont typeface="+mj-lt"/>
              <a:buAutoNum type="arabicPeriod" startAt="5"/>
              <a:defRPr sz="1200" b="0">
                <a:latin typeface="+mj-lt"/>
                <a:cs typeface="Times New Roman" pitchFamily="18" charset="0"/>
              </a:defRPr>
            </a:lvl1pPr>
          </a:lstStyle>
          <a:p>
            <a:pPr lvl="0"/>
            <a:r>
              <a:rPr lang="de-DE" dirty="0"/>
              <a:t>Titel</a:t>
            </a:r>
          </a:p>
        </p:txBody>
      </p:sp>
    </p:spTree>
    <p:extLst>
      <p:ext uri="{BB962C8B-B14F-4D97-AF65-F5344CB8AC3E}">
        <p14:creationId xmlns:p14="http://schemas.microsoft.com/office/powerpoint/2010/main" val="2060251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Benutzerdefiniertes Layou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D9F745C-5650-47EA-A2D8-AE82B5431FDF}" type="datetime1">
              <a:rPr lang="de-CH" smtClean="0"/>
              <a:t>09.02.23</a:t>
            </a:fld>
            <a:endParaRPr lang="de-CH" dirty="0"/>
          </a:p>
        </p:txBody>
      </p:sp>
      <p:sp>
        <p:nvSpPr>
          <p:cNvPr id="4" name="Foliennummernplatzhalter 3"/>
          <p:cNvSpPr>
            <a:spLocks noGrp="1"/>
          </p:cNvSpPr>
          <p:nvPr>
            <p:ph type="sldNum" sz="quarter" idx="11"/>
          </p:nvPr>
        </p:nvSpPr>
        <p:spPr/>
        <p:txBody>
          <a:bodyPr/>
          <a:lstStyle/>
          <a:p>
            <a:fld id="{6F0CBC74-9126-460C-B3F5-1F1B88E61A50}" type="slidenum">
              <a:rPr lang="de-CH" smtClean="0"/>
              <a:pPr/>
              <a:t>‹Nr.›</a:t>
            </a:fld>
            <a:endParaRPr lang="de-CH" dirty="0"/>
          </a:p>
        </p:txBody>
      </p:sp>
      <p:sp>
        <p:nvSpPr>
          <p:cNvPr id="5" name="Textplatzhalter 7"/>
          <p:cNvSpPr>
            <a:spLocks noGrp="1"/>
          </p:cNvSpPr>
          <p:nvPr>
            <p:ph type="body" sz="quarter" idx="14" hasCustomPrompt="1"/>
          </p:nvPr>
        </p:nvSpPr>
        <p:spPr>
          <a:xfrm>
            <a:off x="233363" y="1296375"/>
            <a:ext cx="9757850" cy="324016"/>
          </a:xfrm>
        </p:spPr>
        <p:txBody>
          <a:bodyPr/>
          <a:lstStyle>
            <a:lvl1pPr>
              <a:defRPr sz="1200"/>
            </a:lvl1pPr>
          </a:lstStyle>
          <a:p>
            <a:pPr lvl="0"/>
            <a:r>
              <a:rPr lang="de-DE" dirty="0"/>
              <a:t>Untertitel/Ergänzung</a:t>
            </a:r>
          </a:p>
        </p:txBody>
      </p:sp>
      <p:sp>
        <p:nvSpPr>
          <p:cNvPr id="6" name="Titel 1"/>
          <p:cNvSpPr>
            <a:spLocks noGrp="1"/>
          </p:cNvSpPr>
          <p:nvPr>
            <p:ph type="title"/>
          </p:nvPr>
        </p:nvSpPr>
        <p:spPr>
          <a:xfrm>
            <a:off x="233363" y="540271"/>
            <a:ext cx="9757848" cy="611500"/>
          </a:xfrm>
        </p:spPr>
        <p:txBody>
          <a:bodyPr/>
          <a:lstStyle>
            <a:lvl1pPr>
              <a:defRPr/>
            </a:lvl1pPr>
          </a:lstStyle>
          <a:p>
            <a:r>
              <a:rPr lang="de-DE" dirty="0"/>
              <a:t>Titelmasterformat durch Klicken bearbeiten</a:t>
            </a:r>
            <a:endParaRPr lang="de-CH" dirty="0"/>
          </a:p>
        </p:txBody>
      </p:sp>
    </p:spTree>
    <p:extLst>
      <p:ext uri="{BB962C8B-B14F-4D97-AF65-F5344CB8AC3E}">
        <p14:creationId xmlns:p14="http://schemas.microsoft.com/office/powerpoint/2010/main" val="129998251"/>
      </p:ext>
    </p:extLst>
  </p:cSld>
  <p:clrMapOvr>
    <a:masterClrMapping/>
  </p:clrMapOvr>
  <p:extLst>
    <p:ext uri="{DCECCB84-F9BA-43D5-87BE-67443E8EF086}">
      <p15:sldGuideLst xmlns:p15="http://schemas.microsoft.com/office/powerpoint/2012/main">
        <p15:guide id="1" orient="horz" pos="696" userDrawn="1">
          <p15:clr>
            <a:srgbClr val="FBAE40"/>
          </p15:clr>
        </p15:guide>
        <p15:guide id="2" pos="147"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el, Untertitel und Inhalt">
    <p:spTree>
      <p:nvGrpSpPr>
        <p:cNvPr id="1" name=""/>
        <p:cNvGrpSpPr/>
        <p:nvPr/>
      </p:nvGrpSpPr>
      <p:grpSpPr>
        <a:xfrm>
          <a:off x="0" y="0"/>
          <a:ext cx="0" cy="0"/>
          <a:chOff x="0" y="0"/>
          <a:chExt cx="0" cy="0"/>
        </a:xfrm>
      </p:grpSpPr>
      <p:sp>
        <p:nvSpPr>
          <p:cNvPr id="6" name="Inhaltsplatzhalter 5"/>
          <p:cNvSpPr>
            <a:spLocks noGrp="1"/>
          </p:cNvSpPr>
          <p:nvPr>
            <p:ph sz="quarter" idx="13"/>
          </p:nvPr>
        </p:nvSpPr>
        <p:spPr>
          <a:xfrm>
            <a:off x="233364" y="1800225"/>
            <a:ext cx="10226674" cy="521970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3" name="Datumsplatzhalter 2"/>
          <p:cNvSpPr>
            <a:spLocks noGrp="1"/>
          </p:cNvSpPr>
          <p:nvPr>
            <p:ph type="dt" sz="half" idx="15"/>
          </p:nvPr>
        </p:nvSpPr>
        <p:spPr>
          <a:xfrm>
            <a:off x="4518608" y="7237015"/>
            <a:ext cx="1620180" cy="180000"/>
          </a:xfrm>
          <a:prstGeom prst="rect">
            <a:avLst/>
          </a:prstGeom>
        </p:spPr>
        <p:txBody>
          <a:bodyPr/>
          <a:lstStyle/>
          <a:p>
            <a:fld id="{D622C337-742B-4A74-BF36-4683DBD42A68}" type="datetime1">
              <a:rPr lang="de-CH" smtClean="0"/>
              <a:t>09.02.23</a:t>
            </a:fld>
            <a:endParaRPr lang="de-CH" dirty="0"/>
          </a:p>
        </p:txBody>
      </p:sp>
      <p:sp>
        <p:nvSpPr>
          <p:cNvPr id="5" name="Foliennummernplatzhalter 4"/>
          <p:cNvSpPr>
            <a:spLocks noGrp="1"/>
          </p:cNvSpPr>
          <p:nvPr>
            <p:ph type="sldNum" sz="quarter" idx="17"/>
          </p:nvPr>
        </p:nvSpPr>
        <p:spPr>
          <a:xfrm>
            <a:off x="10099675" y="7237035"/>
            <a:ext cx="395597" cy="180000"/>
          </a:xfrm>
          <a:prstGeom prst="rect">
            <a:avLst/>
          </a:prstGeom>
        </p:spPr>
        <p:txBody>
          <a:bodyPr/>
          <a:lstStyle/>
          <a:p>
            <a:fld id="{04643FF1-1918-4E1A-96F4-73A76701DE57}" type="slidenum">
              <a:rPr lang="de-CH" smtClean="0"/>
              <a:pPr/>
              <a:t>‹Nr.›</a:t>
            </a:fld>
            <a:endParaRPr lang="de-CH" dirty="0"/>
          </a:p>
        </p:txBody>
      </p:sp>
      <p:sp>
        <p:nvSpPr>
          <p:cNvPr id="10" name="Textplatzhalter 7"/>
          <p:cNvSpPr>
            <a:spLocks noGrp="1"/>
          </p:cNvSpPr>
          <p:nvPr>
            <p:ph type="body" sz="quarter" idx="14" hasCustomPrompt="1"/>
          </p:nvPr>
        </p:nvSpPr>
        <p:spPr>
          <a:xfrm>
            <a:off x="233363" y="1296375"/>
            <a:ext cx="9757850" cy="324016"/>
          </a:xfrm>
        </p:spPr>
        <p:txBody>
          <a:bodyPr/>
          <a:lstStyle>
            <a:lvl1pPr>
              <a:defRPr sz="1200"/>
            </a:lvl1pPr>
          </a:lstStyle>
          <a:p>
            <a:pPr lvl="0"/>
            <a:r>
              <a:rPr lang="de-DE" dirty="0"/>
              <a:t>Untertitel/Ergänzung</a:t>
            </a:r>
          </a:p>
        </p:txBody>
      </p:sp>
      <p:sp>
        <p:nvSpPr>
          <p:cNvPr id="7" name="Titel 1"/>
          <p:cNvSpPr>
            <a:spLocks noGrp="1"/>
          </p:cNvSpPr>
          <p:nvPr>
            <p:ph type="title"/>
          </p:nvPr>
        </p:nvSpPr>
        <p:spPr>
          <a:xfrm>
            <a:off x="233363" y="540271"/>
            <a:ext cx="9757848" cy="611500"/>
          </a:xfrm>
        </p:spPr>
        <p:txBody>
          <a:bodyPr/>
          <a:lstStyle>
            <a:lvl1pPr>
              <a:defRPr/>
            </a:lvl1pPr>
          </a:lstStyle>
          <a:p>
            <a:r>
              <a:rPr lang="de-DE" dirty="0"/>
              <a:t>Titelmasterformat durch Klicken bearbeiten</a:t>
            </a:r>
            <a:endParaRPr lang="de-CH" dirty="0"/>
          </a:p>
        </p:txBody>
      </p:sp>
      <p:cxnSp>
        <p:nvCxnSpPr>
          <p:cNvPr id="8" name="Gerade Verbindung 16"/>
          <p:cNvCxnSpPr/>
          <p:nvPr userDrawn="1"/>
        </p:nvCxnSpPr>
        <p:spPr>
          <a:xfrm flipV="1">
            <a:off x="233363" y="1224000"/>
            <a:ext cx="10243162" cy="3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9" name="Grafik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03991" y="738335"/>
            <a:ext cx="374294" cy="378000"/>
          </a:xfrm>
          <a:prstGeom prst="rect">
            <a:avLst/>
          </a:prstGeom>
        </p:spPr>
      </p:pic>
    </p:spTree>
    <p:extLst>
      <p:ext uri="{BB962C8B-B14F-4D97-AF65-F5344CB8AC3E}">
        <p14:creationId xmlns:p14="http://schemas.microsoft.com/office/powerpoint/2010/main" val="3233489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D9F745C-5650-47EA-A2D8-AE82B5431FDF}" type="datetime1">
              <a:rPr lang="de-CH" smtClean="0"/>
              <a:t>09.02.23</a:t>
            </a:fld>
            <a:endParaRPr lang="de-CH" dirty="0"/>
          </a:p>
        </p:txBody>
      </p:sp>
      <p:sp>
        <p:nvSpPr>
          <p:cNvPr id="4" name="Foliennummernplatzhalter 3"/>
          <p:cNvSpPr>
            <a:spLocks noGrp="1"/>
          </p:cNvSpPr>
          <p:nvPr>
            <p:ph type="sldNum" sz="quarter" idx="11"/>
          </p:nvPr>
        </p:nvSpPr>
        <p:spPr/>
        <p:txBody>
          <a:bodyPr/>
          <a:lstStyle/>
          <a:p>
            <a:fld id="{6F0CBC74-9126-460C-B3F5-1F1B88E61A50}" type="slidenum">
              <a:rPr lang="de-CH" smtClean="0"/>
              <a:pPr/>
              <a:t>‹Nr.›</a:t>
            </a:fld>
            <a:endParaRPr lang="de-CH" dirty="0"/>
          </a:p>
        </p:txBody>
      </p:sp>
      <p:sp>
        <p:nvSpPr>
          <p:cNvPr id="5" name="Textplatzhalter 17"/>
          <p:cNvSpPr>
            <a:spLocks noGrp="1"/>
          </p:cNvSpPr>
          <p:nvPr>
            <p:ph type="body" sz="quarter" idx="15" hasCustomPrompt="1"/>
          </p:nvPr>
        </p:nvSpPr>
        <p:spPr>
          <a:xfrm>
            <a:off x="233363" y="1800000"/>
            <a:ext cx="2556000" cy="360000"/>
          </a:xfrm>
          <a:solidFill>
            <a:srgbClr val="0C2D83"/>
          </a:solidFill>
        </p:spPr>
        <p:txBody>
          <a:bodyPr lIns="90000" rIns="90000" anchor="ctr"/>
          <a:lstStyle>
            <a:lvl1pPr marL="0" indent="0">
              <a:spcBef>
                <a:spcPts val="2400"/>
              </a:spcBef>
              <a:buNone/>
              <a:defRPr sz="1400" b="1">
                <a:solidFill>
                  <a:schemeClr val="bg1"/>
                </a:solidFill>
                <a:latin typeface="+mj-lt"/>
                <a:cs typeface="Times New Roman" pitchFamily="18" charset="0"/>
              </a:defRPr>
            </a:lvl1pPr>
          </a:lstStyle>
          <a:p>
            <a:pPr lvl="0"/>
            <a:r>
              <a:rPr lang="de-DE" dirty="0"/>
              <a:t>Titel 1</a:t>
            </a:r>
          </a:p>
        </p:txBody>
      </p:sp>
      <p:sp>
        <p:nvSpPr>
          <p:cNvPr id="6" name="Textplatzhalter 17"/>
          <p:cNvSpPr>
            <a:spLocks noGrp="1"/>
          </p:cNvSpPr>
          <p:nvPr>
            <p:ph type="body" sz="quarter" idx="16" hasCustomPrompt="1"/>
          </p:nvPr>
        </p:nvSpPr>
        <p:spPr>
          <a:xfrm>
            <a:off x="3069207" y="1797600"/>
            <a:ext cx="7390800" cy="360000"/>
          </a:xfrm>
          <a:solidFill>
            <a:srgbClr val="0C2D83"/>
          </a:solidFill>
        </p:spPr>
        <p:txBody>
          <a:bodyPr lIns="90000" rIns="90000" anchor="ctr"/>
          <a:lstStyle>
            <a:lvl1pPr marL="0" indent="0">
              <a:spcBef>
                <a:spcPts val="0"/>
              </a:spcBef>
              <a:buNone/>
              <a:defRPr sz="1400" b="1">
                <a:solidFill>
                  <a:schemeClr val="bg1"/>
                </a:solidFill>
                <a:latin typeface="+mj-lt"/>
                <a:cs typeface="Times New Roman" pitchFamily="18" charset="0"/>
              </a:defRPr>
            </a:lvl1pPr>
          </a:lstStyle>
          <a:p>
            <a:pPr lvl="0"/>
            <a:r>
              <a:rPr lang="de-DE" dirty="0"/>
              <a:t>Titel 2</a:t>
            </a:r>
          </a:p>
        </p:txBody>
      </p:sp>
      <p:sp>
        <p:nvSpPr>
          <p:cNvPr id="8" name="Textplatzhalter 17"/>
          <p:cNvSpPr>
            <a:spLocks noGrp="1"/>
          </p:cNvSpPr>
          <p:nvPr>
            <p:ph type="body" sz="quarter" idx="17" hasCustomPrompt="1"/>
          </p:nvPr>
        </p:nvSpPr>
        <p:spPr>
          <a:xfrm>
            <a:off x="233363" y="2345804"/>
            <a:ext cx="2540249" cy="858763"/>
          </a:xfrm>
        </p:spPr>
        <p:txBody>
          <a:bodyPr lIns="90000" rIns="90000"/>
          <a:lstStyle>
            <a:lvl1pPr marL="0" indent="0">
              <a:spcBef>
                <a:spcPts val="2000"/>
              </a:spcBef>
              <a:buNone/>
              <a:defRPr sz="1200" b="0">
                <a:latin typeface="+mj-lt"/>
                <a:cs typeface="Times New Roman" pitchFamily="18" charset="0"/>
              </a:defRPr>
            </a:lvl1pPr>
          </a:lstStyle>
          <a:p>
            <a:pPr lvl="0"/>
            <a:r>
              <a:rPr lang="de-DE" dirty="0" err="1"/>
              <a:t>Xxxx</a:t>
            </a:r>
            <a:endParaRPr lang="de-DE" dirty="0"/>
          </a:p>
          <a:p>
            <a:pPr lvl="0"/>
            <a:r>
              <a:rPr lang="de-DE" dirty="0" err="1"/>
              <a:t>Xxxx</a:t>
            </a:r>
            <a:endParaRPr lang="de-DE" dirty="0"/>
          </a:p>
          <a:p>
            <a:pPr lvl="0"/>
            <a:r>
              <a:rPr lang="de-DE" dirty="0" err="1"/>
              <a:t>Xxxx</a:t>
            </a:r>
            <a:endParaRPr lang="de-DE" dirty="0"/>
          </a:p>
        </p:txBody>
      </p:sp>
      <p:sp>
        <p:nvSpPr>
          <p:cNvPr id="11" name="Textplatzhalter 17"/>
          <p:cNvSpPr>
            <a:spLocks noGrp="1"/>
          </p:cNvSpPr>
          <p:nvPr>
            <p:ph type="body" sz="quarter" idx="18" hasCustomPrompt="1"/>
          </p:nvPr>
        </p:nvSpPr>
        <p:spPr>
          <a:xfrm>
            <a:off x="3068004" y="2342356"/>
            <a:ext cx="7392033" cy="862211"/>
          </a:xfrm>
        </p:spPr>
        <p:txBody>
          <a:bodyPr lIns="90000" rIns="90000"/>
          <a:lstStyle>
            <a:lvl1pPr marL="0" indent="0">
              <a:spcBef>
                <a:spcPts val="2000"/>
              </a:spcBef>
              <a:buNone/>
              <a:defRPr sz="1200" b="0">
                <a:latin typeface="+mj-lt"/>
                <a:cs typeface="Times New Roman" pitchFamily="18" charset="0"/>
              </a:defRPr>
            </a:lvl1pPr>
          </a:lstStyle>
          <a:p>
            <a:pPr lvl="0"/>
            <a:r>
              <a:rPr lang="de-DE" dirty="0" err="1"/>
              <a:t>Xxxx</a:t>
            </a:r>
            <a:endParaRPr lang="de-DE" dirty="0"/>
          </a:p>
          <a:p>
            <a:pPr lvl="0"/>
            <a:r>
              <a:rPr lang="de-DE" dirty="0" err="1"/>
              <a:t>Xxxx</a:t>
            </a:r>
            <a:endParaRPr lang="de-DE" dirty="0"/>
          </a:p>
          <a:p>
            <a:pPr lvl="0"/>
            <a:r>
              <a:rPr lang="de-DE" dirty="0" err="1"/>
              <a:t>Xxxx</a:t>
            </a:r>
            <a:endParaRPr lang="de-DE" dirty="0"/>
          </a:p>
        </p:txBody>
      </p:sp>
      <p:sp>
        <p:nvSpPr>
          <p:cNvPr id="10" name="Titel 1"/>
          <p:cNvSpPr>
            <a:spLocks noGrp="1"/>
          </p:cNvSpPr>
          <p:nvPr>
            <p:ph type="title"/>
          </p:nvPr>
        </p:nvSpPr>
        <p:spPr>
          <a:xfrm>
            <a:off x="233363" y="540271"/>
            <a:ext cx="9757848" cy="611500"/>
          </a:xfrm>
        </p:spPr>
        <p:txBody>
          <a:bodyPr/>
          <a:lstStyle>
            <a:lvl1pPr>
              <a:defRPr/>
            </a:lvl1pPr>
          </a:lstStyle>
          <a:p>
            <a:r>
              <a:rPr lang="de-DE" dirty="0"/>
              <a:t>Titelmasterformat durch Klicken bearbeiten</a:t>
            </a:r>
            <a:endParaRPr lang="de-CH" dirty="0"/>
          </a:p>
        </p:txBody>
      </p:sp>
    </p:spTree>
    <p:extLst>
      <p:ext uri="{BB962C8B-B14F-4D97-AF65-F5344CB8AC3E}">
        <p14:creationId xmlns:p14="http://schemas.microsoft.com/office/powerpoint/2010/main" val="3868538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enutzerdefiniertes Layou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D9F745C-5650-47EA-A2D8-AE82B5431FDF}" type="datetime1">
              <a:rPr lang="de-CH" smtClean="0"/>
              <a:t>09.02.23</a:t>
            </a:fld>
            <a:endParaRPr lang="de-CH" dirty="0"/>
          </a:p>
        </p:txBody>
      </p:sp>
      <p:sp>
        <p:nvSpPr>
          <p:cNvPr id="4" name="Foliennummernplatzhalter 3"/>
          <p:cNvSpPr>
            <a:spLocks noGrp="1"/>
          </p:cNvSpPr>
          <p:nvPr>
            <p:ph type="sldNum" sz="quarter" idx="11"/>
          </p:nvPr>
        </p:nvSpPr>
        <p:spPr/>
        <p:txBody>
          <a:bodyPr/>
          <a:lstStyle/>
          <a:p>
            <a:fld id="{6F0CBC74-9126-460C-B3F5-1F1B88E61A50}" type="slidenum">
              <a:rPr lang="de-CH" smtClean="0"/>
              <a:pPr/>
              <a:t>‹Nr.›</a:t>
            </a:fld>
            <a:endParaRPr lang="de-CH" dirty="0"/>
          </a:p>
        </p:txBody>
      </p:sp>
      <p:sp>
        <p:nvSpPr>
          <p:cNvPr id="5" name="Textplatzhalter 17"/>
          <p:cNvSpPr>
            <a:spLocks noGrp="1"/>
          </p:cNvSpPr>
          <p:nvPr>
            <p:ph type="body" sz="quarter" idx="15" hasCustomPrompt="1"/>
          </p:nvPr>
        </p:nvSpPr>
        <p:spPr>
          <a:xfrm>
            <a:off x="450000" y="1800000"/>
            <a:ext cx="4680000" cy="360000"/>
          </a:xfrm>
          <a:solidFill>
            <a:srgbClr val="0C2D83"/>
          </a:solidFill>
        </p:spPr>
        <p:txBody>
          <a:bodyPr lIns="90000" rIns="90000" anchor="ctr"/>
          <a:lstStyle>
            <a:lvl1pPr marL="0" indent="0" algn="ctr">
              <a:spcBef>
                <a:spcPts val="2400"/>
              </a:spcBef>
              <a:buNone/>
              <a:defRPr sz="1400" b="1">
                <a:solidFill>
                  <a:schemeClr val="bg1"/>
                </a:solidFill>
                <a:latin typeface="+mj-lt"/>
                <a:cs typeface="Times New Roman" pitchFamily="18" charset="0"/>
              </a:defRPr>
            </a:lvl1pPr>
          </a:lstStyle>
          <a:p>
            <a:pPr lvl="0"/>
            <a:r>
              <a:rPr lang="de-DE" dirty="0"/>
              <a:t>Titel 1</a:t>
            </a:r>
          </a:p>
        </p:txBody>
      </p:sp>
      <p:sp>
        <p:nvSpPr>
          <p:cNvPr id="6" name="Textplatzhalter 17"/>
          <p:cNvSpPr>
            <a:spLocks noGrp="1"/>
          </p:cNvSpPr>
          <p:nvPr>
            <p:ph type="body" sz="quarter" idx="16" hasCustomPrompt="1"/>
          </p:nvPr>
        </p:nvSpPr>
        <p:spPr>
          <a:xfrm>
            <a:off x="5561999" y="1800000"/>
            <a:ext cx="4680000" cy="360000"/>
          </a:xfrm>
          <a:solidFill>
            <a:srgbClr val="0C2D83"/>
          </a:solidFill>
          <a:ln>
            <a:noFill/>
          </a:ln>
        </p:spPr>
        <p:txBody>
          <a:bodyPr lIns="90000" rIns="90000" anchor="ctr"/>
          <a:lstStyle>
            <a:lvl1pPr marL="0" indent="0" algn="ctr">
              <a:spcBef>
                <a:spcPts val="0"/>
              </a:spcBef>
              <a:buNone/>
              <a:defRPr sz="1400" b="1">
                <a:solidFill>
                  <a:schemeClr val="bg1"/>
                </a:solidFill>
                <a:latin typeface="+mj-lt"/>
                <a:cs typeface="Times New Roman" pitchFamily="18" charset="0"/>
              </a:defRPr>
            </a:lvl1pPr>
          </a:lstStyle>
          <a:p>
            <a:pPr lvl="0"/>
            <a:r>
              <a:rPr lang="de-DE" dirty="0"/>
              <a:t>Titel 2</a:t>
            </a:r>
          </a:p>
        </p:txBody>
      </p:sp>
      <p:sp>
        <p:nvSpPr>
          <p:cNvPr id="10" name="Gleichschenkliges Dreieck 9"/>
          <p:cNvSpPr/>
          <p:nvPr userDrawn="1"/>
        </p:nvSpPr>
        <p:spPr>
          <a:xfrm rot="5400000">
            <a:off x="314081" y="6055074"/>
            <a:ext cx="561776" cy="289938"/>
          </a:xfrm>
          <a:prstGeom prst="triangle">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de-CH" sz="1100" dirty="0" err="1">
              <a:solidFill>
                <a:schemeClr val="tx1"/>
              </a:solidFill>
            </a:endParaRPr>
          </a:p>
        </p:txBody>
      </p:sp>
      <p:sp>
        <p:nvSpPr>
          <p:cNvPr id="11" name="Textplatzhalter 17"/>
          <p:cNvSpPr>
            <a:spLocks noGrp="1"/>
          </p:cNvSpPr>
          <p:nvPr>
            <p:ph type="body" sz="quarter" idx="19" hasCustomPrompt="1"/>
          </p:nvPr>
        </p:nvSpPr>
        <p:spPr>
          <a:xfrm>
            <a:off x="738188" y="5915063"/>
            <a:ext cx="9577064" cy="561224"/>
          </a:xfrm>
        </p:spPr>
        <p:txBody>
          <a:bodyPr lIns="90000" rIns="90000" anchor="ctr"/>
          <a:lstStyle>
            <a:lvl1pPr marL="0" indent="0">
              <a:spcBef>
                <a:spcPts val="2000"/>
              </a:spcBef>
              <a:buNone/>
              <a:defRPr sz="1200" b="0">
                <a:latin typeface="+mj-lt"/>
                <a:cs typeface="Times New Roman" pitchFamily="18" charset="0"/>
              </a:defRPr>
            </a:lvl1pPr>
          </a:lstStyle>
          <a:p>
            <a:pPr lvl="0"/>
            <a:r>
              <a:rPr lang="de-DE" dirty="0"/>
              <a:t>Fazit</a:t>
            </a:r>
          </a:p>
        </p:txBody>
      </p:sp>
      <p:sp>
        <p:nvSpPr>
          <p:cNvPr id="12" name="Textplatzhalter 17"/>
          <p:cNvSpPr>
            <a:spLocks noGrp="1"/>
          </p:cNvSpPr>
          <p:nvPr>
            <p:ph type="body" sz="quarter" idx="20" hasCustomPrompt="1"/>
          </p:nvPr>
        </p:nvSpPr>
        <p:spPr>
          <a:xfrm>
            <a:off x="540000" y="6897600"/>
            <a:ext cx="9701998" cy="324000"/>
          </a:xfrm>
        </p:spPr>
        <p:txBody>
          <a:bodyPr lIns="0" rIns="0" anchor="t"/>
          <a:lstStyle>
            <a:lvl1pPr marL="0" indent="0">
              <a:spcBef>
                <a:spcPts val="2000"/>
              </a:spcBef>
              <a:buNone/>
              <a:defRPr sz="800" b="0">
                <a:latin typeface="+mj-lt"/>
                <a:cs typeface="Times New Roman" pitchFamily="18" charset="0"/>
              </a:defRPr>
            </a:lvl1pPr>
          </a:lstStyle>
          <a:p>
            <a:pPr lvl="0"/>
            <a:r>
              <a:rPr lang="de-DE" dirty="0"/>
              <a:t>Quelle</a:t>
            </a:r>
          </a:p>
        </p:txBody>
      </p:sp>
      <p:sp>
        <p:nvSpPr>
          <p:cNvPr id="13" name="Inhaltsplatzhalter 12"/>
          <p:cNvSpPr>
            <a:spLocks noGrp="1"/>
          </p:cNvSpPr>
          <p:nvPr>
            <p:ph sz="quarter" idx="21"/>
          </p:nvPr>
        </p:nvSpPr>
        <p:spPr>
          <a:xfrm>
            <a:off x="450000" y="2347200"/>
            <a:ext cx="4680000" cy="3454499"/>
          </a:xfrm>
        </p:spPr>
        <p:txBody>
          <a:bodyPr lIns="90000" rIns="90000"/>
          <a:lstStyle>
            <a:lvl1pPr>
              <a:lnSpc>
                <a:spcPct val="150000"/>
              </a:lnSpc>
              <a:spcBef>
                <a:spcPts val="0"/>
              </a:spcBef>
              <a:spcAft>
                <a:spcPts val="600"/>
              </a:spcAft>
              <a:defRPr sz="1000"/>
            </a:lvl1pPr>
            <a:lvl2pPr>
              <a:lnSpc>
                <a:spcPct val="150000"/>
              </a:lnSpc>
              <a:spcBef>
                <a:spcPts val="0"/>
              </a:spcBef>
              <a:spcAft>
                <a:spcPts val="600"/>
              </a:spcAft>
              <a:defRPr sz="1000"/>
            </a:lvl2pPr>
            <a:lvl3pPr>
              <a:lnSpc>
                <a:spcPct val="150000"/>
              </a:lnSpc>
              <a:spcBef>
                <a:spcPts val="0"/>
              </a:spcBef>
              <a:spcAft>
                <a:spcPts val="600"/>
              </a:spcAft>
              <a:defRPr sz="1000"/>
            </a:lvl3pPr>
            <a:lvl4pPr>
              <a:lnSpc>
                <a:spcPct val="150000"/>
              </a:lnSpc>
              <a:spcBef>
                <a:spcPts val="0"/>
              </a:spcBef>
              <a:spcAft>
                <a:spcPts val="600"/>
              </a:spcAft>
              <a:defRPr sz="1000"/>
            </a:lvl4pPr>
            <a:lvl5pPr>
              <a:lnSpc>
                <a:spcPct val="150000"/>
              </a:lnSpc>
              <a:spcBef>
                <a:spcPts val="0"/>
              </a:spcBef>
              <a:spcAft>
                <a:spcPts val="600"/>
              </a:spcAft>
              <a:defRPr sz="10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14" name="Inhaltsplatzhalter 12"/>
          <p:cNvSpPr>
            <a:spLocks noGrp="1"/>
          </p:cNvSpPr>
          <p:nvPr>
            <p:ph sz="quarter" idx="22"/>
          </p:nvPr>
        </p:nvSpPr>
        <p:spPr>
          <a:xfrm>
            <a:off x="5571525" y="2347200"/>
            <a:ext cx="4680000" cy="3454499"/>
          </a:xfrm>
        </p:spPr>
        <p:txBody>
          <a:bodyPr lIns="90000" rIns="90000"/>
          <a:lstStyle>
            <a:lvl1pPr>
              <a:lnSpc>
                <a:spcPct val="150000"/>
              </a:lnSpc>
              <a:spcBef>
                <a:spcPts val="0"/>
              </a:spcBef>
              <a:spcAft>
                <a:spcPts val="600"/>
              </a:spcAft>
              <a:defRPr sz="1000"/>
            </a:lvl1pPr>
            <a:lvl2pPr>
              <a:lnSpc>
                <a:spcPct val="150000"/>
              </a:lnSpc>
              <a:spcBef>
                <a:spcPts val="0"/>
              </a:spcBef>
              <a:spcAft>
                <a:spcPts val="600"/>
              </a:spcAft>
              <a:defRPr sz="1000"/>
            </a:lvl2pPr>
            <a:lvl3pPr>
              <a:lnSpc>
                <a:spcPct val="150000"/>
              </a:lnSpc>
              <a:spcBef>
                <a:spcPts val="0"/>
              </a:spcBef>
              <a:spcAft>
                <a:spcPts val="600"/>
              </a:spcAft>
              <a:defRPr sz="1000"/>
            </a:lvl3pPr>
            <a:lvl4pPr>
              <a:lnSpc>
                <a:spcPct val="150000"/>
              </a:lnSpc>
              <a:spcBef>
                <a:spcPts val="0"/>
              </a:spcBef>
              <a:spcAft>
                <a:spcPts val="600"/>
              </a:spcAft>
              <a:defRPr sz="1000"/>
            </a:lvl4pPr>
            <a:lvl5pPr>
              <a:lnSpc>
                <a:spcPct val="150000"/>
              </a:lnSpc>
              <a:spcBef>
                <a:spcPts val="0"/>
              </a:spcBef>
              <a:spcAft>
                <a:spcPts val="600"/>
              </a:spcAft>
              <a:defRPr sz="10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16" name="Textplatzhalter 7"/>
          <p:cNvSpPr>
            <a:spLocks noGrp="1"/>
          </p:cNvSpPr>
          <p:nvPr>
            <p:ph type="body" sz="quarter" idx="14" hasCustomPrompt="1"/>
          </p:nvPr>
        </p:nvSpPr>
        <p:spPr>
          <a:xfrm>
            <a:off x="233363" y="1296375"/>
            <a:ext cx="9757850" cy="324016"/>
          </a:xfrm>
        </p:spPr>
        <p:txBody>
          <a:bodyPr/>
          <a:lstStyle>
            <a:lvl1pPr>
              <a:defRPr sz="1200"/>
            </a:lvl1pPr>
          </a:lstStyle>
          <a:p>
            <a:pPr lvl="0"/>
            <a:r>
              <a:rPr lang="de-DE" dirty="0"/>
              <a:t>Untertitel/Ergänzung</a:t>
            </a:r>
          </a:p>
        </p:txBody>
      </p:sp>
      <p:sp>
        <p:nvSpPr>
          <p:cNvPr id="17" name="Titel 1"/>
          <p:cNvSpPr>
            <a:spLocks noGrp="1"/>
          </p:cNvSpPr>
          <p:nvPr>
            <p:ph type="title"/>
          </p:nvPr>
        </p:nvSpPr>
        <p:spPr>
          <a:xfrm>
            <a:off x="233363" y="540271"/>
            <a:ext cx="9757848" cy="611500"/>
          </a:xfrm>
        </p:spPr>
        <p:txBody>
          <a:bodyPr/>
          <a:lstStyle>
            <a:lvl1pPr>
              <a:defRPr/>
            </a:lvl1pPr>
          </a:lstStyle>
          <a:p>
            <a:r>
              <a:rPr lang="de-DE" dirty="0"/>
              <a:t>Titelmasterformat durch Klicken bearbeiten</a:t>
            </a:r>
            <a:endParaRPr lang="de-CH" dirty="0"/>
          </a:p>
        </p:txBody>
      </p:sp>
    </p:spTree>
    <p:extLst>
      <p:ext uri="{BB962C8B-B14F-4D97-AF65-F5344CB8AC3E}">
        <p14:creationId xmlns:p14="http://schemas.microsoft.com/office/powerpoint/2010/main" val="1351394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Benutzerdefiniertes Layou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D9F745C-5650-47EA-A2D8-AE82B5431FDF}" type="datetime1">
              <a:rPr lang="de-CH" smtClean="0"/>
              <a:t>09.02.23</a:t>
            </a:fld>
            <a:endParaRPr lang="de-CH" dirty="0"/>
          </a:p>
        </p:txBody>
      </p:sp>
      <p:sp>
        <p:nvSpPr>
          <p:cNvPr id="4" name="Foliennummernplatzhalter 3"/>
          <p:cNvSpPr>
            <a:spLocks noGrp="1"/>
          </p:cNvSpPr>
          <p:nvPr>
            <p:ph type="sldNum" sz="quarter" idx="11"/>
          </p:nvPr>
        </p:nvSpPr>
        <p:spPr/>
        <p:txBody>
          <a:bodyPr/>
          <a:lstStyle/>
          <a:p>
            <a:fld id="{6F0CBC74-9126-460C-B3F5-1F1B88E61A50}" type="slidenum">
              <a:rPr lang="de-CH" smtClean="0"/>
              <a:pPr/>
              <a:t>‹Nr.›</a:t>
            </a:fld>
            <a:endParaRPr lang="de-CH" dirty="0"/>
          </a:p>
        </p:txBody>
      </p:sp>
      <p:sp>
        <p:nvSpPr>
          <p:cNvPr id="6" name="Textplatzhalter 17"/>
          <p:cNvSpPr>
            <a:spLocks noGrp="1"/>
          </p:cNvSpPr>
          <p:nvPr>
            <p:ph type="body" sz="quarter" idx="15" hasCustomPrompt="1"/>
          </p:nvPr>
        </p:nvSpPr>
        <p:spPr>
          <a:xfrm>
            <a:off x="619200" y="1800000"/>
            <a:ext cx="9046800" cy="360000"/>
          </a:xfrm>
          <a:solidFill>
            <a:srgbClr val="0C2D83"/>
          </a:solidFill>
        </p:spPr>
        <p:txBody>
          <a:bodyPr lIns="90000" rIns="90000" anchor="ctr"/>
          <a:lstStyle>
            <a:lvl1pPr marL="0" indent="0" algn="l">
              <a:spcBef>
                <a:spcPts val="2400"/>
              </a:spcBef>
              <a:buNone/>
              <a:defRPr sz="1400" b="1">
                <a:solidFill>
                  <a:schemeClr val="bg1"/>
                </a:solidFill>
                <a:latin typeface="+mj-lt"/>
                <a:cs typeface="Times New Roman" pitchFamily="18" charset="0"/>
              </a:defRPr>
            </a:lvl1pPr>
          </a:lstStyle>
          <a:p>
            <a:pPr lvl="0"/>
            <a:r>
              <a:rPr lang="de-DE" dirty="0"/>
              <a:t>Titel 1</a:t>
            </a:r>
          </a:p>
        </p:txBody>
      </p:sp>
      <p:sp>
        <p:nvSpPr>
          <p:cNvPr id="10" name="Textplatzhalter 17"/>
          <p:cNvSpPr>
            <a:spLocks noGrp="1"/>
          </p:cNvSpPr>
          <p:nvPr>
            <p:ph type="body" sz="quarter" idx="20" hasCustomPrompt="1"/>
          </p:nvPr>
        </p:nvSpPr>
        <p:spPr>
          <a:xfrm>
            <a:off x="540000" y="6897600"/>
            <a:ext cx="9701998" cy="324000"/>
          </a:xfrm>
        </p:spPr>
        <p:txBody>
          <a:bodyPr lIns="0" rIns="0" anchor="t"/>
          <a:lstStyle>
            <a:lvl1pPr marL="0" indent="0">
              <a:spcBef>
                <a:spcPts val="2000"/>
              </a:spcBef>
              <a:buNone/>
              <a:defRPr sz="800" b="0">
                <a:latin typeface="+mj-lt"/>
                <a:cs typeface="Times New Roman" pitchFamily="18" charset="0"/>
              </a:defRPr>
            </a:lvl1pPr>
          </a:lstStyle>
          <a:p>
            <a:pPr lvl="0"/>
            <a:r>
              <a:rPr lang="de-DE" dirty="0"/>
              <a:t>Quelle</a:t>
            </a:r>
          </a:p>
        </p:txBody>
      </p:sp>
      <p:sp>
        <p:nvSpPr>
          <p:cNvPr id="11" name="Inhaltsplatzhalter 12"/>
          <p:cNvSpPr>
            <a:spLocks noGrp="1"/>
          </p:cNvSpPr>
          <p:nvPr>
            <p:ph sz="quarter" idx="21"/>
          </p:nvPr>
        </p:nvSpPr>
        <p:spPr>
          <a:xfrm>
            <a:off x="619200" y="2347200"/>
            <a:ext cx="9046800" cy="3454499"/>
          </a:xfrm>
        </p:spPr>
        <p:txBody>
          <a:bodyPr lIns="90000" rIns="90000"/>
          <a:lstStyle>
            <a:lvl1pPr>
              <a:lnSpc>
                <a:spcPct val="150000"/>
              </a:lnSpc>
              <a:spcBef>
                <a:spcPts val="0"/>
              </a:spcBef>
              <a:spcAft>
                <a:spcPts val="600"/>
              </a:spcAft>
              <a:defRPr sz="1000"/>
            </a:lvl1pPr>
            <a:lvl2pPr>
              <a:lnSpc>
                <a:spcPct val="150000"/>
              </a:lnSpc>
              <a:spcBef>
                <a:spcPts val="0"/>
              </a:spcBef>
              <a:spcAft>
                <a:spcPts val="600"/>
              </a:spcAft>
              <a:defRPr sz="1000"/>
            </a:lvl2pPr>
            <a:lvl3pPr>
              <a:lnSpc>
                <a:spcPct val="150000"/>
              </a:lnSpc>
              <a:spcBef>
                <a:spcPts val="0"/>
              </a:spcBef>
              <a:spcAft>
                <a:spcPts val="600"/>
              </a:spcAft>
              <a:defRPr sz="1000"/>
            </a:lvl3pPr>
            <a:lvl4pPr>
              <a:lnSpc>
                <a:spcPct val="150000"/>
              </a:lnSpc>
              <a:spcBef>
                <a:spcPts val="0"/>
              </a:spcBef>
              <a:spcAft>
                <a:spcPts val="600"/>
              </a:spcAft>
              <a:defRPr sz="1000"/>
            </a:lvl4pPr>
            <a:lvl5pPr>
              <a:lnSpc>
                <a:spcPct val="150000"/>
              </a:lnSpc>
              <a:spcBef>
                <a:spcPts val="0"/>
              </a:spcBef>
              <a:spcAft>
                <a:spcPts val="600"/>
              </a:spcAft>
              <a:defRPr sz="10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13" name="Textplatzhalter 7"/>
          <p:cNvSpPr>
            <a:spLocks noGrp="1"/>
          </p:cNvSpPr>
          <p:nvPr>
            <p:ph type="body" sz="quarter" idx="14" hasCustomPrompt="1"/>
          </p:nvPr>
        </p:nvSpPr>
        <p:spPr>
          <a:xfrm>
            <a:off x="233363" y="1296375"/>
            <a:ext cx="9757850" cy="324016"/>
          </a:xfrm>
        </p:spPr>
        <p:txBody>
          <a:bodyPr/>
          <a:lstStyle>
            <a:lvl1pPr>
              <a:defRPr sz="1200"/>
            </a:lvl1pPr>
          </a:lstStyle>
          <a:p>
            <a:pPr lvl="0"/>
            <a:r>
              <a:rPr lang="de-DE" dirty="0"/>
              <a:t>Untertitel/Ergänzung</a:t>
            </a:r>
          </a:p>
        </p:txBody>
      </p:sp>
      <p:sp>
        <p:nvSpPr>
          <p:cNvPr id="14" name="Gleichschenkliges Dreieck 13"/>
          <p:cNvSpPr/>
          <p:nvPr userDrawn="1"/>
        </p:nvSpPr>
        <p:spPr>
          <a:xfrm rot="5400000">
            <a:off x="494101" y="6055074"/>
            <a:ext cx="561776" cy="289938"/>
          </a:xfrm>
          <a:prstGeom prst="triangle">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de-CH" sz="1100" dirty="0" err="1">
              <a:solidFill>
                <a:schemeClr val="tx1"/>
              </a:solidFill>
            </a:endParaRPr>
          </a:p>
        </p:txBody>
      </p:sp>
      <p:sp>
        <p:nvSpPr>
          <p:cNvPr id="15" name="Textplatzhalter 17"/>
          <p:cNvSpPr>
            <a:spLocks noGrp="1"/>
          </p:cNvSpPr>
          <p:nvPr>
            <p:ph type="body" sz="quarter" idx="19" hasCustomPrompt="1"/>
          </p:nvPr>
        </p:nvSpPr>
        <p:spPr>
          <a:xfrm>
            <a:off x="918208" y="5915063"/>
            <a:ext cx="8747792" cy="561224"/>
          </a:xfrm>
        </p:spPr>
        <p:txBody>
          <a:bodyPr lIns="90000" rIns="90000" anchor="ctr"/>
          <a:lstStyle>
            <a:lvl1pPr marL="0" indent="0">
              <a:spcBef>
                <a:spcPts val="2000"/>
              </a:spcBef>
              <a:buNone/>
              <a:defRPr sz="1200" b="0">
                <a:latin typeface="+mj-lt"/>
                <a:cs typeface="Times New Roman" pitchFamily="18" charset="0"/>
              </a:defRPr>
            </a:lvl1pPr>
          </a:lstStyle>
          <a:p>
            <a:pPr lvl="0"/>
            <a:r>
              <a:rPr lang="de-DE" dirty="0"/>
              <a:t>Fazit</a:t>
            </a:r>
          </a:p>
        </p:txBody>
      </p:sp>
      <p:sp>
        <p:nvSpPr>
          <p:cNvPr id="16" name="Titel 1"/>
          <p:cNvSpPr>
            <a:spLocks noGrp="1"/>
          </p:cNvSpPr>
          <p:nvPr>
            <p:ph type="title"/>
          </p:nvPr>
        </p:nvSpPr>
        <p:spPr>
          <a:xfrm>
            <a:off x="233363" y="540271"/>
            <a:ext cx="9757848" cy="611500"/>
          </a:xfrm>
        </p:spPr>
        <p:txBody>
          <a:bodyPr/>
          <a:lstStyle>
            <a:lvl1pPr>
              <a:defRPr/>
            </a:lvl1pPr>
          </a:lstStyle>
          <a:p>
            <a:r>
              <a:rPr lang="de-DE" dirty="0"/>
              <a:t>Titelmasterformat durch Klicken bearbeiten</a:t>
            </a:r>
            <a:endParaRPr lang="de-CH" dirty="0"/>
          </a:p>
        </p:txBody>
      </p:sp>
    </p:spTree>
    <p:extLst>
      <p:ext uri="{BB962C8B-B14F-4D97-AF65-F5344CB8AC3E}">
        <p14:creationId xmlns:p14="http://schemas.microsoft.com/office/powerpoint/2010/main" val="2169151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D9F745C-5650-47EA-A2D8-AE82B5431FDF}" type="datetime1">
              <a:rPr lang="de-CH" smtClean="0"/>
              <a:t>09.02.23</a:t>
            </a:fld>
            <a:endParaRPr lang="de-CH" dirty="0"/>
          </a:p>
        </p:txBody>
      </p:sp>
      <p:sp>
        <p:nvSpPr>
          <p:cNvPr id="4" name="Foliennummernplatzhalter 3"/>
          <p:cNvSpPr>
            <a:spLocks noGrp="1"/>
          </p:cNvSpPr>
          <p:nvPr>
            <p:ph type="sldNum" sz="quarter" idx="11"/>
          </p:nvPr>
        </p:nvSpPr>
        <p:spPr/>
        <p:txBody>
          <a:bodyPr/>
          <a:lstStyle/>
          <a:p>
            <a:fld id="{6F0CBC74-9126-460C-B3F5-1F1B88E61A50}" type="slidenum">
              <a:rPr lang="de-CH" smtClean="0"/>
              <a:pPr/>
              <a:t>‹Nr.›</a:t>
            </a:fld>
            <a:endParaRPr lang="de-CH" dirty="0"/>
          </a:p>
        </p:txBody>
      </p:sp>
      <p:sp>
        <p:nvSpPr>
          <p:cNvPr id="5" name="Textplatzhalter 17"/>
          <p:cNvSpPr>
            <a:spLocks noGrp="1"/>
          </p:cNvSpPr>
          <p:nvPr>
            <p:ph type="body" sz="quarter" idx="18" hasCustomPrompt="1"/>
          </p:nvPr>
        </p:nvSpPr>
        <p:spPr>
          <a:xfrm>
            <a:off x="233364" y="4348800"/>
            <a:ext cx="9937872" cy="2808000"/>
          </a:xfrm>
        </p:spPr>
        <p:txBody>
          <a:bodyPr lIns="90000" tIns="46800" rIns="90000" bIns="46800" anchor="b"/>
          <a:lstStyle>
            <a:lvl1pPr marL="0" indent="0">
              <a:spcBef>
                <a:spcPts val="0"/>
              </a:spcBef>
              <a:buNone/>
              <a:defRPr sz="800" b="0">
                <a:latin typeface="+mj-lt"/>
                <a:cs typeface="Times New Roman" pitchFamily="18" charset="0"/>
              </a:defRPr>
            </a:lvl1pPr>
          </a:lstStyle>
          <a:p>
            <a:pPr lvl="0"/>
            <a:r>
              <a:rPr lang="de-DE" dirty="0"/>
              <a:t>Disclaimer</a:t>
            </a:r>
          </a:p>
        </p:txBody>
      </p:sp>
    </p:spTree>
    <p:extLst>
      <p:ext uri="{BB962C8B-B14F-4D97-AF65-F5344CB8AC3E}">
        <p14:creationId xmlns:p14="http://schemas.microsoft.com/office/powerpoint/2010/main" val="3981185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D9F745C-5650-47EA-A2D8-AE82B5431FDF}" type="datetime1">
              <a:rPr lang="de-CH" smtClean="0"/>
              <a:t>09.02.23</a:t>
            </a:fld>
            <a:endParaRPr lang="de-CH" dirty="0"/>
          </a:p>
        </p:txBody>
      </p:sp>
      <p:sp>
        <p:nvSpPr>
          <p:cNvPr id="4" name="Foliennummernplatzhalter 3"/>
          <p:cNvSpPr>
            <a:spLocks noGrp="1"/>
          </p:cNvSpPr>
          <p:nvPr>
            <p:ph type="sldNum" sz="quarter" idx="11"/>
          </p:nvPr>
        </p:nvSpPr>
        <p:spPr/>
        <p:txBody>
          <a:bodyPr/>
          <a:lstStyle/>
          <a:p>
            <a:fld id="{6F0CBC74-9126-460C-B3F5-1F1B88E61A50}" type="slidenum">
              <a:rPr lang="de-CH" smtClean="0"/>
              <a:pPr/>
              <a:t>‹Nr.›</a:t>
            </a:fld>
            <a:endParaRPr lang="de-CH" dirty="0"/>
          </a:p>
        </p:txBody>
      </p:sp>
      <p:sp>
        <p:nvSpPr>
          <p:cNvPr id="15" name="Textplatzhalter 17"/>
          <p:cNvSpPr>
            <a:spLocks noGrp="1"/>
          </p:cNvSpPr>
          <p:nvPr>
            <p:ph type="body" sz="quarter" idx="16" hasCustomPrompt="1"/>
          </p:nvPr>
        </p:nvSpPr>
        <p:spPr>
          <a:xfrm>
            <a:off x="2987389" y="2772000"/>
            <a:ext cx="4842000" cy="514800"/>
          </a:xfrm>
          <a:solidFill>
            <a:srgbClr val="E6E6E6"/>
          </a:solidFill>
        </p:spPr>
        <p:txBody>
          <a:bodyPr anchor="ctr"/>
          <a:lstStyle>
            <a:lvl1pPr marL="263525" indent="-179388">
              <a:spcBef>
                <a:spcPts val="2400"/>
              </a:spcBef>
              <a:buFont typeface="+mj-lt"/>
              <a:buAutoNum type="arabicPeriod"/>
              <a:defRPr sz="1200" b="0">
                <a:latin typeface="+mj-lt"/>
                <a:cs typeface="Times New Roman" pitchFamily="18" charset="0"/>
              </a:defRPr>
            </a:lvl1pPr>
          </a:lstStyle>
          <a:p>
            <a:pPr lvl="0"/>
            <a:r>
              <a:rPr lang="de-DE" dirty="0"/>
              <a:t>Titel</a:t>
            </a:r>
          </a:p>
        </p:txBody>
      </p:sp>
      <p:sp>
        <p:nvSpPr>
          <p:cNvPr id="16" name="Textplatzhalter 17"/>
          <p:cNvSpPr>
            <a:spLocks noGrp="1"/>
          </p:cNvSpPr>
          <p:nvPr>
            <p:ph type="body" sz="quarter" idx="17" hasCustomPrompt="1"/>
          </p:nvPr>
        </p:nvSpPr>
        <p:spPr>
          <a:xfrm>
            <a:off x="2987389" y="3295831"/>
            <a:ext cx="4842000" cy="514800"/>
          </a:xfrm>
          <a:solidFill>
            <a:srgbClr val="E6E6E6"/>
          </a:solidFill>
        </p:spPr>
        <p:txBody>
          <a:bodyPr anchor="ctr"/>
          <a:lstStyle>
            <a:lvl1pPr marL="263525" indent="-179388">
              <a:spcBef>
                <a:spcPts val="2400"/>
              </a:spcBef>
              <a:buFont typeface="+mj-lt"/>
              <a:buAutoNum type="arabicPeriod" startAt="2"/>
              <a:defRPr sz="1200" b="0">
                <a:latin typeface="+mj-lt"/>
                <a:cs typeface="Times New Roman" pitchFamily="18" charset="0"/>
              </a:defRPr>
            </a:lvl1pPr>
          </a:lstStyle>
          <a:p>
            <a:pPr lvl="0"/>
            <a:r>
              <a:rPr lang="de-DE" dirty="0"/>
              <a:t>Titel</a:t>
            </a:r>
          </a:p>
        </p:txBody>
      </p:sp>
      <p:sp>
        <p:nvSpPr>
          <p:cNvPr id="17" name="Textplatzhalter 17"/>
          <p:cNvSpPr>
            <a:spLocks noGrp="1"/>
          </p:cNvSpPr>
          <p:nvPr>
            <p:ph type="body" sz="quarter" idx="18" hasCustomPrompt="1"/>
          </p:nvPr>
        </p:nvSpPr>
        <p:spPr>
          <a:xfrm>
            <a:off x="2987389" y="3810631"/>
            <a:ext cx="4842000" cy="514800"/>
          </a:xfrm>
          <a:solidFill>
            <a:srgbClr val="E6E6E6"/>
          </a:solidFill>
        </p:spPr>
        <p:txBody>
          <a:bodyPr anchor="ctr"/>
          <a:lstStyle>
            <a:lvl1pPr marL="263525" indent="-179388">
              <a:spcBef>
                <a:spcPts val="2400"/>
              </a:spcBef>
              <a:buFont typeface="+mj-lt"/>
              <a:buAutoNum type="arabicPeriod" startAt="3"/>
              <a:defRPr sz="1200" b="0">
                <a:latin typeface="+mj-lt"/>
                <a:cs typeface="Times New Roman" pitchFamily="18" charset="0"/>
              </a:defRPr>
            </a:lvl1pPr>
          </a:lstStyle>
          <a:p>
            <a:pPr lvl="0"/>
            <a:r>
              <a:rPr lang="de-DE" dirty="0"/>
              <a:t>Titel</a:t>
            </a:r>
          </a:p>
        </p:txBody>
      </p:sp>
      <p:sp>
        <p:nvSpPr>
          <p:cNvPr id="18" name="Textplatzhalter 17"/>
          <p:cNvSpPr>
            <a:spLocks noGrp="1"/>
          </p:cNvSpPr>
          <p:nvPr>
            <p:ph type="body" sz="quarter" idx="19" hasCustomPrompt="1"/>
          </p:nvPr>
        </p:nvSpPr>
        <p:spPr>
          <a:xfrm>
            <a:off x="2987389" y="4325431"/>
            <a:ext cx="4842000" cy="514800"/>
          </a:xfrm>
          <a:solidFill>
            <a:srgbClr val="E6E6E6"/>
          </a:solidFill>
        </p:spPr>
        <p:txBody>
          <a:bodyPr anchor="ctr"/>
          <a:lstStyle>
            <a:lvl1pPr marL="263525" indent="-179388">
              <a:spcBef>
                <a:spcPts val="2400"/>
              </a:spcBef>
              <a:buFont typeface="+mj-lt"/>
              <a:buAutoNum type="arabicPeriod" startAt="4"/>
              <a:defRPr sz="1200" b="0">
                <a:latin typeface="+mj-lt"/>
                <a:cs typeface="Times New Roman" pitchFamily="18" charset="0"/>
              </a:defRPr>
            </a:lvl1pPr>
          </a:lstStyle>
          <a:p>
            <a:pPr lvl="0"/>
            <a:r>
              <a:rPr lang="de-DE" dirty="0"/>
              <a:t>Titel</a:t>
            </a:r>
          </a:p>
        </p:txBody>
      </p:sp>
      <p:sp>
        <p:nvSpPr>
          <p:cNvPr id="11" name="Titel 1"/>
          <p:cNvSpPr>
            <a:spLocks noGrp="1"/>
          </p:cNvSpPr>
          <p:nvPr>
            <p:ph type="title"/>
          </p:nvPr>
        </p:nvSpPr>
        <p:spPr>
          <a:xfrm>
            <a:off x="233363" y="540271"/>
            <a:ext cx="9757848" cy="611500"/>
          </a:xfrm>
        </p:spPr>
        <p:txBody>
          <a:bodyPr/>
          <a:lstStyle>
            <a:lvl1pPr>
              <a:defRPr/>
            </a:lvl1pPr>
          </a:lstStyle>
          <a:p>
            <a:r>
              <a:rPr lang="de-DE" dirty="0"/>
              <a:t>Titelmasterformat durch Klicken bearbeiten</a:t>
            </a:r>
            <a:endParaRPr lang="de-CH" dirty="0"/>
          </a:p>
        </p:txBody>
      </p:sp>
      <p:sp>
        <p:nvSpPr>
          <p:cNvPr id="10" name="Textplatzhalter 17"/>
          <p:cNvSpPr>
            <a:spLocks noGrp="1"/>
          </p:cNvSpPr>
          <p:nvPr>
            <p:ph type="body" sz="quarter" idx="20" hasCustomPrompt="1"/>
          </p:nvPr>
        </p:nvSpPr>
        <p:spPr>
          <a:xfrm>
            <a:off x="2987389" y="4840787"/>
            <a:ext cx="4842000" cy="514800"/>
          </a:xfrm>
          <a:solidFill>
            <a:srgbClr val="E6E6E6"/>
          </a:solidFill>
        </p:spPr>
        <p:txBody>
          <a:bodyPr anchor="ctr"/>
          <a:lstStyle>
            <a:lvl1pPr marL="263525" indent="-179388">
              <a:spcBef>
                <a:spcPts val="2400"/>
              </a:spcBef>
              <a:buFont typeface="+mj-lt"/>
              <a:buAutoNum type="arabicPeriod" startAt="5"/>
              <a:defRPr sz="1200" b="0">
                <a:latin typeface="+mj-lt"/>
                <a:cs typeface="Times New Roman" pitchFamily="18" charset="0"/>
              </a:defRPr>
            </a:lvl1pPr>
          </a:lstStyle>
          <a:p>
            <a:pPr lvl="0"/>
            <a:r>
              <a:rPr lang="de-DE" dirty="0"/>
              <a:t>Titel</a:t>
            </a:r>
          </a:p>
        </p:txBody>
      </p:sp>
    </p:spTree>
    <p:extLst>
      <p:ext uri="{BB962C8B-B14F-4D97-AF65-F5344CB8AC3E}">
        <p14:creationId xmlns:p14="http://schemas.microsoft.com/office/powerpoint/2010/main" val="3757081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Benutzerdefiniertes Layou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D9F745C-5650-47EA-A2D8-AE82B5431FDF}" type="datetime1">
              <a:rPr lang="de-CH" smtClean="0"/>
              <a:t>09.02.23</a:t>
            </a:fld>
            <a:endParaRPr lang="de-CH" dirty="0"/>
          </a:p>
        </p:txBody>
      </p:sp>
      <p:sp>
        <p:nvSpPr>
          <p:cNvPr id="4" name="Foliennummernplatzhalter 3"/>
          <p:cNvSpPr>
            <a:spLocks noGrp="1"/>
          </p:cNvSpPr>
          <p:nvPr>
            <p:ph type="sldNum" sz="quarter" idx="11"/>
          </p:nvPr>
        </p:nvSpPr>
        <p:spPr/>
        <p:txBody>
          <a:bodyPr/>
          <a:lstStyle/>
          <a:p>
            <a:fld id="{6F0CBC74-9126-460C-B3F5-1F1B88E61A50}" type="slidenum">
              <a:rPr lang="de-CH" smtClean="0"/>
              <a:pPr/>
              <a:t>‹Nr.›</a:t>
            </a:fld>
            <a:endParaRPr lang="de-CH" dirty="0"/>
          </a:p>
        </p:txBody>
      </p:sp>
      <p:sp>
        <p:nvSpPr>
          <p:cNvPr id="5" name="Textplatzhalter 7"/>
          <p:cNvSpPr>
            <a:spLocks noGrp="1"/>
          </p:cNvSpPr>
          <p:nvPr>
            <p:ph type="body" sz="quarter" idx="14" hasCustomPrompt="1"/>
          </p:nvPr>
        </p:nvSpPr>
        <p:spPr>
          <a:xfrm>
            <a:off x="233363" y="1296375"/>
            <a:ext cx="9757850" cy="324016"/>
          </a:xfrm>
        </p:spPr>
        <p:txBody>
          <a:bodyPr/>
          <a:lstStyle>
            <a:lvl1pPr>
              <a:defRPr sz="1200"/>
            </a:lvl1pPr>
          </a:lstStyle>
          <a:p>
            <a:pPr lvl="0"/>
            <a:r>
              <a:rPr lang="de-DE" dirty="0"/>
              <a:t>Untertitel/Ergänzung</a:t>
            </a:r>
          </a:p>
        </p:txBody>
      </p:sp>
      <p:sp>
        <p:nvSpPr>
          <p:cNvPr id="6" name="Titel 1"/>
          <p:cNvSpPr>
            <a:spLocks noGrp="1"/>
          </p:cNvSpPr>
          <p:nvPr>
            <p:ph type="title"/>
          </p:nvPr>
        </p:nvSpPr>
        <p:spPr>
          <a:xfrm>
            <a:off x="233363" y="540271"/>
            <a:ext cx="9757848" cy="611500"/>
          </a:xfrm>
        </p:spPr>
        <p:txBody>
          <a:bodyPr/>
          <a:lstStyle>
            <a:lvl1pPr>
              <a:defRPr/>
            </a:lvl1pPr>
          </a:lstStyle>
          <a:p>
            <a:r>
              <a:rPr lang="de-DE" dirty="0"/>
              <a:t>Titelmasterformat durch Klicken bearbeiten</a:t>
            </a:r>
            <a:endParaRPr lang="de-CH" dirty="0"/>
          </a:p>
        </p:txBody>
      </p:sp>
    </p:spTree>
    <p:extLst>
      <p:ext uri="{BB962C8B-B14F-4D97-AF65-F5344CB8AC3E}">
        <p14:creationId xmlns:p14="http://schemas.microsoft.com/office/powerpoint/2010/main" val="1876147863"/>
      </p:ext>
    </p:extLst>
  </p:cSld>
  <p:clrMapOvr>
    <a:masterClrMapping/>
  </p:clrMapOvr>
  <p:extLst>
    <p:ext uri="{DCECCB84-F9BA-43D5-87BE-67443E8EF086}">
      <p15:sldGuideLst xmlns:p15="http://schemas.microsoft.com/office/powerpoint/2012/main">
        <p15:guide id="1" orient="horz" pos="696">
          <p15:clr>
            <a:srgbClr val="FBAE40"/>
          </p15:clr>
        </p15:guide>
        <p15:guide id="2" pos="14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 Untertitel und Inhalt">
    <p:spTree>
      <p:nvGrpSpPr>
        <p:cNvPr id="1" name=""/>
        <p:cNvGrpSpPr/>
        <p:nvPr/>
      </p:nvGrpSpPr>
      <p:grpSpPr>
        <a:xfrm>
          <a:off x="0" y="0"/>
          <a:ext cx="0" cy="0"/>
          <a:chOff x="0" y="0"/>
          <a:chExt cx="0" cy="0"/>
        </a:xfrm>
      </p:grpSpPr>
      <p:sp>
        <p:nvSpPr>
          <p:cNvPr id="6" name="Inhaltsplatzhalter 5"/>
          <p:cNvSpPr>
            <a:spLocks noGrp="1"/>
          </p:cNvSpPr>
          <p:nvPr>
            <p:ph sz="quarter" idx="13"/>
          </p:nvPr>
        </p:nvSpPr>
        <p:spPr>
          <a:xfrm>
            <a:off x="233364" y="1800225"/>
            <a:ext cx="10226674" cy="5219700"/>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3" name="Datumsplatzhalter 2"/>
          <p:cNvSpPr>
            <a:spLocks noGrp="1"/>
          </p:cNvSpPr>
          <p:nvPr>
            <p:ph type="dt" sz="half" idx="15"/>
          </p:nvPr>
        </p:nvSpPr>
        <p:spPr>
          <a:xfrm>
            <a:off x="4518608" y="7237015"/>
            <a:ext cx="1620180" cy="180000"/>
          </a:xfrm>
          <a:prstGeom prst="rect">
            <a:avLst/>
          </a:prstGeom>
        </p:spPr>
        <p:txBody>
          <a:bodyPr/>
          <a:lstStyle/>
          <a:p>
            <a:fld id="{D622C337-742B-4A74-BF36-4683DBD42A68}" type="datetime1">
              <a:rPr lang="de-CH" smtClean="0"/>
              <a:t>09.02.23</a:t>
            </a:fld>
            <a:endParaRPr lang="de-CH" dirty="0"/>
          </a:p>
        </p:txBody>
      </p:sp>
      <p:sp>
        <p:nvSpPr>
          <p:cNvPr id="5" name="Foliennummernplatzhalter 4"/>
          <p:cNvSpPr>
            <a:spLocks noGrp="1"/>
          </p:cNvSpPr>
          <p:nvPr>
            <p:ph type="sldNum" sz="quarter" idx="17"/>
          </p:nvPr>
        </p:nvSpPr>
        <p:spPr>
          <a:xfrm>
            <a:off x="10099675" y="7237035"/>
            <a:ext cx="395597" cy="180000"/>
          </a:xfrm>
          <a:prstGeom prst="rect">
            <a:avLst/>
          </a:prstGeom>
        </p:spPr>
        <p:txBody>
          <a:bodyPr/>
          <a:lstStyle/>
          <a:p>
            <a:fld id="{04643FF1-1918-4E1A-96F4-73A76701DE57}" type="slidenum">
              <a:rPr lang="de-CH" smtClean="0"/>
              <a:pPr/>
              <a:t>‹Nr.›</a:t>
            </a:fld>
            <a:endParaRPr lang="de-CH" dirty="0"/>
          </a:p>
        </p:txBody>
      </p:sp>
      <p:sp>
        <p:nvSpPr>
          <p:cNvPr id="10" name="Textplatzhalter 7"/>
          <p:cNvSpPr>
            <a:spLocks noGrp="1"/>
          </p:cNvSpPr>
          <p:nvPr>
            <p:ph type="body" sz="quarter" idx="14" hasCustomPrompt="1"/>
          </p:nvPr>
        </p:nvSpPr>
        <p:spPr>
          <a:xfrm>
            <a:off x="233363" y="1296375"/>
            <a:ext cx="9757850" cy="324016"/>
          </a:xfrm>
        </p:spPr>
        <p:txBody>
          <a:bodyPr/>
          <a:lstStyle>
            <a:lvl1pPr>
              <a:defRPr sz="1200"/>
            </a:lvl1pPr>
          </a:lstStyle>
          <a:p>
            <a:pPr lvl="0"/>
            <a:r>
              <a:rPr lang="de-DE" dirty="0"/>
              <a:t>Untertitel/Ergänzung</a:t>
            </a:r>
          </a:p>
        </p:txBody>
      </p:sp>
      <p:sp>
        <p:nvSpPr>
          <p:cNvPr id="7" name="Titel 1"/>
          <p:cNvSpPr>
            <a:spLocks noGrp="1"/>
          </p:cNvSpPr>
          <p:nvPr>
            <p:ph type="title"/>
          </p:nvPr>
        </p:nvSpPr>
        <p:spPr>
          <a:xfrm>
            <a:off x="233363" y="540271"/>
            <a:ext cx="9757848" cy="611500"/>
          </a:xfrm>
        </p:spPr>
        <p:txBody>
          <a:bodyPr/>
          <a:lstStyle>
            <a:lvl1pPr>
              <a:defRPr/>
            </a:lvl1pPr>
          </a:lstStyle>
          <a:p>
            <a:r>
              <a:rPr lang="de-DE" dirty="0"/>
              <a:t>Titelmasterformat durch Klicken bearbeiten</a:t>
            </a:r>
            <a:endParaRPr lang="de-CH" dirty="0"/>
          </a:p>
        </p:txBody>
      </p:sp>
    </p:spTree>
    <p:extLst>
      <p:ext uri="{BB962C8B-B14F-4D97-AF65-F5344CB8AC3E}">
        <p14:creationId xmlns:p14="http://schemas.microsoft.com/office/powerpoint/2010/main" val="248187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D9F745C-5650-47EA-A2D8-AE82B5431FDF}" type="datetime1">
              <a:rPr lang="de-CH" smtClean="0"/>
              <a:t>09.02.23</a:t>
            </a:fld>
            <a:endParaRPr lang="de-CH" dirty="0"/>
          </a:p>
        </p:txBody>
      </p:sp>
      <p:sp>
        <p:nvSpPr>
          <p:cNvPr id="4" name="Foliennummernplatzhalter 3"/>
          <p:cNvSpPr>
            <a:spLocks noGrp="1"/>
          </p:cNvSpPr>
          <p:nvPr>
            <p:ph type="sldNum" sz="quarter" idx="11"/>
          </p:nvPr>
        </p:nvSpPr>
        <p:spPr/>
        <p:txBody>
          <a:bodyPr/>
          <a:lstStyle/>
          <a:p>
            <a:fld id="{6F0CBC74-9126-460C-B3F5-1F1B88E61A50}" type="slidenum">
              <a:rPr lang="de-CH" smtClean="0"/>
              <a:pPr/>
              <a:t>‹Nr.›</a:t>
            </a:fld>
            <a:endParaRPr lang="de-CH" dirty="0"/>
          </a:p>
        </p:txBody>
      </p:sp>
      <p:sp>
        <p:nvSpPr>
          <p:cNvPr id="5" name="Textplatzhalter 17"/>
          <p:cNvSpPr>
            <a:spLocks noGrp="1"/>
          </p:cNvSpPr>
          <p:nvPr>
            <p:ph type="body" sz="quarter" idx="15" hasCustomPrompt="1"/>
          </p:nvPr>
        </p:nvSpPr>
        <p:spPr>
          <a:xfrm>
            <a:off x="233363" y="1800000"/>
            <a:ext cx="2556000" cy="360000"/>
          </a:xfrm>
          <a:solidFill>
            <a:srgbClr val="0C2D83"/>
          </a:solidFill>
        </p:spPr>
        <p:txBody>
          <a:bodyPr lIns="90000" rIns="90000" anchor="ctr"/>
          <a:lstStyle>
            <a:lvl1pPr marL="0" indent="0">
              <a:spcBef>
                <a:spcPts val="2400"/>
              </a:spcBef>
              <a:buNone/>
              <a:defRPr sz="1400" b="1">
                <a:solidFill>
                  <a:schemeClr val="bg1"/>
                </a:solidFill>
                <a:latin typeface="+mj-lt"/>
                <a:cs typeface="Times New Roman" pitchFamily="18" charset="0"/>
              </a:defRPr>
            </a:lvl1pPr>
          </a:lstStyle>
          <a:p>
            <a:pPr lvl="0"/>
            <a:r>
              <a:rPr lang="de-DE" dirty="0"/>
              <a:t>Titel 1</a:t>
            </a:r>
          </a:p>
        </p:txBody>
      </p:sp>
      <p:sp>
        <p:nvSpPr>
          <p:cNvPr id="6" name="Textplatzhalter 17"/>
          <p:cNvSpPr>
            <a:spLocks noGrp="1"/>
          </p:cNvSpPr>
          <p:nvPr>
            <p:ph type="body" sz="quarter" idx="16" hasCustomPrompt="1"/>
          </p:nvPr>
        </p:nvSpPr>
        <p:spPr>
          <a:xfrm>
            <a:off x="3069207" y="1797600"/>
            <a:ext cx="7390800" cy="360000"/>
          </a:xfrm>
          <a:solidFill>
            <a:srgbClr val="0C2D83"/>
          </a:solidFill>
        </p:spPr>
        <p:txBody>
          <a:bodyPr lIns="90000" rIns="90000" anchor="ctr"/>
          <a:lstStyle>
            <a:lvl1pPr marL="0" indent="0">
              <a:spcBef>
                <a:spcPts val="0"/>
              </a:spcBef>
              <a:buNone/>
              <a:defRPr sz="1400" b="1">
                <a:solidFill>
                  <a:schemeClr val="bg1"/>
                </a:solidFill>
                <a:latin typeface="+mj-lt"/>
                <a:cs typeface="Times New Roman" pitchFamily="18" charset="0"/>
              </a:defRPr>
            </a:lvl1pPr>
          </a:lstStyle>
          <a:p>
            <a:pPr lvl="0"/>
            <a:r>
              <a:rPr lang="de-DE" dirty="0"/>
              <a:t>Titel 2</a:t>
            </a:r>
          </a:p>
        </p:txBody>
      </p:sp>
      <p:sp>
        <p:nvSpPr>
          <p:cNvPr id="8" name="Textplatzhalter 17"/>
          <p:cNvSpPr>
            <a:spLocks noGrp="1"/>
          </p:cNvSpPr>
          <p:nvPr>
            <p:ph type="body" sz="quarter" idx="17" hasCustomPrompt="1"/>
          </p:nvPr>
        </p:nvSpPr>
        <p:spPr>
          <a:xfrm>
            <a:off x="233363" y="2345804"/>
            <a:ext cx="2540249" cy="858763"/>
          </a:xfrm>
        </p:spPr>
        <p:txBody>
          <a:bodyPr lIns="90000" rIns="90000"/>
          <a:lstStyle>
            <a:lvl1pPr marL="0" indent="0">
              <a:spcBef>
                <a:spcPts val="2000"/>
              </a:spcBef>
              <a:buNone/>
              <a:defRPr sz="1200" b="0">
                <a:latin typeface="+mj-lt"/>
                <a:cs typeface="Times New Roman" pitchFamily="18" charset="0"/>
              </a:defRPr>
            </a:lvl1pPr>
          </a:lstStyle>
          <a:p>
            <a:pPr lvl="0"/>
            <a:r>
              <a:rPr lang="de-DE" dirty="0" err="1"/>
              <a:t>Xxxx</a:t>
            </a:r>
            <a:endParaRPr lang="de-DE" dirty="0"/>
          </a:p>
          <a:p>
            <a:pPr lvl="0"/>
            <a:r>
              <a:rPr lang="de-DE" dirty="0" err="1"/>
              <a:t>Xxxx</a:t>
            </a:r>
            <a:endParaRPr lang="de-DE" dirty="0"/>
          </a:p>
          <a:p>
            <a:pPr lvl="0"/>
            <a:r>
              <a:rPr lang="de-DE" dirty="0" err="1"/>
              <a:t>Xxxx</a:t>
            </a:r>
            <a:endParaRPr lang="de-DE" dirty="0"/>
          </a:p>
        </p:txBody>
      </p:sp>
      <p:sp>
        <p:nvSpPr>
          <p:cNvPr id="11" name="Textplatzhalter 17"/>
          <p:cNvSpPr>
            <a:spLocks noGrp="1"/>
          </p:cNvSpPr>
          <p:nvPr>
            <p:ph type="body" sz="quarter" idx="18" hasCustomPrompt="1"/>
          </p:nvPr>
        </p:nvSpPr>
        <p:spPr>
          <a:xfrm>
            <a:off x="3068004" y="2342356"/>
            <a:ext cx="7392033" cy="862211"/>
          </a:xfrm>
        </p:spPr>
        <p:txBody>
          <a:bodyPr lIns="90000" rIns="90000"/>
          <a:lstStyle>
            <a:lvl1pPr marL="0" indent="0">
              <a:spcBef>
                <a:spcPts val="2000"/>
              </a:spcBef>
              <a:buNone/>
              <a:defRPr sz="1200" b="0">
                <a:latin typeface="+mj-lt"/>
                <a:cs typeface="Times New Roman" pitchFamily="18" charset="0"/>
              </a:defRPr>
            </a:lvl1pPr>
          </a:lstStyle>
          <a:p>
            <a:pPr lvl="0"/>
            <a:r>
              <a:rPr lang="de-DE" dirty="0" err="1"/>
              <a:t>Xxxx</a:t>
            </a:r>
            <a:endParaRPr lang="de-DE" dirty="0"/>
          </a:p>
          <a:p>
            <a:pPr lvl="0"/>
            <a:r>
              <a:rPr lang="de-DE" dirty="0" err="1"/>
              <a:t>Xxxx</a:t>
            </a:r>
            <a:endParaRPr lang="de-DE" dirty="0"/>
          </a:p>
          <a:p>
            <a:pPr lvl="0"/>
            <a:r>
              <a:rPr lang="de-DE" dirty="0" err="1"/>
              <a:t>Xxxx</a:t>
            </a:r>
            <a:endParaRPr lang="de-DE" dirty="0"/>
          </a:p>
        </p:txBody>
      </p:sp>
      <p:sp>
        <p:nvSpPr>
          <p:cNvPr id="10" name="Titel 1"/>
          <p:cNvSpPr>
            <a:spLocks noGrp="1"/>
          </p:cNvSpPr>
          <p:nvPr>
            <p:ph type="title"/>
          </p:nvPr>
        </p:nvSpPr>
        <p:spPr>
          <a:xfrm>
            <a:off x="233363" y="540271"/>
            <a:ext cx="9757848" cy="611500"/>
          </a:xfrm>
        </p:spPr>
        <p:txBody>
          <a:bodyPr/>
          <a:lstStyle>
            <a:lvl1pPr>
              <a:defRPr/>
            </a:lvl1pPr>
          </a:lstStyle>
          <a:p>
            <a:r>
              <a:rPr lang="de-DE" dirty="0"/>
              <a:t>Titelmasterformat durch Klicken bearbeiten</a:t>
            </a:r>
            <a:endParaRPr lang="de-CH" dirty="0"/>
          </a:p>
        </p:txBody>
      </p:sp>
    </p:spTree>
    <p:extLst>
      <p:ext uri="{BB962C8B-B14F-4D97-AF65-F5344CB8AC3E}">
        <p14:creationId xmlns:p14="http://schemas.microsoft.com/office/powerpoint/2010/main" val="420309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enutzerdefiniertes Layou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D9F745C-5650-47EA-A2D8-AE82B5431FDF}" type="datetime1">
              <a:rPr lang="de-CH" smtClean="0"/>
              <a:t>09.02.23</a:t>
            </a:fld>
            <a:endParaRPr lang="de-CH" dirty="0"/>
          </a:p>
        </p:txBody>
      </p:sp>
      <p:sp>
        <p:nvSpPr>
          <p:cNvPr id="4" name="Foliennummernplatzhalter 3"/>
          <p:cNvSpPr>
            <a:spLocks noGrp="1"/>
          </p:cNvSpPr>
          <p:nvPr>
            <p:ph type="sldNum" sz="quarter" idx="11"/>
          </p:nvPr>
        </p:nvSpPr>
        <p:spPr/>
        <p:txBody>
          <a:bodyPr/>
          <a:lstStyle/>
          <a:p>
            <a:fld id="{6F0CBC74-9126-460C-B3F5-1F1B88E61A50}" type="slidenum">
              <a:rPr lang="de-CH" smtClean="0"/>
              <a:pPr/>
              <a:t>‹Nr.›</a:t>
            </a:fld>
            <a:endParaRPr lang="de-CH" dirty="0"/>
          </a:p>
        </p:txBody>
      </p:sp>
      <p:sp>
        <p:nvSpPr>
          <p:cNvPr id="5" name="Textplatzhalter 17"/>
          <p:cNvSpPr>
            <a:spLocks noGrp="1"/>
          </p:cNvSpPr>
          <p:nvPr>
            <p:ph type="body" sz="quarter" idx="15" hasCustomPrompt="1"/>
          </p:nvPr>
        </p:nvSpPr>
        <p:spPr>
          <a:xfrm>
            <a:off x="450000" y="1800000"/>
            <a:ext cx="4680000" cy="360000"/>
          </a:xfrm>
          <a:solidFill>
            <a:srgbClr val="0C2D83"/>
          </a:solidFill>
        </p:spPr>
        <p:txBody>
          <a:bodyPr lIns="90000" rIns="90000" anchor="ctr"/>
          <a:lstStyle>
            <a:lvl1pPr marL="0" indent="0" algn="ctr">
              <a:spcBef>
                <a:spcPts val="2400"/>
              </a:spcBef>
              <a:buNone/>
              <a:defRPr sz="1400" b="1">
                <a:solidFill>
                  <a:schemeClr val="bg1"/>
                </a:solidFill>
                <a:latin typeface="+mj-lt"/>
                <a:cs typeface="Times New Roman" pitchFamily="18" charset="0"/>
              </a:defRPr>
            </a:lvl1pPr>
          </a:lstStyle>
          <a:p>
            <a:pPr lvl="0"/>
            <a:r>
              <a:rPr lang="de-DE" dirty="0"/>
              <a:t>Titel 1</a:t>
            </a:r>
          </a:p>
        </p:txBody>
      </p:sp>
      <p:sp>
        <p:nvSpPr>
          <p:cNvPr id="6" name="Textplatzhalter 17"/>
          <p:cNvSpPr>
            <a:spLocks noGrp="1"/>
          </p:cNvSpPr>
          <p:nvPr>
            <p:ph type="body" sz="quarter" idx="16" hasCustomPrompt="1"/>
          </p:nvPr>
        </p:nvSpPr>
        <p:spPr>
          <a:xfrm>
            <a:off x="5561999" y="1800000"/>
            <a:ext cx="4680000" cy="360000"/>
          </a:xfrm>
          <a:solidFill>
            <a:srgbClr val="0C2D83"/>
          </a:solidFill>
          <a:ln>
            <a:noFill/>
          </a:ln>
        </p:spPr>
        <p:txBody>
          <a:bodyPr lIns="90000" rIns="90000" anchor="ctr"/>
          <a:lstStyle>
            <a:lvl1pPr marL="0" indent="0" algn="ctr">
              <a:spcBef>
                <a:spcPts val="0"/>
              </a:spcBef>
              <a:buNone/>
              <a:defRPr sz="1400" b="1">
                <a:solidFill>
                  <a:schemeClr val="bg1"/>
                </a:solidFill>
                <a:latin typeface="+mj-lt"/>
                <a:cs typeface="Times New Roman" pitchFamily="18" charset="0"/>
              </a:defRPr>
            </a:lvl1pPr>
          </a:lstStyle>
          <a:p>
            <a:pPr lvl="0"/>
            <a:r>
              <a:rPr lang="de-DE" dirty="0"/>
              <a:t>Titel 2</a:t>
            </a:r>
          </a:p>
        </p:txBody>
      </p:sp>
      <p:sp>
        <p:nvSpPr>
          <p:cNvPr id="10" name="Gleichschenkliges Dreieck 9"/>
          <p:cNvSpPr/>
          <p:nvPr userDrawn="1"/>
        </p:nvSpPr>
        <p:spPr>
          <a:xfrm rot="5400000">
            <a:off x="314081" y="6055074"/>
            <a:ext cx="561776" cy="289938"/>
          </a:xfrm>
          <a:prstGeom prst="triangle">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de-CH" sz="1100" dirty="0" err="1">
              <a:solidFill>
                <a:schemeClr val="tx1"/>
              </a:solidFill>
            </a:endParaRPr>
          </a:p>
        </p:txBody>
      </p:sp>
      <p:sp>
        <p:nvSpPr>
          <p:cNvPr id="11" name="Textplatzhalter 17"/>
          <p:cNvSpPr>
            <a:spLocks noGrp="1"/>
          </p:cNvSpPr>
          <p:nvPr>
            <p:ph type="body" sz="quarter" idx="19" hasCustomPrompt="1"/>
          </p:nvPr>
        </p:nvSpPr>
        <p:spPr>
          <a:xfrm>
            <a:off x="738188" y="5915063"/>
            <a:ext cx="9577064" cy="561224"/>
          </a:xfrm>
        </p:spPr>
        <p:txBody>
          <a:bodyPr lIns="90000" rIns="90000" anchor="ctr"/>
          <a:lstStyle>
            <a:lvl1pPr marL="0" indent="0">
              <a:spcBef>
                <a:spcPts val="2000"/>
              </a:spcBef>
              <a:buNone/>
              <a:defRPr sz="1200" b="0">
                <a:latin typeface="+mj-lt"/>
                <a:cs typeface="Times New Roman" pitchFamily="18" charset="0"/>
              </a:defRPr>
            </a:lvl1pPr>
          </a:lstStyle>
          <a:p>
            <a:pPr lvl="0"/>
            <a:r>
              <a:rPr lang="de-DE" dirty="0"/>
              <a:t>Fazit</a:t>
            </a:r>
          </a:p>
        </p:txBody>
      </p:sp>
      <p:sp>
        <p:nvSpPr>
          <p:cNvPr id="12" name="Textplatzhalter 17"/>
          <p:cNvSpPr>
            <a:spLocks noGrp="1"/>
          </p:cNvSpPr>
          <p:nvPr>
            <p:ph type="body" sz="quarter" idx="20" hasCustomPrompt="1"/>
          </p:nvPr>
        </p:nvSpPr>
        <p:spPr>
          <a:xfrm>
            <a:off x="540000" y="6897600"/>
            <a:ext cx="9701998" cy="324000"/>
          </a:xfrm>
        </p:spPr>
        <p:txBody>
          <a:bodyPr lIns="0" rIns="0" anchor="t"/>
          <a:lstStyle>
            <a:lvl1pPr marL="0" indent="0">
              <a:spcBef>
                <a:spcPts val="2000"/>
              </a:spcBef>
              <a:buNone/>
              <a:defRPr sz="800" b="0">
                <a:latin typeface="+mj-lt"/>
                <a:cs typeface="Times New Roman" pitchFamily="18" charset="0"/>
              </a:defRPr>
            </a:lvl1pPr>
          </a:lstStyle>
          <a:p>
            <a:pPr lvl="0"/>
            <a:r>
              <a:rPr lang="de-DE" dirty="0"/>
              <a:t>Quelle</a:t>
            </a:r>
          </a:p>
        </p:txBody>
      </p:sp>
      <p:sp>
        <p:nvSpPr>
          <p:cNvPr id="13" name="Inhaltsplatzhalter 12"/>
          <p:cNvSpPr>
            <a:spLocks noGrp="1"/>
          </p:cNvSpPr>
          <p:nvPr>
            <p:ph sz="quarter" idx="21"/>
          </p:nvPr>
        </p:nvSpPr>
        <p:spPr>
          <a:xfrm>
            <a:off x="450000" y="2347200"/>
            <a:ext cx="4680000" cy="3454499"/>
          </a:xfrm>
        </p:spPr>
        <p:txBody>
          <a:bodyPr lIns="90000" rIns="90000"/>
          <a:lstStyle>
            <a:lvl1pPr>
              <a:lnSpc>
                <a:spcPct val="150000"/>
              </a:lnSpc>
              <a:spcBef>
                <a:spcPts val="0"/>
              </a:spcBef>
              <a:spcAft>
                <a:spcPts val="600"/>
              </a:spcAft>
              <a:defRPr sz="1000"/>
            </a:lvl1pPr>
            <a:lvl2pPr>
              <a:lnSpc>
                <a:spcPct val="150000"/>
              </a:lnSpc>
              <a:spcBef>
                <a:spcPts val="0"/>
              </a:spcBef>
              <a:spcAft>
                <a:spcPts val="600"/>
              </a:spcAft>
              <a:defRPr sz="1000"/>
            </a:lvl2pPr>
            <a:lvl3pPr>
              <a:lnSpc>
                <a:spcPct val="150000"/>
              </a:lnSpc>
              <a:spcBef>
                <a:spcPts val="0"/>
              </a:spcBef>
              <a:spcAft>
                <a:spcPts val="600"/>
              </a:spcAft>
              <a:defRPr sz="1000"/>
            </a:lvl3pPr>
            <a:lvl4pPr>
              <a:lnSpc>
                <a:spcPct val="150000"/>
              </a:lnSpc>
              <a:spcBef>
                <a:spcPts val="0"/>
              </a:spcBef>
              <a:spcAft>
                <a:spcPts val="600"/>
              </a:spcAft>
              <a:defRPr sz="1000"/>
            </a:lvl4pPr>
            <a:lvl5pPr>
              <a:lnSpc>
                <a:spcPct val="150000"/>
              </a:lnSpc>
              <a:spcBef>
                <a:spcPts val="0"/>
              </a:spcBef>
              <a:spcAft>
                <a:spcPts val="600"/>
              </a:spcAft>
              <a:defRPr sz="10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14" name="Inhaltsplatzhalter 12"/>
          <p:cNvSpPr>
            <a:spLocks noGrp="1"/>
          </p:cNvSpPr>
          <p:nvPr>
            <p:ph sz="quarter" idx="22"/>
          </p:nvPr>
        </p:nvSpPr>
        <p:spPr>
          <a:xfrm>
            <a:off x="5571525" y="2347200"/>
            <a:ext cx="4680000" cy="3454499"/>
          </a:xfrm>
        </p:spPr>
        <p:txBody>
          <a:bodyPr lIns="90000" rIns="90000"/>
          <a:lstStyle>
            <a:lvl1pPr>
              <a:lnSpc>
                <a:spcPct val="150000"/>
              </a:lnSpc>
              <a:spcBef>
                <a:spcPts val="0"/>
              </a:spcBef>
              <a:spcAft>
                <a:spcPts val="600"/>
              </a:spcAft>
              <a:defRPr sz="1000"/>
            </a:lvl1pPr>
            <a:lvl2pPr>
              <a:lnSpc>
                <a:spcPct val="150000"/>
              </a:lnSpc>
              <a:spcBef>
                <a:spcPts val="0"/>
              </a:spcBef>
              <a:spcAft>
                <a:spcPts val="600"/>
              </a:spcAft>
              <a:defRPr sz="1000"/>
            </a:lvl2pPr>
            <a:lvl3pPr>
              <a:lnSpc>
                <a:spcPct val="150000"/>
              </a:lnSpc>
              <a:spcBef>
                <a:spcPts val="0"/>
              </a:spcBef>
              <a:spcAft>
                <a:spcPts val="600"/>
              </a:spcAft>
              <a:defRPr sz="1000"/>
            </a:lvl3pPr>
            <a:lvl4pPr>
              <a:lnSpc>
                <a:spcPct val="150000"/>
              </a:lnSpc>
              <a:spcBef>
                <a:spcPts val="0"/>
              </a:spcBef>
              <a:spcAft>
                <a:spcPts val="600"/>
              </a:spcAft>
              <a:defRPr sz="1000"/>
            </a:lvl4pPr>
            <a:lvl5pPr>
              <a:lnSpc>
                <a:spcPct val="150000"/>
              </a:lnSpc>
              <a:spcBef>
                <a:spcPts val="0"/>
              </a:spcBef>
              <a:spcAft>
                <a:spcPts val="600"/>
              </a:spcAft>
              <a:defRPr sz="10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16" name="Textplatzhalter 7"/>
          <p:cNvSpPr>
            <a:spLocks noGrp="1"/>
          </p:cNvSpPr>
          <p:nvPr>
            <p:ph type="body" sz="quarter" idx="14" hasCustomPrompt="1"/>
          </p:nvPr>
        </p:nvSpPr>
        <p:spPr>
          <a:xfrm>
            <a:off x="233363" y="1296375"/>
            <a:ext cx="9757850" cy="324016"/>
          </a:xfrm>
        </p:spPr>
        <p:txBody>
          <a:bodyPr/>
          <a:lstStyle>
            <a:lvl1pPr>
              <a:defRPr sz="1200"/>
            </a:lvl1pPr>
          </a:lstStyle>
          <a:p>
            <a:pPr lvl="0"/>
            <a:r>
              <a:rPr lang="de-DE" dirty="0"/>
              <a:t>Untertitel/Ergänzung</a:t>
            </a:r>
          </a:p>
        </p:txBody>
      </p:sp>
      <p:sp>
        <p:nvSpPr>
          <p:cNvPr id="17" name="Titel 1"/>
          <p:cNvSpPr>
            <a:spLocks noGrp="1"/>
          </p:cNvSpPr>
          <p:nvPr>
            <p:ph type="title"/>
          </p:nvPr>
        </p:nvSpPr>
        <p:spPr>
          <a:xfrm>
            <a:off x="233363" y="540271"/>
            <a:ext cx="9757848" cy="611500"/>
          </a:xfrm>
        </p:spPr>
        <p:txBody>
          <a:bodyPr/>
          <a:lstStyle>
            <a:lvl1pPr>
              <a:defRPr/>
            </a:lvl1pPr>
          </a:lstStyle>
          <a:p>
            <a:r>
              <a:rPr lang="de-DE" dirty="0"/>
              <a:t>Titelmasterformat durch Klicken bearbeiten</a:t>
            </a:r>
            <a:endParaRPr lang="de-CH" dirty="0"/>
          </a:p>
        </p:txBody>
      </p:sp>
    </p:spTree>
    <p:extLst>
      <p:ext uri="{BB962C8B-B14F-4D97-AF65-F5344CB8AC3E}">
        <p14:creationId xmlns:p14="http://schemas.microsoft.com/office/powerpoint/2010/main" val="1634199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Benutzerdefiniertes Layout">
    <p:spTree>
      <p:nvGrpSpPr>
        <p:cNvPr id="1" name=""/>
        <p:cNvGrpSpPr/>
        <p:nvPr/>
      </p:nvGrpSpPr>
      <p:grpSpPr>
        <a:xfrm>
          <a:off x="0" y="0"/>
          <a:ext cx="0" cy="0"/>
          <a:chOff x="0" y="0"/>
          <a:chExt cx="0" cy="0"/>
        </a:xfrm>
      </p:grpSpPr>
      <p:sp>
        <p:nvSpPr>
          <p:cNvPr id="3" name="Datumsplatzhalter 2"/>
          <p:cNvSpPr>
            <a:spLocks noGrp="1"/>
          </p:cNvSpPr>
          <p:nvPr>
            <p:ph type="dt" sz="half" idx="10"/>
          </p:nvPr>
        </p:nvSpPr>
        <p:spPr/>
        <p:txBody>
          <a:bodyPr/>
          <a:lstStyle/>
          <a:p>
            <a:fld id="{DD9F745C-5650-47EA-A2D8-AE82B5431FDF}" type="datetime1">
              <a:rPr lang="de-CH" smtClean="0"/>
              <a:t>09.02.23</a:t>
            </a:fld>
            <a:endParaRPr lang="de-CH" dirty="0"/>
          </a:p>
        </p:txBody>
      </p:sp>
      <p:sp>
        <p:nvSpPr>
          <p:cNvPr id="4" name="Foliennummernplatzhalter 3"/>
          <p:cNvSpPr>
            <a:spLocks noGrp="1"/>
          </p:cNvSpPr>
          <p:nvPr>
            <p:ph type="sldNum" sz="quarter" idx="11"/>
          </p:nvPr>
        </p:nvSpPr>
        <p:spPr/>
        <p:txBody>
          <a:bodyPr/>
          <a:lstStyle/>
          <a:p>
            <a:fld id="{6F0CBC74-9126-460C-B3F5-1F1B88E61A50}" type="slidenum">
              <a:rPr lang="de-CH" smtClean="0"/>
              <a:pPr/>
              <a:t>‹Nr.›</a:t>
            </a:fld>
            <a:endParaRPr lang="de-CH" dirty="0"/>
          </a:p>
        </p:txBody>
      </p:sp>
      <p:sp>
        <p:nvSpPr>
          <p:cNvPr id="6" name="Textplatzhalter 17"/>
          <p:cNvSpPr>
            <a:spLocks noGrp="1"/>
          </p:cNvSpPr>
          <p:nvPr>
            <p:ph type="body" sz="quarter" idx="15" hasCustomPrompt="1"/>
          </p:nvPr>
        </p:nvSpPr>
        <p:spPr>
          <a:xfrm>
            <a:off x="619200" y="1800000"/>
            <a:ext cx="9046800" cy="360000"/>
          </a:xfrm>
          <a:solidFill>
            <a:srgbClr val="0C2D83"/>
          </a:solidFill>
        </p:spPr>
        <p:txBody>
          <a:bodyPr lIns="90000" rIns="90000" anchor="ctr"/>
          <a:lstStyle>
            <a:lvl1pPr marL="0" indent="0" algn="l">
              <a:spcBef>
                <a:spcPts val="2400"/>
              </a:spcBef>
              <a:buNone/>
              <a:defRPr sz="1400" b="1">
                <a:solidFill>
                  <a:schemeClr val="bg1"/>
                </a:solidFill>
                <a:latin typeface="+mj-lt"/>
                <a:cs typeface="Times New Roman" pitchFamily="18" charset="0"/>
              </a:defRPr>
            </a:lvl1pPr>
          </a:lstStyle>
          <a:p>
            <a:pPr lvl="0"/>
            <a:r>
              <a:rPr lang="de-DE" dirty="0"/>
              <a:t>Titel 1</a:t>
            </a:r>
          </a:p>
        </p:txBody>
      </p:sp>
      <p:sp>
        <p:nvSpPr>
          <p:cNvPr id="10" name="Textplatzhalter 17"/>
          <p:cNvSpPr>
            <a:spLocks noGrp="1"/>
          </p:cNvSpPr>
          <p:nvPr>
            <p:ph type="body" sz="quarter" idx="20" hasCustomPrompt="1"/>
          </p:nvPr>
        </p:nvSpPr>
        <p:spPr>
          <a:xfrm>
            <a:off x="540000" y="6897600"/>
            <a:ext cx="9701998" cy="324000"/>
          </a:xfrm>
        </p:spPr>
        <p:txBody>
          <a:bodyPr lIns="0" rIns="0" anchor="t"/>
          <a:lstStyle>
            <a:lvl1pPr marL="0" indent="0">
              <a:spcBef>
                <a:spcPts val="2000"/>
              </a:spcBef>
              <a:buNone/>
              <a:defRPr sz="800" b="0">
                <a:latin typeface="+mj-lt"/>
                <a:cs typeface="Times New Roman" pitchFamily="18" charset="0"/>
              </a:defRPr>
            </a:lvl1pPr>
          </a:lstStyle>
          <a:p>
            <a:pPr lvl="0"/>
            <a:r>
              <a:rPr lang="de-DE" dirty="0"/>
              <a:t>Quelle</a:t>
            </a:r>
          </a:p>
        </p:txBody>
      </p:sp>
      <p:sp>
        <p:nvSpPr>
          <p:cNvPr id="11" name="Inhaltsplatzhalter 12"/>
          <p:cNvSpPr>
            <a:spLocks noGrp="1"/>
          </p:cNvSpPr>
          <p:nvPr>
            <p:ph sz="quarter" idx="21"/>
          </p:nvPr>
        </p:nvSpPr>
        <p:spPr>
          <a:xfrm>
            <a:off x="619200" y="2347200"/>
            <a:ext cx="9046800" cy="3454499"/>
          </a:xfrm>
        </p:spPr>
        <p:txBody>
          <a:bodyPr lIns="90000" rIns="90000"/>
          <a:lstStyle>
            <a:lvl1pPr>
              <a:lnSpc>
                <a:spcPct val="150000"/>
              </a:lnSpc>
              <a:spcBef>
                <a:spcPts val="0"/>
              </a:spcBef>
              <a:spcAft>
                <a:spcPts val="600"/>
              </a:spcAft>
              <a:defRPr sz="1000"/>
            </a:lvl1pPr>
            <a:lvl2pPr>
              <a:lnSpc>
                <a:spcPct val="150000"/>
              </a:lnSpc>
              <a:spcBef>
                <a:spcPts val="0"/>
              </a:spcBef>
              <a:spcAft>
                <a:spcPts val="600"/>
              </a:spcAft>
              <a:defRPr sz="1000"/>
            </a:lvl2pPr>
            <a:lvl3pPr>
              <a:lnSpc>
                <a:spcPct val="150000"/>
              </a:lnSpc>
              <a:spcBef>
                <a:spcPts val="0"/>
              </a:spcBef>
              <a:spcAft>
                <a:spcPts val="600"/>
              </a:spcAft>
              <a:defRPr sz="1000"/>
            </a:lvl3pPr>
            <a:lvl4pPr>
              <a:lnSpc>
                <a:spcPct val="150000"/>
              </a:lnSpc>
              <a:spcBef>
                <a:spcPts val="0"/>
              </a:spcBef>
              <a:spcAft>
                <a:spcPts val="600"/>
              </a:spcAft>
              <a:defRPr sz="1000"/>
            </a:lvl4pPr>
            <a:lvl5pPr>
              <a:lnSpc>
                <a:spcPct val="150000"/>
              </a:lnSpc>
              <a:spcBef>
                <a:spcPts val="0"/>
              </a:spcBef>
              <a:spcAft>
                <a:spcPts val="600"/>
              </a:spcAft>
              <a:defRPr sz="1000"/>
            </a:lvl5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de-CH" dirty="0"/>
          </a:p>
        </p:txBody>
      </p:sp>
      <p:sp>
        <p:nvSpPr>
          <p:cNvPr id="13" name="Textplatzhalter 7"/>
          <p:cNvSpPr>
            <a:spLocks noGrp="1"/>
          </p:cNvSpPr>
          <p:nvPr>
            <p:ph type="body" sz="quarter" idx="14" hasCustomPrompt="1"/>
          </p:nvPr>
        </p:nvSpPr>
        <p:spPr>
          <a:xfrm>
            <a:off x="233363" y="1296375"/>
            <a:ext cx="9757850" cy="324016"/>
          </a:xfrm>
        </p:spPr>
        <p:txBody>
          <a:bodyPr/>
          <a:lstStyle>
            <a:lvl1pPr>
              <a:defRPr sz="1200"/>
            </a:lvl1pPr>
          </a:lstStyle>
          <a:p>
            <a:pPr lvl="0"/>
            <a:r>
              <a:rPr lang="de-DE" dirty="0"/>
              <a:t>Untertitel/Ergänzung</a:t>
            </a:r>
          </a:p>
        </p:txBody>
      </p:sp>
      <p:sp>
        <p:nvSpPr>
          <p:cNvPr id="14" name="Gleichschenkliges Dreieck 13"/>
          <p:cNvSpPr/>
          <p:nvPr userDrawn="1"/>
        </p:nvSpPr>
        <p:spPr>
          <a:xfrm rot="5400000">
            <a:off x="494101" y="6055074"/>
            <a:ext cx="561776" cy="289938"/>
          </a:xfrm>
          <a:prstGeom prst="triangle">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de-CH" sz="1100" dirty="0" err="1">
              <a:solidFill>
                <a:schemeClr val="tx1"/>
              </a:solidFill>
            </a:endParaRPr>
          </a:p>
        </p:txBody>
      </p:sp>
      <p:sp>
        <p:nvSpPr>
          <p:cNvPr id="15" name="Textplatzhalter 17"/>
          <p:cNvSpPr>
            <a:spLocks noGrp="1"/>
          </p:cNvSpPr>
          <p:nvPr>
            <p:ph type="body" sz="quarter" idx="19" hasCustomPrompt="1"/>
          </p:nvPr>
        </p:nvSpPr>
        <p:spPr>
          <a:xfrm>
            <a:off x="918208" y="5915063"/>
            <a:ext cx="8747792" cy="561224"/>
          </a:xfrm>
        </p:spPr>
        <p:txBody>
          <a:bodyPr lIns="90000" rIns="90000" anchor="ctr"/>
          <a:lstStyle>
            <a:lvl1pPr marL="0" indent="0">
              <a:spcBef>
                <a:spcPts val="2000"/>
              </a:spcBef>
              <a:buNone/>
              <a:defRPr sz="1200" b="0">
                <a:latin typeface="+mj-lt"/>
                <a:cs typeface="Times New Roman" pitchFamily="18" charset="0"/>
              </a:defRPr>
            </a:lvl1pPr>
          </a:lstStyle>
          <a:p>
            <a:pPr lvl="0"/>
            <a:r>
              <a:rPr lang="de-DE" dirty="0"/>
              <a:t>Fazit</a:t>
            </a:r>
          </a:p>
        </p:txBody>
      </p:sp>
      <p:sp>
        <p:nvSpPr>
          <p:cNvPr id="16" name="Titel 1"/>
          <p:cNvSpPr>
            <a:spLocks noGrp="1"/>
          </p:cNvSpPr>
          <p:nvPr>
            <p:ph type="title"/>
          </p:nvPr>
        </p:nvSpPr>
        <p:spPr>
          <a:xfrm>
            <a:off x="233363" y="540271"/>
            <a:ext cx="9757848" cy="611500"/>
          </a:xfrm>
        </p:spPr>
        <p:txBody>
          <a:bodyPr/>
          <a:lstStyle>
            <a:lvl1pPr>
              <a:defRPr/>
            </a:lvl1pPr>
          </a:lstStyle>
          <a:p>
            <a:r>
              <a:rPr lang="de-DE" dirty="0"/>
              <a:t>Titelmasterformat durch Klicken bearbeiten</a:t>
            </a:r>
            <a:endParaRPr lang="de-CH" dirty="0"/>
          </a:p>
        </p:txBody>
      </p:sp>
    </p:spTree>
    <p:extLst>
      <p:ext uri="{BB962C8B-B14F-4D97-AF65-F5344CB8AC3E}">
        <p14:creationId xmlns:p14="http://schemas.microsoft.com/office/powerpoint/2010/main" val="1770181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18" name="Textplatzhalter 17"/>
          <p:cNvSpPr>
            <a:spLocks noGrp="1"/>
          </p:cNvSpPr>
          <p:nvPr>
            <p:ph type="body" sz="quarter" idx="15"/>
          </p:nvPr>
        </p:nvSpPr>
        <p:spPr>
          <a:xfrm>
            <a:off x="5772621" y="3774880"/>
            <a:ext cx="4327053" cy="1841935"/>
          </a:xfrm>
        </p:spPr>
        <p:txBody>
          <a:bodyPr/>
          <a:lstStyle>
            <a:lvl1pPr>
              <a:defRPr sz="1200">
                <a:latin typeface="Times New Roman" pitchFamily="18" charset="0"/>
                <a:cs typeface="Times New Roman" pitchFamily="18" charset="0"/>
              </a:defRPr>
            </a:lvl1pPr>
          </a:lstStyle>
          <a:p>
            <a:pPr lvl="0"/>
            <a:r>
              <a:rPr lang="de-DE"/>
              <a:t>Formatvorlagen des Textmasters bearbeiten</a:t>
            </a:r>
          </a:p>
        </p:txBody>
      </p:sp>
      <p:sp>
        <p:nvSpPr>
          <p:cNvPr id="7" name="Titel 9"/>
          <p:cNvSpPr>
            <a:spLocks noGrp="1"/>
          </p:cNvSpPr>
          <p:nvPr>
            <p:ph type="title"/>
          </p:nvPr>
        </p:nvSpPr>
        <p:spPr>
          <a:xfrm>
            <a:off x="1746700" y="3960650"/>
            <a:ext cx="3600000" cy="827249"/>
          </a:xfrm>
        </p:spPr>
        <p:txBody>
          <a:bodyPr anchor="t" anchorCtr="0"/>
          <a:lstStyle>
            <a:lvl1pPr>
              <a:defRPr/>
            </a:lvl1pPr>
          </a:lstStyle>
          <a:p>
            <a:r>
              <a:rPr lang="de-DE"/>
              <a:t>Titelmasterformat durch Klicken bearbeiten</a:t>
            </a:r>
            <a:endParaRPr lang="de-CH" dirty="0"/>
          </a:p>
        </p:txBody>
      </p:sp>
      <p:sp>
        <p:nvSpPr>
          <p:cNvPr id="8" name="Textplatzhalter 12"/>
          <p:cNvSpPr>
            <a:spLocks noGrp="1"/>
          </p:cNvSpPr>
          <p:nvPr>
            <p:ph type="body" sz="quarter" idx="12" hasCustomPrompt="1"/>
          </p:nvPr>
        </p:nvSpPr>
        <p:spPr>
          <a:xfrm>
            <a:off x="1746700" y="4789488"/>
            <a:ext cx="3600000" cy="431303"/>
          </a:xfrm>
        </p:spPr>
        <p:txBody>
          <a:bodyPr/>
          <a:lstStyle>
            <a:lvl1pPr>
              <a:defRPr sz="1200" i="1" baseline="0">
                <a:latin typeface="Times New Roman" pitchFamily="18" charset="0"/>
                <a:cs typeface="Times New Roman" pitchFamily="18" charset="0"/>
              </a:defRPr>
            </a:lvl1pPr>
          </a:lstStyle>
          <a:p>
            <a:pPr lvl="0"/>
            <a:r>
              <a:rPr lang="de-DE" dirty="0"/>
              <a:t>Weitere Informationen (Kunde und Kundenberater)</a:t>
            </a:r>
          </a:p>
        </p:txBody>
      </p:sp>
      <p:sp>
        <p:nvSpPr>
          <p:cNvPr id="11" name="Textplatzhalter 12"/>
          <p:cNvSpPr>
            <a:spLocks noGrp="1"/>
          </p:cNvSpPr>
          <p:nvPr>
            <p:ph type="body" sz="quarter" idx="14" hasCustomPrompt="1"/>
          </p:nvPr>
        </p:nvSpPr>
        <p:spPr>
          <a:xfrm>
            <a:off x="1746700" y="3774880"/>
            <a:ext cx="4320000" cy="185771"/>
          </a:xfrm>
        </p:spPr>
        <p:txBody>
          <a:bodyPr/>
          <a:lstStyle>
            <a:lvl1pPr>
              <a:defRPr sz="1400" i="1">
                <a:latin typeface="Times New Roman" pitchFamily="18" charset="0"/>
                <a:cs typeface="Times New Roman" pitchFamily="18" charset="0"/>
              </a:defRPr>
            </a:lvl1pPr>
          </a:lstStyle>
          <a:p>
            <a:pPr lvl="0"/>
            <a:r>
              <a:rPr lang="de-DE" dirty="0"/>
              <a:t>Beschreibung/Zusatz</a:t>
            </a:r>
          </a:p>
        </p:txBody>
      </p:sp>
      <p:sp>
        <p:nvSpPr>
          <p:cNvPr id="4" name="Datumsplatzhalter 3"/>
          <p:cNvSpPr>
            <a:spLocks noGrp="1"/>
          </p:cNvSpPr>
          <p:nvPr>
            <p:ph type="dt" sz="half" idx="16"/>
          </p:nvPr>
        </p:nvSpPr>
        <p:spPr/>
        <p:txBody>
          <a:bodyPr/>
          <a:lstStyle/>
          <a:p>
            <a:fld id="{43B31C5B-CAD2-49E1-BA61-9B61A56B5B5B}" type="datetime1">
              <a:rPr lang="de-CH" smtClean="0"/>
              <a:t>09.02.23</a:t>
            </a:fld>
            <a:endParaRPr lang="de-CH" dirty="0"/>
          </a:p>
        </p:txBody>
      </p:sp>
      <p:sp>
        <p:nvSpPr>
          <p:cNvPr id="6" name="Foliennummernplatzhalter 5"/>
          <p:cNvSpPr>
            <a:spLocks noGrp="1"/>
          </p:cNvSpPr>
          <p:nvPr>
            <p:ph type="sldNum" sz="quarter" idx="18"/>
          </p:nvPr>
        </p:nvSpPr>
        <p:spPr/>
        <p:txBody>
          <a:bodyPr/>
          <a:lstStyle/>
          <a:p>
            <a:fld id="{6F0CBC74-9126-460C-B3F5-1F1B88E61A50}" type="slidenum">
              <a:rPr lang="de-CH" smtClean="0"/>
              <a:pPr/>
              <a:t>‹Nr.›</a:t>
            </a:fld>
            <a:endParaRPr lang="de-CH" dirty="0"/>
          </a:p>
        </p:txBody>
      </p:sp>
      <p:sp>
        <p:nvSpPr>
          <p:cNvPr id="10" name="Textplatzhalter 12"/>
          <p:cNvSpPr>
            <a:spLocks noGrp="1"/>
          </p:cNvSpPr>
          <p:nvPr>
            <p:ph type="body" sz="quarter" idx="19" hasCustomPrompt="1"/>
          </p:nvPr>
        </p:nvSpPr>
        <p:spPr>
          <a:xfrm>
            <a:off x="1751624" y="5276476"/>
            <a:ext cx="3276364" cy="205868"/>
          </a:xfrm>
        </p:spPr>
        <p:txBody>
          <a:bodyPr/>
          <a:lstStyle>
            <a:lvl1pPr>
              <a:defRPr sz="1200" i="1" baseline="0">
                <a:latin typeface="Times New Roman" pitchFamily="18" charset="0"/>
                <a:cs typeface="Times New Roman" pitchFamily="18" charset="0"/>
              </a:defRPr>
            </a:lvl1pPr>
          </a:lstStyle>
          <a:p>
            <a:pPr lvl="0"/>
            <a:r>
              <a:rPr lang="de-DE" dirty="0"/>
              <a:t>Ort, TT.MM.YYYY</a:t>
            </a:r>
          </a:p>
        </p:txBody>
      </p:sp>
    </p:spTree>
    <p:extLst>
      <p:ext uri="{BB962C8B-B14F-4D97-AF65-F5344CB8AC3E}">
        <p14:creationId xmlns:p14="http://schemas.microsoft.com/office/powerpoint/2010/main" val="147281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1.jpe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Titelplatzhalter 1"/>
          <p:cNvSpPr>
            <a:spLocks noGrp="1"/>
          </p:cNvSpPr>
          <p:nvPr>
            <p:ph type="title"/>
          </p:nvPr>
        </p:nvSpPr>
        <p:spPr>
          <a:xfrm>
            <a:off x="216000" y="504267"/>
            <a:ext cx="9775212" cy="611500"/>
          </a:xfrm>
          <a:prstGeom prst="rect">
            <a:avLst/>
          </a:prstGeom>
        </p:spPr>
        <p:txBody>
          <a:bodyPr vert="horz" lIns="0" tIns="0" rIns="0" bIns="0" rtlCol="0" anchor="b" anchorCtr="0">
            <a:noAutofit/>
          </a:bodyPr>
          <a:lstStyle/>
          <a:p>
            <a:r>
              <a:rPr lang="de-DE" dirty="0"/>
              <a:t>Titelmasterformat durch Klicken bearbeiten</a:t>
            </a:r>
            <a:endParaRPr lang="de-CH" dirty="0"/>
          </a:p>
        </p:txBody>
      </p:sp>
      <p:sp>
        <p:nvSpPr>
          <p:cNvPr id="12" name="Textplatzhalter 2"/>
          <p:cNvSpPr>
            <a:spLocks noGrp="1"/>
          </p:cNvSpPr>
          <p:nvPr>
            <p:ph type="body" idx="1"/>
          </p:nvPr>
        </p:nvSpPr>
        <p:spPr>
          <a:xfrm>
            <a:off x="593724" y="1728403"/>
            <a:ext cx="9486275" cy="5291522"/>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7" name="Datumsplatzhalter 1"/>
          <p:cNvSpPr>
            <a:spLocks noGrp="1"/>
          </p:cNvSpPr>
          <p:nvPr>
            <p:ph type="dt" sz="half" idx="2"/>
          </p:nvPr>
        </p:nvSpPr>
        <p:spPr>
          <a:xfrm>
            <a:off x="4543338" y="7237035"/>
            <a:ext cx="1559446" cy="180000"/>
          </a:xfrm>
          <a:prstGeom prst="rect">
            <a:avLst/>
          </a:prstGeom>
        </p:spPr>
        <p:txBody>
          <a:bodyPr vert="horz" lIns="91440" tIns="45720" rIns="91440" bIns="45720" rtlCol="0" anchor="ctr"/>
          <a:lstStyle>
            <a:lvl1pPr algn="ctr">
              <a:defRPr sz="800">
                <a:solidFill>
                  <a:schemeClr val="tx1"/>
                </a:solidFill>
              </a:defRPr>
            </a:lvl1pPr>
          </a:lstStyle>
          <a:p>
            <a:fld id="{DD9F745C-5650-47EA-A2D8-AE82B5431FDF}" type="datetime1">
              <a:rPr lang="de-CH" smtClean="0"/>
              <a:t>09.02.23</a:t>
            </a:fld>
            <a:endParaRPr lang="de-CH" dirty="0"/>
          </a:p>
        </p:txBody>
      </p:sp>
      <p:sp>
        <p:nvSpPr>
          <p:cNvPr id="9" name="Foliennummernplatzhalter 5"/>
          <p:cNvSpPr>
            <a:spLocks noGrp="1"/>
          </p:cNvSpPr>
          <p:nvPr>
            <p:ph type="sldNum" sz="quarter" idx="4"/>
          </p:nvPr>
        </p:nvSpPr>
        <p:spPr>
          <a:xfrm>
            <a:off x="10026649" y="7237015"/>
            <a:ext cx="468313" cy="181210"/>
          </a:xfrm>
          <a:prstGeom prst="rect">
            <a:avLst/>
          </a:prstGeom>
        </p:spPr>
        <p:txBody>
          <a:bodyPr vert="horz" lIns="91440" tIns="45720" rIns="91440" bIns="45720" rtlCol="0" anchor="ctr"/>
          <a:lstStyle>
            <a:lvl1pPr algn="r">
              <a:defRPr sz="800">
                <a:solidFill>
                  <a:schemeClr val="tx1"/>
                </a:solidFill>
              </a:defRPr>
            </a:lvl1pPr>
          </a:lstStyle>
          <a:p>
            <a:fld id="{6F0CBC74-9126-460C-B3F5-1F1B88E61A50}" type="slidenum">
              <a:rPr lang="de-CH" smtClean="0"/>
              <a:pPr/>
              <a:t>‹Nr.›</a:t>
            </a:fld>
            <a:endParaRPr lang="de-CH" dirty="0"/>
          </a:p>
        </p:txBody>
      </p:sp>
    </p:spTree>
    <p:extLst>
      <p:ext uri="{BB962C8B-B14F-4D97-AF65-F5344CB8AC3E}">
        <p14:creationId xmlns:p14="http://schemas.microsoft.com/office/powerpoint/2010/main" val="1973125644"/>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Lst>
  <p:hf sldNum="0" hdr="0" ftr="0" dt="0"/>
  <p:txStyles>
    <p:titleStyle>
      <a:lvl1pPr algn="l" defTabSz="995627" rtl="0" eaLnBrk="1" latinLnBrk="0" hangingPunct="1">
        <a:spcBef>
          <a:spcPct val="0"/>
        </a:spcBef>
        <a:buNone/>
        <a:defRPr sz="1600" b="1" kern="1200">
          <a:solidFill>
            <a:schemeClr val="tx1"/>
          </a:solidFill>
          <a:latin typeface="Arial" pitchFamily="34" charset="0"/>
          <a:ea typeface="+mj-ea"/>
          <a:cs typeface="Arial" pitchFamily="34" charset="0"/>
        </a:defRPr>
      </a:lvl1pPr>
    </p:titleStyle>
    <p:body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de-DE"/>
      </a:defPPr>
      <a:lvl1pPr marL="0" algn="l" defTabSz="995627" rtl="0" eaLnBrk="1" latinLnBrk="0" hangingPunct="1">
        <a:defRPr sz="2000" kern="1200">
          <a:solidFill>
            <a:schemeClr val="tx1"/>
          </a:solidFill>
          <a:latin typeface="+mn-lt"/>
          <a:ea typeface="+mn-ea"/>
          <a:cs typeface="+mn-cs"/>
        </a:defRPr>
      </a:lvl1pPr>
      <a:lvl2pPr marL="497814" algn="l" defTabSz="995627" rtl="0" eaLnBrk="1" latinLnBrk="0" hangingPunct="1">
        <a:defRPr sz="2000" kern="1200">
          <a:solidFill>
            <a:schemeClr val="tx1"/>
          </a:solidFill>
          <a:latin typeface="+mn-lt"/>
          <a:ea typeface="+mn-ea"/>
          <a:cs typeface="+mn-cs"/>
        </a:defRPr>
      </a:lvl2pPr>
      <a:lvl3pPr marL="995627" algn="l" defTabSz="995627" rtl="0" eaLnBrk="1" latinLnBrk="0" hangingPunct="1">
        <a:defRPr sz="2000" kern="1200">
          <a:solidFill>
            <a:schemeClr val="tx1"/>
          </a:solidFill>
          <a:latin typeface="+mn-lt"/>
          <a:ea typeface="+mn-ea"/>
          <a:cs typeface="+mn-cs"/>
        </a:defRPr>
      </a:lvl3pPr>
      <a:lvl4pPr marL="1493441" algn="l" defTabSz="995627" rtl="0" eaLnBrk="1" latinLnBrk="0" hangingPunct="1">
        <a:defRPr sz="2000" kern="1200">
          <a:solidFill>
            <a:schemeClr val="tx1"/>
          </a:solidFill>
          <a:latin typeface="+mn-lt"/>
          <a:ea typeface="+mn-ea"/>
          <a:cs typeface="+mn-cs"/>
        </a:defRPr>
      </a:lvl4pPr>
      <a:lvl5pPr marL="1991254" algn="l" defTabSz="995627" rtl="0" eaLnBrk="1" latinLnBrk="0" hangingPunct="1">
        <a:defRPr sz="2000" kern="1200">
          <a:solidFill>
            <a:schemeClr val="tx1"/>
          </a:solidFill>
          <a:latin typeface="+mn-lt"/>
          <a:ea typeface="+mn-ea"/>
          <a:cs typeface="+mn-cs"/>
        </a:defRPr>
      </a:lvl5pPr>
      <a:lvl6pPr marL="2489068" algn="l" defTabSz="995627" rtl="0" eaLnBrk="1" latinLnBrk="0" hangingPunct="1">
        <a:defRPr sz="2000" kern="1200">
          <a:solidFill>
            <a:schemeClr val="tx1"/>
          </a:solidFill>
          <a:latin typeface="+mn-lt"/>
          <a:ea typeface="+mn-ea"/>
          <a:cs typeface="+mn-cs"/>
        </a:defRPr>
      </a:lvl6pPr>
      <a:lvl7pPr marL="2986881" algn="l" defTabSz="995627" rtl="0" eaLnBrk="1" latinLnBrk="0" hangingPunct="1">
        <a:defRPr sz="2000" kern="1200">
          <a:solidFill>
            <a:schemeClr val="tx1"/>
          </a:solidFill>
          <a:latin typeface="+mn-lt"/>
          <a:ea typeface="+mn-ea"/>
          <a:cs typeface="+mn-cs"/>
        </a:defRPr>
      </a:lvl7pPr>
      <a:lvl8pPr marL="3484696" algn="l" defTabSz="995627" rtl="0" eaLnBrk="1" latinLnBrk="0" hangingPunct="1">
        <a:defRPr sz="2000" kern="1200">
          <a:solidFill>
            <a:schemeClr val="tx1"/>
          </a:solidFill>
          <a:latin typeface="+mn-lt"/>
          <a:ea typeface="+mn-ea"/>
          <a:cs typeface="+mn-cs"/>
        </a:defRPr>
      </a:lvl8pPr>
      <a:lvl9pPr marL="3982509" algn="l" defTabSz="995627"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6E6E6"/>
        </a:solidFill>
        <a:effectLst/>
      </p:bgPr>
    </p:bg>
    <p:spTree>
      <p:nvGrpSpPr>
        <p:cNvPr id="1" name=""/>
        <p:cNvGrpSpPr/>
        <p:nvPr/>
      </p:nvGrpSpPr>
      <p:grpSpPr>
        <a:xfrm>
          <a:off x="0" y="0"/>
          <a:ext cx="0" cy="0"/>
          <a:chOff x="0" y="0"/>
          <a:chExt cx="0" cy="0"/>
        </a:xfrm>
      </p:grpSpPr>
      <p:sp>
        <p:nvSpPr>
          <p:cNvPr id="11" name="Titelplatzhalter 1"/>
          <p:cNvSpPr>
            <a:spLocks noGrp="1"/>
          </p:cNvSpPr>
          <p:nvPr>
            <p:ph type="title"/>
          </p:nvPr>
        </p:nvSpPr>
        <p:spPr>
          <a:xfrm>
            <a:off x="216000" y="504267"/>
            <a:ext cx="9775212" cy="611500"/>
          </a:xfrm>
          <a:prstGeom prst="rect">
            <a:avLst/>
          </a:prstGeom>
        </p:spPr>
        <p:txBody>
          <a:bodyPr vert="horz" lIns="0" tIns="0" rIns="0" bIns="0" rtlCol="0" anchor="b" anchorCtr="0">
            <a:noAutofit/>
          </a:bodyPr>
          <a:lstStyle/>
          <a:p>
            <a:r>
              <a:rPr lang="de-DE" dirty="0"/>
              <a:t>Titelmasterformat durch Klicken bearbeiten</a:t>
            </a:r>
            <a:endParaRPr lang="de-CH" dirty="0"/>
          </a:p>
        </p:txBody>
      </p:sp>
      <p:sp>
        <p:nvSpPr>
          <p:cNvPr id="12" name="Textplatzhalter 2"/>
          <p:cNvSpPr>
            <a:spLocks noGrp="1"/>
          </p:cNvSpPr>
          <p:nvPr>
            <p:ph type="body" idx="1"/>
          </p:nvPr>
        </p:nvSpPr>
        <p:spPr>
          <a:xfrm>
            <a:off x="593724" y="1728403"/>
            <a:ext cx="9486275" cy="5291522"/>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de-CH" dirty="0"/>
          </a:p>
        </p:txBody>
      </p:sp>
      <p:sp>
        <p:nvSpPr>
          <p:cNvPr id="7" name="Datumsplatzhalter 1"/>
          <p:cNvSpPr>
            <a:spLocks noGrp="1"/>
          </p:cNvSpPr>
          <p:nvPr>
            <p:ph type="dt" sz="half" idx="2"/>
          </p:nvPr>
        </p:nvSpPr>
        <p:spPr>
          <a:xfrm>
            <a:off x="4543338" y="7237035"/>
            <a:ext cx="1559446" cy="180000"/>
          </a:xfrm>
          <a:prstGeom prst="rect">
            <a:avLst/>
          </a:prstGeom>
        </p:spPr>
        <p:txBody>
          <a:bodyPr vert="horz" lIns="91440" tIns="45720" rIns="91440" bIns="45720" rtlCol="0" anchor="ctr"/>
          <a:lstStyle>
            <a:lvl1pPr algn="ctr">
              <a:defRPr sz="800">
                <a:solidFill>
                  <a:schemeClr val="tx1"/>
                </a:solidFill>
              </a:defRPr>
            </a:lvl1pPr>
          </a:lstStyle>
          <a:p>
            <a:fld id="{DD9F745C-5650-47EA-A2D8-AE82B5431FDF}" type="datetime1">
              <a:rPr lang="de-CH" smtClean="0"/>
              <a:t>09.02.23</a:t>
            </a:fld>
            <a:endParaRPr lang="de-CH" dirty="0"/>
          </a:p>
        </p:txBody>
      </p:sp>
      <p:sp>
        <p:nvSpPr>
          <p:cNvPr id="9" name="Foliennummernplatzhalter 5"/>
          <p:cNvSpPr>
            <a:spLocks noGrp="1"/>
          </p:cNvSpPr>
          <p:nvPr>
            <p:ph type="sldNum" sz="quarter" idx="4"/>
          </p:nvPr>
        </p:nvSpPr>
        <p:spPr>
          <a:xfrm>
            <a:off x="10026649" y="7237015"/>
            <a:ext cx="468313" cy="181210"/>
          </a:xfrm>
          <a:prstGeom prst="rect">
            <a:avLst/>
          </a:prstGeom>
        </p:spPr>
        <p:txBody>
          <a:bodyPr vert="horz" lIns="91440" tIns="45720" rIns="91440" bIns="45720" rtlCol="0" anchor="ctr"/>
          <a:lstStyle>
            <a:lvl1pPr algn="r">
              <a:defRPr sz="800">
                <a:solidFill>
                  <a:schemeClr val="tx1"/>
                </a:solidFill>
              </a:defRPr>
            </a:lvl1pPr>
          </a:lstStyle>
          <a:p>
            <a:fld id="{6F0CBC74-9126-460C-B3F5-1F1B88E61A50}" type="slidenum">
              <a:rPr lang="de-CH" smtClean="0"/>
              <a:pPr/>
              <a:t>‹Nr.›</a:t>
            </a:fld>
            <a:endParaRPr lang="de-CH" dirty="0"/>
          </a:p>
        </p:txBody>
      </p:sp>
      <p:cxnSp>
        <p:nvCxnSpPr>
          <p:cNvPr id="8" name="Gerade Verbindung 16"/>
          <p:cNvCxnSpPr/>
          <p:nvPr userDrawn="1"/>
        </p:nvCxnSpPr>
        <p:spPr>
          <a:xfrm flipV="1">
            <a:off x="233363" y="1224000"/>
            <a:ext cx="10243162" cy="3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Grafik 9"/>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103991" y="738335"/>
            <a:ext cx="374294" cy="378000"/>
          </a:xfrm>
          <a:prstGeom prst="rect">
            <a:avLst/>
          </a:prstGeom>
        </p:spPr>
      </p:pic>
    </p:spTree>
    <p:extLst>
      <p:ext uri="{BB962C8B-B14F-4D97-AF65-F5344CB8AC3E}">
        <p14:creationId xmlns:p14="http://schemas.microsoft.com/office/powerpoint/2010/main" val="1090512305"/>
      </p:ext>
    </p:extLst>
  </p:cSld>
  <p:clrMap bg1="lt1" tx1="dk1" bg2="lt2" tx2="dk2" accent1="accent1" accent2="accent2" accent3="accent3" accent4="accent4" accent5="accent5" accent6="accent6" hlink="hlink" folHlink="folHlink"/>
  <p:sldLayoutIdLst>
    <p:sldLayoutId id="2147483828" r:id="rId1"/>
    <p:sldLayoutId id="2147483851" r:id="rId2"/>
    <p:sldLayoutId id="2147483852" r:id="rId3"/>
    <p:sldLayoutId id="2147483856" r:id="rId4"/>
    <p:sldLayoutId id="2147483831" r:id="rId5"/>
    <p:sldLayoutId id="2147483853" r:id="rId6"/>
    <p:sldLayoutId id="2147483854" r:id="rId7"/>
    <p:sldLayoutId id="2147483855" r:id="rId8"/>
  </p:sldLayoutIdLst>
  <p:hf sldNum="0" hdr="0" ftr="0" dt="0"/>
  <p:txStyles>
    <p:titleStyle>
      <a:lvl1pPr algn="l" defTabSz="995627" rtl="0" eaLnBrk="1" latinLnBrk="0" hangingPunct="1">
        <a:spcBef>
          <a:spcPct val="0"/>
        </a:spcBef>
        <a:buNone/>
        <a:defRPr sz="1600" b="1" kern="1200">
          <a:solidFill>
            <a:schemeClr val="tx1"/>
          </a:solidFill>
          <a:latin typeface="Arial" pitchFamily="34" charset="0"/>
          <a:ea typeface="+mj-ea"/>
          <a:cs typeface="Arial" pitchFamily="34" charset="0"/>
        </a:defRPr>
      </a:lvl1pPr>
    </p:titleStyle>
    <p:body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de-DE"/>
      </a:defPPr>
      <a:lvl1pPr marL="0" algn="l" defTabSz="995627" rtl="0" eaLnBrk="1" latinLnBrk="0" hangingPunct="1">
        <a:defRPr sz="2000" kern="1200">
          <a:solidFill>
            <a:schemeClr val="tx1"/>
          </a:solidFill>
          <a:latin typeface="+mn-lt"/>
          <a:ea typeface="+mn-ea"/>
          <a:cs typeface="+mn-cs"/>
        </a:defRPr>
      </a:lvl1pPr>
      <a:lvl2pPr marL="497814" algn="l" defTabSz="995627" rtl="0" eaLnBrk="1" latinLnBrk="0" hangingPunct="1">
        <a:defRPr sz="2000" kern="1200">
          <a:solidFill>
            <a:schemeClr val="tx1"/>
          </a:solidFill>
          <a:latin typeface="+mn-lt"/>
          <a:ea typeface="+mn-ea"/>
          <a:cs typeface="+mn-cs"/>
        </a:defRPr>
      </a:lvl2pPr>
      <a:lvl3pPr marL="995627" algn="l" defTabSz="995627" rtl="0" eaLnBrk="1" latinLnBrk="0" hangingPunct="1">
        <a:defRPr sz="2000" kern="1200">
          <a:solidFill>
            <a:schemeClr val="tx1"/>
          </a:solidFill>
          <a:latin typeface="+mn-lt"/>
          <a:ea typeface="+mn-ea"/>
          <a:cs typeface="+mn-cs"/>
        </a:defRPr>
      </a:lvl3pPr>
      <a:lvl4pPr marL="1493441" algn="l" defTabSz="995627" rtl="0" eaLnBrk="1" latinLnBrk="0" hangingPunct="1">
        <a:defRPr sz="2000" kern="1200">
          <a:solidFill>
            <a:schemeClr val="tx1"/>
          </a:solidFill>
          <a:latin typeface="+mn-lt"/>
          <a:ea typeface="+mn-ea"/>
          <a:cs typeface="+mn-cs"/>
        </a:defRPr>
      </a:lvl4pPr>
      <a:lvl5pPr marL="1991254" algn="l" defTabSz="995627" rtl="0" eaLnBrk="1" latinLnBrk="0" hangingPunct="1">
        <a:defRPr sz="2000" kern="1200">
          <a:solidFill>
            <a:schemeClr val="tx1"/>
          </a:solidFill>
          <a:latin typeface="+mn-lt"/>
          <a:ea typeface="+mn-ea"/>
          <a:cs typeface="+mn-cs"/>
        </a:defRPr>
      </a:lvl5pPr>
      <a:lvl6pPr marL="2489068" algn="l" defTabSz="995627" rtl="0" eaLnBrk="1" latinLnBrk="0" hangingPunct="1">
        <a:defRPr sz="2000" kern="1200">
          <a:solidFill>
            <a:schemeClr val="tx1"/>
          </a:solidFill>
          <a:latin typeface="+mn-lt"/>
          <a:ea typeface="+mn-ea"/>
          <a:cs typeface="+mn-cs"/>
        </a:defRPr>
      </a:lvl6pPr>
      <a:lvl7pPr marL="2986881" algn="l" defTabSz="995627" rtl="0" eaLnBrk="1" latinLnBrk="0" hangingPunct="1">
        <a:defRPr sz="2000" kern="1200">
          <a:solidFill>
            <a:schemeClr val="tx1"/>
          </a:solidFill>
          <a:latin typeface="+mn-lt"/>
          <a:ea typeface="+mn-ea"/>
          <a:cs typeface="+mn-cs"/>
        </a:defRPr>
      </a:lvl7pPr>
      <a:lvl8pPr marL="3484696" algn="l" defTabSz="995627" rtl="0" eaLnBrk="1" latinLnBrk="0" hangingPunct="1">
        <a:defRPr sz="2000" kern="1200">
          <a:solidFill>
            <a:schemeClr val="tx1"/>
          </a:solidFill>
          <a:latin typeface="+mn-lt"/>
          <a:ea typeface="+mn-ea"/>
          <a:cs typeface="+mn-cs"/>
        </a:defRPr>
      </a:lvl8pPr>
      <a:lvl9pPr marL="3982509" algn="l" defTabSz="99562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5"/>
          </p:nvPr>
        </p:nvSpPr>
        <p:spPr/>
        <p:txBody>
          <a:bodyPr/>
          <a:lstStyle/>
          <a:p>
            <a:r>
              <a:rPr lang="fr-CH" dirty="0"/>
              <a:t> </a:t>
            </a:r>
          </a:p>
        </p:txBody>
      </p:sp>
      <p:sp>
        <p:nvSpPr>
          <p:cNvPr id="2" name="Titel 1"/>
          <p:cNvSpPr>
            <a:spLocks noGrp="1"/>
          </p:cNvSpPr>
          <p:nvPr>
            <p:ph type="title"/>
          </p:nvPr>
        </p:nvSpPr>
        <p:spPr/>
        <p:txBody>
          <a:bodyPr anchor="ctr"/>
          <a:lstStyle/>
          <a:p>
            <a:r>
              <a:rPr lang="fr-CH"/>
              <a:t>VZ Vente immobilière</a:t>
            </a:r>
          </a:p>
        </p:txBody>
      </p:sp>
      <p:sp>
        <p:nvSpPr>
          <p:cNvPr id="3" name="Textplatzhalter 2"/>
          <p:cNvSpPr>
            <a:spLocks noGrp="1"/>
          </p:cNvSpPr>
          <p:nvPr>
            <p:ph type="body" sz="quarter" idx="12"/>
          </p:nvPr>
        </p:nvSpPr>
        <p:spPr/>
        <p:txBody>
          <a:bodyPr/>
          <a:lstStyle/>
          <a:p>
            <a:r>
              <a:rPr lang="fr-CH" dirty="0"/>
              <a:t>À l’attention de Monsieur et Madame Exemple, Zurich</a:t>
            </a:r>
          </a:p>
          <a:p>
            <a:r>
              <a:rPr lang="fr-CH" dirty="0"/>
              <a:t>Préparé par [nom du conseiller]</a:t>
            </a:r>
          </a:p>
        </p:txBody>
      </p:sp>
      <p:sp>
        <p:nvSpPr>
          <p:cNvPr id="4" name="Textplatzhalter 3"/>
          <p:cNvSpPr>
            <a:spLocks noGrp="1"/>
          </p:cNvSpPr>
          <p:nvPr>
            <p:ph type="body" sz="quarter" idx="14"/>
          </p:nvPr>
        </p:nvSpPr>
        <p:spPr/>
        <p:txBody>
          <a:bodyPr/>
          <a:lstStyle/>
          <a:p>
            <a:r>
              <a:rPr lang="fr-CH"/>
              <a:t>Concept pour réussir la vente d’un bien immobilier</a:t>
            </a:r>
          </a:p>
        </p:txBody>
      </p:sp>
      <p:sp>
        <p:nvSpPr>
          <p:cNvPr id="6" name="Textplatzhalter 5"/>
          <p:cNvSpPr>
            <a:spLocks noGrp="1"/>
          </p:cNvSpPr>
          <p:nvPr>
            <p:ph type="body" sz="quarter" idx="19"/>
          </p:nvPr>
        </p:nvSpPr>
        <p:spPr/>
        <p:txBody>
          <a:bodyPr/>
          <a:lstStyle/>
          <a:p>
            <a:r>
              <a:rPr lang="fr-CH"/>
              <a:t>Zurich, jj.mm.aaaa</a:t>
            </a:r>
          </a:p>
        </p:txBody>
      </p:sp>
    </p:spTree>
    <p:extLst>
      <p:ext uri="{BB962C8B-B14F-4D97-AF65-F5344CB8AC3E}">
        <p14:creationId xmlns:p14="http://schemas.microsoft.com/office/powerpoint/2010/main" val="4121483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16"/>
          </p:nvPr>
        </p:nvSpPr>
        <p:spPr>
          <a:noFill/>
        </p:spPr>
        <p:txBody>
          <a:bodyPr/>
          <a:lstStyle/>
          <a:p>
            <a:r>
              <a:rPr lang="fr-CH"/>
              <a:t>Situation initiale et introduction</a:t>
            </a:r>
          </a:p>
        </p:txBody>
      </p:sp>
      <p:sp>
        <p:nvSpPr>
          <p:cNvPr id="9" name="Textplatzhalter 8"/>
          <p:cNvSpPr>
            <a:spLocks noGrp="1"/>
          </p:cNvSpPr>
          <p:nvPr>
            <p:ph type="body" sz="quarter" idx="17"/>
          </p:nvPr>
        </p:nvSpPr>
        <p:spPr>
          <a:noFill/>
        </p:spPr>
        <p:txBody>
          <a:bodyPr/>
          <a:lstStyle/>
          <a:p>
            <a:r>
              <a:rPr lang="fr-CH"/>
              <a:t>Prix de vente conforme au marché</a:t>
            </a:r>
          </a:p>
        </p:txBody>
      </p:sp>
      <p:sp>
        <p:nvSpPr>
          <p:cNvPr id="10" name="Textplatzhalter 9"/>
          <p:cNvSpPr>
            <a:spLocks noGrp="1"/>
          </p:cNvSpPr>
          <p:nvPr>
            <p:ph type="body" sz="quarter" idx="18"/>
          </p:nvPr>
        </p:nvSpPr>
        <p:spPr>
          <a:solidFill>
            <a:srgbClr val="E6E6E6"/>
          </a:solidFill>
          <a:ln>
            <a:noFill/>
          </a:ln>
        </p:spPr>
        <p:txBody>
          <a:bodyPr/>
          <a:lstStyle/>
          <a:p>
            <a:r>
              <a:rPr lang="fr-CH" b="1" dirty="0"/>
              <a:t>Grande expertise de vente</a:t>
            </a:r>
          </a:p>
        </p:txBody>
      </p:sp>
      <p:sp>
        <p:nvSpPr>
          <p:cNvPr id="11" name="Textplatzhalter 10"/>
          <p:cNvSpPr>
            <a:spLocks noGrp="1"/>
          </p:cNvSpPr>
          <p:nvPr>
            <p:ph type="body" sz="quarter" idx="19"/>
          </p:nvPr>
        </p:nvSpPr>
        <p:spPr>
          <a:noFill/>
          <a:ln>
            <a:noFill/>
          </a:ln>
        </p:spPr>
        <p:txBody>
          <a:bodyPr/>
          <a:lstStyle/>
          <a:p>
            <a:r>
              <a:rPr lang="fr-CH"/>
              <a:t>Accompagnement de A à Z</a:t>
            </a:r>
          </a:p>
        </p:txBody>
      </p:sp>
      <p:sp>
        <p:nvSpPr>
          <p:cNvPr id="7" name="Titel 6"/>
          <p:cNvSpPr>
            <a:spLocks noGrp="1"/>
          </p:cNvSpPr>
          <p:nvPr>
            <p:ph type="title"/>
          </p:nvPr>
        </p:nvSpPr>
        <p:spPr/>
        <p:txBody>
          <a:bodyPr/>
          <a:lstStyle/>
          <a:p>
            <a:r>
              <a:rPr lang="fr-CH"/>
              <a:t>Sommaire</a:t>
            </a:r>
          </a:p>
        </p:txBody>
      </p:sp>
      <p:sp>
        <p:nvSpPr>
          <p:cNvPr id="6" name="Textplatzhalter 5"/>
          <p:cNvSpPr>
            <a:spLocks noGrp="1"/>
          </p:cNvSpPr>
          <p:nvPr>
            <p:ph type="body" sz="quarter" idx="20"/>
          </p:nvPr>
        </p:nvSpPr>
        <p:spPr>
          <a:noFill/>
        </p:spPr>
        <p:txBody>
          <a:bodyPr/>
          <a:lstStyle/>
          <a:p>
            <a:r>
              <a:rPr lang="fr-CH"/>
              <a:t>Synthèse et prochaines étapes</a:t>
            </a:r>
          </a:p>
        </p:txBody>
      </p:sp>
    </p:spTree>
    <p:extLst>
      <p:ext uri="{BB962C8B-B14F-4D97-AF65-F5344CB8AC3E}">
        <p14:creationId xmlns:p14="http://schemas.microsoft.com/office/powerpoint/2010/main" val="32746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a:extLst>
              <a:ext uri="{FF2B5EF4-FFF2-40B4-BE49-F238E27FC236}">
                <a16:creationId xmlns:a16="http://schemas.microsoft.com/office/drawing/2014/main" id="{80B2700D-FCFA-44FC-A00F-7497D3C5F347}"/>
              </a:ext>
            </a:extLst>
          </p:cNvPr>
          <p:cNvSpPr>
            <a:spLocks noGrp="1"/>
          </p:cNvSpPr>
          <p:nvPr>
            <p:ph type="body" sz="quarter" idx="14"/>
          </p:nvPr>
        </p:nvSpPr>
        <p:spPr/>
        <p:txBody>
          <a:bodyPr/>
          <a:lstStyle/>
          <a:p>
            <a:r>
              <a:rPr lang="fr-CH"/>
              <a:t> </a:t>
            </a:r>
          </a:p>
        </p:txBody>
      </p:sp>
      <p:sp>
        <p:nvSpPr>
          <p:cNvPr id="5" name="Titel 4"/>
          <p:cNvSpPr>
            <a:spLocks noGrp="1"/>
          </p:cNvSpPr>
          <p:nvPr>
            <p:ph type="title"/>
          </p:nvPr>
        </p:nvSpPr>
        <p:spPr>
          <a:xfrm>
            <a:off x="233363" y="540271"/>
            <a:ext cx="9757848" cy="611500"/>
          </a:xfrm>
        </p:spPr>
        <p:txBody>
          <a:bodyPr/>
          <a:lstStyle/>
          <a:p>
            <a:r>
              <a:rPr lang="fr-CH"/>
              <a:t>Les étapes d’une vente immobilière réussie</a:t>
            </a:r>
          </a:p>
        </p:txBody>
      </p:sp>
      <p:sp>
        <p:nvSpPr>
          <p:cNvPr id="21" name="Rechteck 20">
            <a:extLst>
              <a:ext uri="{FF2B5EF4-FFF2-40B4-BE49-F238E27FC236}">
                <a16:creationId xmlns:a16="http://schemas.microsoft.com/office/drawing/2014/main" id="{4A380901-5F1F-4B45-A611-BDD3D972DCCE}"/>
              </a:ext>
            </a:extLst>
          </p:cNvPr>
          <p:cNvSpPr/>
          <p:nvPr/>
        </p:nvSpPr>
        <p:spPr>
          <a:xfrm>
            <a:off x="450156" y="1800000"/>
            <a:ext cx="2973600" cy="540000"/>
          </a:xfrm>
          <a:prstGeom prst="rect">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fr-CH" sz="1400" b="1" dirty="0">
                <a:solidFill>
                  <a:schemeClr val="bg1"/>
                </a:solidFill>
              </a:rPr>
              <a:t>Phase 1 :</a:t>
            </a:r>
          </a:p>
          <a:p>
            <a:pPr algn="ctr"/>
            <a:r>
              <a:rPr lang="fr-CH" sz="1400" b="1" dirty="0">
                <a:solidFill>
                  <a:schemeClr val="bg1"/>
                </a:solidFill>
              </a:rPr>
              <a:t>Préparation / Mise sur le marché</a:t>
            </a:r>
          </a:p>
        </p:txBody>
      </p:sp>
      <p:sp>
        <p:nvSpPr>
          <p:cNvPr id="22" name="Rechteck 21">
            <a:extLst>
              <a:ext uri="{FF2B5EF4-FFF2-40B4-BE49-F238E27FC236}">
                <a16:creationId xmlns:a16="http://schemas.microsoft.com/office/drawing/2014/main" id="{4FA78EEB-F649-49F9-AE0D-A35816918B3D}"/>
              </a:ext>
            </a:extLst>
          </p:cNvPr>
          <p:cNvSpPr/>
          <p:nvPr/>
        </p:nvSpPr>
        <p:spPr>
          <a:xfrm>
            <a:off x="7191253" y="1800000"/>
            <a:ext cx="2973600" cy="540000"/>
          </a:xfrm>
          <a:prstGeom prst="rect">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fr-CH" sz="1400" b="1">
                <a:solidFill>
                  <a:schemeClr val="bg1"/>
                </a:solidFill>
              </a:rPr>
              <a:t>Phase 3 :</a:t>
            </a:r>
          </a:p>
          <a:p>
            <a:pPr algn="ctr"/>
            <a:r>
              <a:rPr lang="fr-CH" sz="1400" b="1">
                <a:solidFill>
                  <a:schemeClr val="bg1"/>
                </a:solidFill>
              </a:rPr>
              <a:t>Finalisation</a:t>
            </a:r>
          </a:p>
        </p:txBody>
      </p:sp>
      <p:sp>
        <p:nvSpPr>
          <p:cNvPr id="23" name="Rechteck 22">
            <a:extLst>
              <a:ext uri="{FF2B5EF4-FFF2-40B4-BE49-F238E27FC236}">
                <a16:creationId xmlns:a16="http://schemas.microsoft.com/office/drawing/2014/main" id="{C38285FD-755F-48A1-8E7D-0C7311E6A594}"/>
              </a:ext>
            </a:extLst>
          </p:cNvPr>
          <p:cNvSpPr/>
          <p:nvPr/>
        </p:nvSpPr>
        <p:spPr>
          <a:xfrm>
            <a:off x="3820704" y="1800000"/>
            <a:ext cx="2973600" cy="540000"/>
          </a:xfrm>
          <a:prstGeom prst="rect">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fr-CH" sz="1400" b="1">
                <a:solidFill>
                  <a:schemeClr val="bg1"/>
                </a:solidFill>
              </a:rPr>
              <a:t>Phase 2 :</a:t>
            </a:r>
          </a:p>
          <a:p>
            <a:pPr algn="ctr"/>
            <a:r>
              <a:rPr lang="fr-CH" sz="1400" b="1">
                <a:solidFill>
                  <a:schemeClr val="bg1"/>
                </a:solidFill>
              </a:rPr>
              <a:t>Gestion des prospects</a:t>
            </a:r>
          </a:p>
        </p:txBody>
      </p:sp>
      <p:sp>
        <p:nvSpPr>
          <p:cNvPr id="25" name="Textfeld 24">
            <a:extLst>
              <a:ext uri="{FF2B5EF4-FFF2-40B4-BE49-F238E27FC236}">
                <a16:creationId xmlns:a16="http://schemas.microsoft.com/office/drawing/2014/main" id="{84A0AFE0-9037-47B7-A7F2-56C50CE1F92F}"/>
              </a:ext>
            </a:extLst>
          </p:cNvPr>
          <p:cNvSpPr txBox="1"/>
          <p:nvPr/>
        </p:nvSpPr>
        <p:spPr>
          <a:xfrm>
            <a:off x="450156" y="2537639"/>
            <a:ext cx="2973600" cy="2035080"/>
          </a:xfrm>
          <a:prstGeom prst="rect">
            <a:avLst/>
          </a:prstGeom>
          <a:noFill/>
        </p:spPr>
        <p:txBody>
          <a:bodyPr wrap="square" lIns="72000" tIns="0" rIns="72000" bIns="0" rtlCol="0" anchor="t">
            <a:noAutofit/>
          </a:bodyPr>
          <a:lstStyle/>
          <a:p>
            <a:pPr marL="171450" indent="-171450">
              <a:spcAft>
                <a:spcPts val="1200"/>
              </a:spcAft>
              <a:buFont typeface="Arial" panose="020B0604020202020204" pitchFamily="34" charset="0"/>
              <a:buChar char="•"/>
            </a:pPr>
            <a:r>
              <a:rPr lang="fr-CH" sz="1200" dirty="0"/>
              <a:t>Connaître la situation initiale et les objectifs </a:t>
            </a:r>
          </a:p>
          <a:p>
            <a:pPr marL="171450" indent="-171450">
              <a:spcAft>
                <a:spcPts val="1200"/>
              </a:spcAft>
              <a:buFont typeface="Arial" panose="020B0604020202020204" pitchFamily="34" charset="0"/>
              <a:buChar char="•"/>
            </a:pPr>
            <a:r>
              <a:rPr lang="fr-CH" sz="1200" dirty="0"/>
              <a:t>Évaluer correctement le bien</a:t>
            </a:r>
          </a:p>
          <a:p>
            <a:pPr marL="171450" indent="-171450">
              <a:spcAft>
                <a:spcPts val="1200"/>
              </a:spcAft>
              <a:buFont typeface="Arial" panose="020B0604020202020204" pitchFamily="34" charset="0"/>
              <a:buChar char="•"/>
            </a:pPr>
            <a:r>
              <a:rPr lang="fr-CH" sz="1200" dirty="0"/>
              <a:t>Déterminer une stratégie prix et un concept de commercialisation gagnants</a:t>
            </a:r>
          </a:p>
          <a:p>
            <a:pPr marL="171450" indent="-171450">
              <a:spcAft>
                <a:spcPts val="1200"/>
              </a:spcAft>
              <a:buFont typeface="Arial" panose="020B0604020202020204" pitchFamily="34" charset="0"/>
              <a:buChar char="•"/>
            </a:pPr>
            <a:r>
              <a:rPr lang="fr-CH" sz="1200" dirty="0"/>
              <a:t>Élaborer une présentation personnalisée et une documentation efficace</a:t>
            </a:r>
          </a:p>
        </p:txBody>
      </p:sp>
      <p:sp>
        <p:nvSpPr>
          <p:cNvPr id="26" name="Textfeld 25">
            <a:extLst>
              <a:ext uri="{FF2B5EF4-FFF2-40B4-BE49-F238E27FC236}">
                <a16:creationId xmlns:a16="http://schemas.microsoft.com/office/drawing/2014/main" id="{C5007DFF-97E0-447B-A684-11174DE97359}"/>
              </a:ext>
            </a:extLst>
          </p:cNvPr>
          <p:cNvSpPr txBox="1"/>
          <p:nvPr/>
        </p:nvSpPr>
        <p:spPr>
          <a:xfrm>
            <a:off x="3820704" y="2537639"/>
            <a:ext cx="2973600" cy="2035080"/>
          </a:xfrm>
          <a:prstGeom prst="rect">
            <a:avLst/>
          </a:prstGeom>
          <a:noFill/>
        </p:spPr>
        <p:txBody>
          <a:bodyPr wrap="square" lIns="72000" tIns="0" rIns="72000" bIns="0" rtlCol="0" anchor="t">
            <a:noAutofit/>
          </a:bodyPr>
          <a:lstStyle>
            <a:defPPr>
              <a:defRPr lang="de-DE"/>
            </a:defPPr>
            <a:lvl1pPr marL="171450" indent="-171450">
              <a:buFont typeface="Arial" panose="020B0604020202020204" pitchFamily="34" charset="0"/>
              <a:buChar char="•"/>
              <a:defRPr sz="1200"/>
            </a:lvl1pPr>
          </a:lstStyle>
          <a:p>
            <a:pPr>
              <a:spcAft>
                <a:spcPts val="1200"/>
              </a:spcAft>
            </a:pPr>
            <a:r>
              <a:rPr lang="fr-CH"/>
              <a:t>Trouver et sonder les prospects adéquats</a:t>
            </a:r>
          </a:p>
          <a:p>
            <a:pPr>
              <a:spcAft>
                <a:spcPts val="1200"/>
              </a:spcAft>
            </a:pPr>
            <a:r>
              <a:rPr lang="fr-CH"/>
              <a:t>Planifier et réaliser les visites</a:t>
            </a:r>
          </a:p>
          <a:p>
            <a:pPr>
              <a:spcAft>
                <a:spcPts val="1200"/>
              </a:spcAft>
            </a:pPr>
            <a:r>
              <a:rPr lang="fr-CH"/>
              <a:t>Mener les négociations et obtenir d’éventuelles concessions</a:t>
            </a:r>
          </a:p>
        </p:txBody>
      </p:sp>
      <p:sp>
        <p:nvSpPr>
          <p:cNvPr id="27" name="Textfeld 26">
            <a:extLst>
              <a:ext uri="{FF2B5EF4-FFF2-40B4-BE49-F238E27FC236}">
                <a16:creationId xmlns:a16="http://schemas.microsoft.com/office/drawing/2014/main" id="{1CFD0F44-8587-47E3-99E0-A199D504C4AF}"/>
              </a:ext>
            </a:extLst>
          </p:cNvPr>
          <p:cNvSpPr txBox="1"/>
          <p:nvPr/>
        </p:nvSpPr>
        <p:spPr>
          <a:xfrm>
            <a:off x="7191253" y="2537639"/>
            <a:ext cx="2973600" cy="2035080"/>
          </a:xfrm>
          <a:prstGeom prst="rect">
            <a:avLst/>
          </a:prstGeom>
          <a:noFill/>
        </p:spPr>
        <p:txBody>
          <a:bodyPr wrap="square" lIns="72000" tIns="0" rIns="72000" bIns="0" rtlCol="0" anchor="t">
            <a:noAutofit/>
          </a:bodyPr>
          <a:lstStyle>
            <a:defPPr>
              <a:defRPr lang="de-DE"/>
            </a:defPPr>
            <a:lvl1pPr marL="171450" indent="-171450">
              <a:buFont typeface="Arial" panose="020B0604020202020204" pitchFamily="34" charset="0"/>
              <a:buChar char="•"/>
              <a:defRPr sz="1200"/>
            </a:lvl1pPr>
          </a:lstStyle>
          <a:p>
            <a:pPr>
              <a:spcAft>
                <a:spcPts val="1200"/>
              </a:spcAft>
            </a:pPr>
            <a:r>
              <a:rPr lang="fr-CH"/>
              <a:t>Sélectionner l’acheteur</a:t>
            </a:r>
          </a:p>
          <a:p>
            <a:pPr>
              <a:spcAft>
                <a:spcPts val="1200"/>
              </a:spcAft>
            </a:pPr>
            <a:r>
              <a:rPr lang="fr-CH"/>
              <a:t>Préparer, vérifier, discuter et faire authentifier le contrat de vente par un notaire</a:t>
            </a:r>
          </a:p>
          <a:p>
            <a:pPr>
              <a:spcAft>
                <a:spcPts val="1200"/>
              </a:spcAft>
            </a:pPr>
            <a:r>
              <a:rPr lang="fr-CH"/>
              <a:t>Engager les étapes suivantes (impôts, préservation des revenus et du patrimoine, succession, assurances, etc.)</a:t>
            </a:r>
          </a:p>
        </p:txBody>
      </p:sp>
      <p:sp>
        <p:nvSpPr>
          <p:cNvPr id="42" name="Textfeld 41">
            <a:extLst>
              <a:ext uri="{FF2B5EF4-FFF2-40B4-BE49-F238E27FC236}">
                <a16:creationId xmlns:a16="http://schemas.microsoft.com/office/drawing/2014/main" id="{4F3A8CBF-4A43-46E5-8620-DD3ECB84CC70}"/>
              </a:ext>
            </a:extLst>
          </p:cNvPr>
          <p:cNvSpPr txBox="1"/>
          <p:nvPr/>
        </p:nvSpPr>
        <p:spPr>
          <a:xfrm>
            <a:off x="2473612" y="5609691"/>
            <a:ext cx="6344330" cy="360040"/>
          </a:xfrm>
          <a:prstGeom prst="rect">
            <a:avLst/>
          </a:prstGeom>
          <a:noFill/>
        </p:spPr>
        <p:txBody>
          <a:bodyPr wrap="square" lIns="0" tIns="0" rIns="0" bIns="0" rtlCol="0" anchor="ctr">
            <a:noAutofit/>
          </a:bodyPr>
          <a:lstStyle/>
          <a:p>
            <a:r>
              <a:rPr lang="fr-CH" sz="1200"/>
              <a:t>Une démarche éprouvée et structurée est gage de confiance pour tous les intéressés et assure un parfait déroulement de la vente du bien, sans mauvaises surprises. </a:t>
            </a:r>
          </a:p>
        </p:txBody>
      </p:sp>
      <p:sp>
        <p:nvSpPr>
          <p:cNvPr id="43" name="Gleichschenkliges Dreieck 42">
            <a:extLst>
              <a:ext uri="{FF2B5EF4-FFF2-40B4-BE49-F238E27FC236}">
                <a16:creationId xmlns:a16="http://schemas.microsoft.com/office/drawing/2014/main" id="{BC5DB29D-AEB5-445C-B365-88E6DB95308A}"/>
              </a:ext>
            </a:extLst>
          </p:cNvPr>
          <p:cNvSpPr/>
          <p:nvPr/>
        </p:nvSpPr>
        <p:spPr>
          <a:xfrm rot="5400000">
            <a:off x="1941355" y="5644742"/>
            <a:ext cx="561776" cy="289938"/>
          </a:xfrm>
          <a:prstGeom prst="triangle">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de-CH" sz="1100" dirty="0" err="1">
              <a:solidFill>
                <a:schemeClr val="tx1"/>
              </a:solidFill>
            </a:endParaRPr>
          </a:p>
        </p:txBody>
      </p:sp>
    </p:spTree>
    <p:extLst>
      <p:ext uri="{BB962C8B-B14F-4D97-AF65-F5344CB8AC3E}">
        <p14:creationId xmlns:p14="http://schemas.microsoft.com/office/powerpoint/2010/main" val="387024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a:extLst>
              <a:ext uri="{FF2B5EF4-FFF2-40B4-BE49-F238E27FC236}">
                <a16:creationId xmlns:a16="http://schemas.microsoft.com/office/drawing/2014/main" id="{80B2700D-FCFA-44FC-A00F-7497D3C5F347}"/>
              </a:ext>
            </a:extLst>
          </p:cNvPr>
          <p:cNvSpPr>
            <a:spLocks noGrp="1"/>
          </p:cNvSpPr>
          <p:nvPr>
            <p:ph type="body" sz="quarter" idx="14"/>
          </p:nvPr>
        </p:nvSpPr>
        <p:spPr/>
        <p:txBody>
          <a:bodyPr/>
          <a:lstStyle/>
          <a:p>
            <a:r>
              <a:rPr lang="fr-CH"/>
              <a:t> </a:t>
            </a:r>
          </a:p>
        </p:txBody>
      </p:sp>
      <p:sp>
        <p:nvSpPr>
          <p:cNvPr id="5" name="Titel 4"/>
          <p:cNvSpPr>
            <a:spLocks noGrp="1"/>
          </p:cNvSpPr>
          <p:nvPr>
            <p:ph type="title"/>
          </p:nvPr>
        </p:nvSpPr>
        <p:spPr>
          <a:xfrm>
            <a:off x="233363" y="540271"/>
            <a:ext cx="9757848" cy="611500"/>
          </a:xfrm>
        </p:spPr>
        <p:txBody>
          <a:bodyPr/>
          <a:lstStyle/>
          <a:p>
            <a:r>
              <a:rPr lang="fr-CH"/>
              <a:t>Différentes stratégies de prix</a:t>
            </a:r>
          </a:p>
        </p:txBody>
      </p:sp>
      <p:sp>
        <p:nvSpPr>
          <p:cNvPr id="21" name="Rechteck 20">
            <a:extLst>
              <a:ext uri="{FF2B5EF4-FFF2-40B4-BE49-F238E27FC236}">
                <a16:creationId xmlns:a16="http://schemas.microsoft.com/office/drawing/2014/main" id="{4A380901-5F1F-4B45-A611-BDD3D972DCCE}"/>
              </a:ext>
            </a:extLst>
          </p:cNvPr>
          <p:cNvSpPr/>
          <p:nvPr/>
        </p:nvSpPr>
        <p:spPr>
          <a:xfrm>
            <a:off x="450156" y="1800000"/>
            <a:ext cx="2973600" cy="360000"/>
          </a:xfrm>
          <a:prstGeom prst="rect">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fr-CH" sz="1400" b="1">
                <a:solidFill>
                  <a:schemeClr val="bg1"/>
                </a:solidFill>
              </a:rPr>
              <a:t>Prix ferme</a:t>
            </a:r>
          </a:p>
        </p:txBody>
      </p:sp>
      <p:sp>
        <p:nvSpPr>
          <p:cNvPr id="22" name="Rechteck 21">
            <a:extLst>
              <a:ext uri="{FF2B5EF4-FFF2-40B4-BE49-F238E27FC236}">
                <a16:creationId xmlns:a16="http://schemas.microsoft.com/office/drawing/2014/main" id="{4FA78EEB-F649-49F9-AE0D-A35816918B3D}"/>
              </a:ext>
            </a:extLst>
          </p:cNvPr>
          <p:cNvSpPr/>
          <p:nvPr/>
        </p:nvSpPr>
        <p:spPr>
          <a:xfrm>
            <a:off x="7191253" y="1800000"/>
            <a:ext cx="2973600" cy="360000"/>
          </a:xfrm>
          <a:prstGeom prst="rect">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fr-CH" sz="1400" b="1">
                <a:solidFill>
                  <a:schemeClr val="bg1"/>
                </a:solidFill>
              </a:rPr>
              <a:t>Stratégie de décote/de prime</a:t>
            </a:r>
          </a:p>
        </p:txBody>
      </p:sp>
      <p:sp>
        <p:nvSpPr>
          <p:cNvPr id="23" name="Rechteck 22">
            <a:extLst>
              <a:ext uri="{FF2B5EF4-FFF2-40B4-BE49-F238E27FC236}">
                <a16:creationId xmlns:a16="http://schemas.microsoft.com/office/drawing/2014/main" id="{C38285FD-755F-48A1-8E7D-0C7311E6A594}"/>
              </a:ext>
            </a:extLst>
          </p:cNvPr>
          <p:cNvSpPr/>
          <p:nvPr/>
        </p:nvSpPr>
        <p:spPr>
          <a:xfrm>
            <a:off x="3820704" y="1800000"/>
            <a:ext cx="2973600" cy="360000"/>
          </a:xfrm>
          <a:prstGeom prst="rect">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fr-CH" sz="1400" b="1">
                <a:solidFill>
                  <a:schemeClr val="bg1"/>
                </a:solidFill>
              </a:rPr>
              <a:t>Vente au plus offrant</a:t>
            </a:r>
          </a:p>
        </p:txBody>
      </p:sp>
      <p:sp>
        <p:nvSpPr>
          <p:cNvPr id="25" name="Textfeld 24">
            <a:extLst>
              <a:ext uri="{FF2B5EF4-FFF2-40B4-BE49-F238E27FC236}">
                <a16:creationId xmlns:a16="http://schemas.microsoft.com/office/drawing/2014/main" id="{84A0AFE0-9037-47B7-A7F2-56C50CE1F92F}"/>
              </a:ext>
            </a:extLst>
          </p:cNvPr>
          <p:cNvSpPr txBox="1"/>
          <p:nvPr/>
        </p:nvSpPr>
        <p:spPr>
          <a:xfrm>
            <a:off x="450156" y="2321615"/>
            <a:ext cx="2973600" cy="3547248"/>
          </a:xfrm>
          <a:prstGeom prst="rect">
            <a:avLst/>
          </a:prstGeom>
          <a:noFill/>
        </p:spPr>
        <p:txBody>
          <a:bodyPr wrap="square" lIns="72000" tIns="0" rIns="72000" bIns="0" rtlCol="0" anchor="t">
            <a:noAutofit/>
          </a:bodyPr>
          <a:lstStyle/>
          <a:p>
            <a:pPr>
              <a:spcAft>
                <a:spcPts val="600"/>
              </a:spcAft>
            </a:pPr>
            <a:r>
              <a:rPr lang="fr-CH" sz="1200"/>
              <a:t>Le bien est proposé et vendu à un prix ferme.</a:t>
            </a:r>
          </a:p>
          <a:p>
            <a:pPr>
              <a:spcAft>
                <a:spcPts val="600"/>
              </a:spcAft>
            </a:pPr>
            <a:r>
              <a:rPr lang="fr-CH" sz="1200"/>
              <a:t>L’acheteur est sélectionné sur la base d’un certain nombre de critères (date de la requête, impression personnelle, lettre de candidature, etc.).</a:t>
            </a:r>
          </a:p>
          <a:p>
            <a:pPr>
              <a:spcBef>
                <a:spcPts val="600"/>
              </a:spcBef>
              <a:spcAft>
                <a:spcPts val="600"/>
              </a:spcAft>
            </a:pPr>
            <a:r>
              <a:rPr lang="fr-CH" sz="1200" b="1"/>
              <a:t>Avantages</a:t>
            </a:r>
          </a:p>
          <a:p>
            <a:pPr marL="171450" indent="-171450">
              <a:spcAft>
                <a:spcPts val="600"/>
              </a:spcAft>
              <a:buFont typeface="Arial" panose="020B0604020202020204" pitchFamily="34" charset="0"/>
              <a:buChar char="•"/>
            </a:pPr>
            <a:r>
              <a:rPr lang="fr-CH" sz="1200"/>
              <a:t>Communication claire et simple</a:t>
            </a:r>
          </a:p>
          <a:p>
            <a:pPr marL="171450" indent="-171450">
              <a:spcAft>
                <a:spcPts val="600"/>
              </a:spcAft>
              <a:buFont typeface="Arial" panose="020B0604020202020204" pitchFamily="34" charset="0"/>
              <a:buChar char="•"/>
            </a:pPr>
            <a:r>
              <a:rPr lang="fr-CH" sz="1200"/>
              <a:t>On ne rebute pas l’acheteur</a:t>
            </a:r>
          </a:p>
          <a:p>
            <a:pPr>
              <a:spcBef>
                <a:spcPts val="600"/>
              </a:spcBef>
              <a:spcAft>
                <a:spcPts val="600"/>
              </a:spcAft>
            </a:pPr>
            <a:r>
              <a:rPr lang="fr-CH" sz="1200" b="1"/>
              <a:t>Inconvénients</a:t>
            </a:r>
          </a:p>
          <a:p>
            <a:pPr marL="171450" indent="-171450">
              <a:spcAft>
                <a:spcPts val="600"/>
              </a:spcAft>
              <a:buFont typeface="Arial" panose="020B0604020202020204" pitchFamily="34" charset="0"/>
              <a:buChar char="•"/>
            </a:pPr>
            <a:r>
              <a:rPr lang="fr-CH" sz="1200"/>
              <a:t>Déterminer le prix est un exercice délicat</a:t>
            </a:r>
          </a:p>
          <a:p>
            <a:pPr marL="171450" indent="-171450">
              <a:spcAft>
                <a:spcPts val="600"/>
              </a:spcAft>
              <a:buFont typeface="Arial" panose="020B0604020202020204" pitchFamily="34" charset="0"/>
              <a:buChar char="•"/>
            </a:pPr>
            <a:r>
              <a:rPr lang="fr-CH" sz="1200"/>
              <a:t>On ne peut pas atteindre l’optimum</a:t>
            </a:r>
          </a:p>
          <a:p>
            <a:pPr marL="171450" indent="-171450">
              <a:spcAft>
                <a:spcPts val="600"/>
              </a:spcAft>
              <a:buFont typeface="Arial" panose="020B0604020202020204" pitchFamily="34" charset="0"/>
              <a:buChar char="•"/>
            </a:pPr>
            <a:endParaRPr lang="de-CH" sz="1200" dirty="0"/>
          </a:p>
        </p:txBody>
      </p:sp>
      <p:sp>
        <p:nvSpPr>
          <p:cNvPr id="26" name="Textfeld 25">
            <a:extLst>
              <a:ext uri="{FF2B5EF4-FFF2-40B4-BE49-F238E27FC236}">
                <a16:creationId xmlns:a16="http://schemas.microsoft.com/office/drawing/2014/main" id="{C5007DFF-97E0-447B-A684-11174DE97359}"/>
              </a:ext>
            </a:extLst>
          </p:cNvPr>
          <p:cNvSpPr txBox="1"/>
          <p:nvPr/>
        </p:nvSpPr>
        <p:spPr>
          <a:xfrm>
            <a:off x="3820704" y="2321615"/>
            <a:ext cx="2973600" cy="3547248"/>
          </a:xfrm>
          <a:prstGeom prst="rect">
            <a:avLst/>
          </a:prstGeom>
          <a:noFill/>
        </p:spPr>
        <p:txBody>
          <a:bodyPr wrap="square" lIns="72000" tIns="0" rIns="72000" bIns="0" rtlCol="0" anchor="t">
            <a:noAutofit/>
          </a:bodyPr>
          <a:lstStyle>
            <a:defPPr>
              <a:defRPr lang="de-DE"/>
            </a:defPPr>
            <a:lvl1pPr marL="171450" indent="-171450">
              <a:buFont typeface="Arial" panose="020B0604020202020204" pitchFamily="34" charset="0"/>
              <a:buChar char="•"/>
              <a:defRPr sz="1200"/>
            </a:lvl1pPr>
          </a:lstStyle>
          <a:p>
            <a:pPr marL="0" indent="0">
              <a:spcAft>
                <a:spcPts val="600"/>
              </a:spcAft>
              <a:buNone/>
            </a:pPr>
            <a:r>
              <a:rPr lang="fr-CH" dirty="0"/>
              <a:t>Si plusieurs candidats s’intéressent au bien, on peut l’attribuer au plus offrant. </a:t>
            </a:r>
          </a:p>
          <a:p>
            <a:pPr marL="0" indent="0">
              <a:spcAft>
                <a:spcPts val="600"/>
              </a:spcAft>
              <a:buNone/>
            </a:pPr>
            <a:r>
              <a:rPr lang="fr-CH" dirty="0"/>
              <a:t>Mise aux enchères à plusieurs niveaux : à l’issue du premier tour d’enchères, les candidats sont invités à relever leur offre. </a:t>
            </a:r>
          </a:p>
          <a:p>
            <a:pPr marL="0" indent="0">
              <a:spcBef>
                <a:spcPts val="600"/>
              </a:spcBef>
              <a:spcAft>
                <a:spcPts val="600"/>
              </a:spcAft>
              <a:buNone/>
            </a:pPr>
            <a:r>
              <a:rPr lang="fr-CH" b="1" dirty="0"/>
              <a:t>Avantage</a:t>
            </a:r>
          </a:p>
          <a:p>
            <a:pPr>
              <a:spcAft>
                <a:spcPts val="600"/>
              </a:spcAft>
            </a:pPr>
            <a:r>
              <a:rPr lang="fr-CH" dirty="0"/>
              <a:t>La pression de la demande peut pousser fortement le prix à la hausse</a:t>
            </a:r>
          </a:p>
          <a:p>
            <a:pPr marL="0" indent="0">
              <a:spcBef>
                <a:spcPts val="600"/>
              </a:spcBef>
              <a:spcAft>
                <a:spcPts val="600"/>
              </a:spcAft>
              <a:buNone/>
            </a:pPr>
            <a:r>
              <a:rPr lang="fr-CH" b="1" dirty="0"/>
              <a:t>Inconvénients</a:t>
            </a:r>
          </a:p>
          <a:p>
            <a:pPr>
              <a:spcAft>
                <a:spcPts val="600"/>
              </a:spcAft>
            </a:pPr>
            <a:r>
              <a:rPr lang="fr-CH" dirty="0"/>
              <a:t>Une mise aux enchères n’est pas du goût de tous les prospects</a:t>
            </a:r>
          </a:p>
          <a:p>
            <a:pPr>
              <a:spcAft>
                <a:spcPts val="600"/>
              </a:spcAft>
            </a:pPr>
            <a:r>
              <a:rPr lang="fr-CH" dirty="0"/>
              <a:t>Les acheteurs potentiels ont souvent le sentiment désagréable de payer le bien trop cher</a:t>
            </a:r>
          </a:p>
        </p:txBody>
      </p:sp>
      <p:sp>
        <p:nvSpPr>
          <p:cNvPr id="27" name="Textfeld 26">
            <a:extLst>
              <a:ext uri="{FF2B5EF4-FFF2-40B4-BE49-F238E27FC236}">
                <a16:creationId xmlns:a16="http://schemas.microsoft.com/office/drawing/2014/main" id="{1CFD0F44-8587-47E3-99E0-A199D504C4AF}"/>
              </a:ext>
            </a:extLst>
          </p:cNvPr>
          <p:cNvSpPr txBox="1"/>
          <p:nvPr/>
        </p:nvSpPr>
        <p:spPr>
          <a:xfrm>
            <a:off x="7191253" y="2321614"/>
            <a:ext cx="2973600" cy="4056068"/>
          </a:xfrm>
          <a:prstGeom prst="rect">
            <a:avLst/>
          </a:prstGeom>
          <a:noFill/>
        </p:spPr>
        <p:txBody>
          <a:bodyPr wrap="square" lIns="72000" tIns="0" rIns="72000" bIns="0" rtlCol="0" anchor="t">
            <a:noAutofit/>
          </a:bodyPr>
          <a:lstStyle>
            <a:defPPr>
              <a:defRPr lang="de-DE"/>
            </a:defPPr>
            <a:lvl1pPr marL="171450" indent="-171450">
              <a:buFont typeface="Arial" panose="020B0604020202020204" pitchFamily="34" charset="0"/>
              <a:buChar char="•"/>
              <a:defRPr sz="1200"/>
            </a:lvl1pPr>
          </a:lstStyle>
          <a:p>
            <a:pPr marL="0" indent="0">
              <a:spcAft>
                <a:spcPts val="600"/>
              </a:spcAft>
              <a:buNone/>
            </a:pPr>
            <a:r>
              <a:rPr lang="fr-CH" dirty="0"/>
              <a:t>Le bien est volontairement proposé bien en-dessous de sa valeur de marché afin de maximiser la demande. En combinaison avec une journée portes ouvertes, de nombreux acheteurs sont mis en confrontation et surenchérissent mutuellement pour prendre le pas sur la concurrence.</a:t>
            </a:r>
          </a:p>
          <a:p>
            <a:pPr marL="0" indent="0">
              <a:spcAft>
                <a:spcPts val="600"/>
              </a:spcAft>
              <a:buNone/>
            </a:pPr>
            <a:r>
              <a:rPr lang="fr-CH" dirty="0"/>
              <a:t>La deuxième stratégie consiste à proposer le bien nettement au-dessus de sa valeur de marché dans l’espoir qu’un acheteur « saute sur l’occasion ».</a:t>
            </a:r>
          </a:p>
          <a:p>
            <a:pPr marL="0" indent="0">
              <a:spcBef>
                <a:spcPts val="600"/>
              </a:spcBef>
              <a:spcAft>
                <a:spcPts val="600"/>
              </a:spcAft>
              <a:buNone/>
            </a:pPr>
            <a:r>
              <a:rPr lang="fr-CH" b="1" dirty="0"/>
              <a:t>Avantage</a:t>
            </a:r>
          </a:p>
          <a:p>
            <a:pPr>
              <a:spcAft>
                <a:spcPts val="600"/>
              </a:spcAft>
            </a:pPr>
            <a:r>
              <a:rPr lang="fr-CH" dirty="0"/>
              <a:t>Vente rapide à moindre effort</a:t>
            </a:r>
          </a:p>
          <a:p>
            <a:pPr marL="0" indent="0">
              <a:spcBef>
                <a:spcPts val="600"/>
              </a:spcBef>
              <a:spcAft>
                <a:spcPts val="600"/>
              </a:spcAft>
              <a:buNone/>
            </a:pPr>
            <a:r>
              <a:rPr lang="fr-CH" b="1" dirty="0"/>
              <a:t>Inconvénient</a:t>
            </a:r>
          </a:p>
          <a:p>
            <a:pPr>
              <a:spcAft>
                <a:spcPts val="600"/>
              </a:spcAft>
            </a:pPr>
            <a:r>
              <a:rPr lang="fr-CH" dirty="0"/>
              <a:t>On ne peut pas piloter la demande (demande inexistante ou bien trop élevée)</a:t>
            </a:r>
          </a:p>
        </p:txBody>
      </p:sp>
      <p:sp>
        <p:nvSpPr>
          <p:cNvPr id="42" name="Textfeld 41">
            <a:extLst>
              <a:ext uri="{FF2B5EF4-FFF2-40B4-BE49-F238E27FC236}">
                <a16:creationId xmlns:a16="http://schemas.microsoft.com/office/drawing/2014/main" id="{4F3A8CBF-4A43-46E5-8620-DD3ECB84CC70}"/>
              </a:ext>
            </a:extLst>
          </p:cNvPr>
          <p:cNvSpPr txBox="1"/>
          <p:nvPr/>
        </p:nvSpPr>
        <p:spPr>
          <a:xfrm>
            <a:off x="2674778" y="6478550"/>
            <a:ext cx="5933547" cy="360040"/>
          </a:xfrm>
          <a:prstGeom prst="rect">
            <a:avLst/>
          </a:prstGeom>
          <a:noFill/>
        </p:spPr>
        <p:txBody>
          <a:bodyPr wrap="square" lIns="0" tIns="0" rIns="0" bIns="0" rtlCol="0" anchor="ctr">
            <a:noAutofit/>
          </a:bodyPr>
          <a:lstStyle/>
          <a:p>
            <a:r>
              <a:rPr lang="fr-CH" sz="1200" dirty="0"/>
              <a:t>La stratégie prix optimale, qui varie en fonction du bien et de l’objectif du vendeur, débouche sur un prix de vente plus élevé.</a:t>
            </a:r>
          </a:p>
        </p:txBody>
      </p:sp>
      <p:sp>
        <p:nvSpPr>
          <p:cNvPr id="43" name="Gleichschenkliges Dreieck 42">
            <a:extLst>
              <a:ext uri="{FF2B5EF4-FFF2-40B4-BE49-F238E27FC236}">
                <a16:creationId xmlns:a16="http://schemas.microsoft.com/office/drawing/2014/main" id="{BC5DB29D-AEB5-445C-B365-88E6DB95308A}"/>
              </a:ext>
            </a:extLst>
          </p:cNvPr>
          <p:cNvSpPr/>
          <p:nvPr/>
        </p:nvSpPr>
        <p:spPr>
          <a:xfrm rot="5400000">
            <a:off x="2142521" y="6513601"/>
            <a:ext cx="561776" cy="289938"/>
          </a:xfrm>
          <a:prstGeom prst="triangle">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de-CH" sz="1100" dirty="0" err="1">
              <a:solidFill>
                <a:schemeClr val="tx1"/>
              </a:solidFill>
            </a:endParaRPr>
          </a:p>
        </p:txBody>
      </p:sp>
    </p:spTree>
    <p:extLst>
      <p:ext uri="{BB962C8B-B14F-4D97-AF65-F5344CB8AC3E}">
        <p14:creationId xmlns:p14="http://schemas.microsoft.com/office/powerpoint/2010/main" val="532168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233363" y="540271"/>
            <a:ext cx="9757848" cy="611500"/>
          </a:xfrm>
        </p:spPr>
        <p:txBody>
          <a:bodyPr/>
          <a:lstStyle/>
          <a:p>
            <a:r>
              <a:rPr lang="fr-CH" dirty="0"/>
              <a:t>Principaux éléments d’une documentation efficace</a:t>
            </a:r>
          </a:p>
        </p:txBody>
      </p:sp>
      <p:sp>
        <p:nvSpPr>
          <p:cNvPr id="21" name="Rechteck 20">
            <a:extLst>
              <a:ext uri="{FF2B5EF4-FFF2-40B4-BE49-F238E27FC236}">
                <a16:creationId xmlns:a16="http://schemas.microsoft.com/office/drawing/2014/main" id="{4A380901-5F1F-4B45-A611-BDD3D972DCCE}"/>
              </a:ext>
            </a:extLst>
          </p:cNvPr>
          <p:cNvSpPr/>
          <p:nvPr/>
        </p:nvSpPr>
        <p:spPr>
          <a:xfrm>
            <a:off x="450156" y="1800000"/>
            <a:ext cx="2973600" cy="360000"/>
          </a:xfrm>
          <a:prstGeom prst="rect">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fr-CH" sz="1400" b="1">
                <a:solidFill>
                  <a:schemeClr val="bg1"/>
                </a:solidFill>
              </a:rPr>
              <a:t>Focalisation sur la cible</a:t>
            </a:r>
          </a:p>
        </p:txBody>
      </p:sp>
      <p:sp>
        <p:nvSpPr>
          <p:cNvPr id="22" name="Rechteck 21">
            <a:extLst>
              <a:ext uri="{FF2B5EF4-FFF2-40B4-BE49-F238E27FC236}">
                <a16:creationId xmlns:a16="http://schemas.microsoft.com/office/drawing/2014/main" id="{4FA78EEB-F649-49F9-AE0D-A35816918B3D}"/>
              </a:ext>
            </a:extLst>
          </p:cNvPr>
          <p:cNvSpPr/>
          <p:nvPr/>
        </p:nvSpPr>
        <p:spPr>
          <a:xfrm>
            <a:off x="7191253" y="1800000"/>
            <a:ext cx="2973600" cy="360000"/>
          </a:xfrm>
          <a:prstGeom prst="rect">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fr-CH" sz="1400" b="1">
                <a:solidFill>
                  <a:schemeClr val="bg1"/>
                </a:solidFill>
              </a:rPr>
              <a:t>Points incontournables</a:t>
            </a:r>
          </a:p>
        </p:txBody>
      </p:sp>
      <p:sp>
        <p:nvSpPr>
          <p:cNvPr id="23" name="Rechteck 22">
            <a:extLst>
              <a:ext uri="{FF2B5EF4-FFF2-40B4-BE49-F238E27FC236}">
                <a16:creationId xmlns:a16="http://schemas.microsoft.com/office/drawing/2014/main" id="{C38285FD-755F-48A1-8E7D-0C7311E6A594}"/>
              </a:ext>
            </a:extLst>
          </p:cNvPr>
          <p:cNvSpPr/>
          <p:nvPr/>
        </p:nvSpPr>
        <p:spPr>
          <a:xfrm>
            <a:off x="3820704" y="1800000"/>
            <a:ext cx="2973600" cy="360000"/>
          </a:xfrm>
          <a:prstGeom prst="rect">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r>
              <a:rPr lang="fr-CH" sz="1400" b="1">
                <a:solidFill>
                  <a:schemeClr val="bg1"/>
                </a:solidFill>
              </a:rPr>
              <a:t>La première impression compte</a:t>
            </a:r>
          </a:p>
        </p:txBody>
      </p:sp>
      <p:sp>
        <p:nvSpPr>
          <p:cNvPr id="25" name="Textfeld 24">
            <a:extLst>
              <a:ext uri="{FF2B5EF4-FFF2-40B4-BE49-F238E27FC236}">
                <a16:creationId xmlns:a16="http://schemas.microsoft.com/office/drawing/2014/main" id="{84A0AFE0-9037-47B7-A7F2-56C50CE1F92F}"/>
              </a:ext>
            </a:extLst>
          </p:cNvPr>
          <p:cNvSpPr txBox="1"/>
          <p:nvPr/>
        </p:nvSpPr>
        <p:spPr>
          <a:xfrm>
            <a:off x="450156" y="2321615"/>
            <a:ext cx="2973600" cy="2827168"/>
          </a:xfrm>
          <a:prstGeom prst="rect">
            <a:avLst/>
          </a:prstGeom>
          <a:noFill/>
        </p:spPr>
        <p:txBody>
          <a:bodyPr wrap="square" lIns="72000" tIns="0" rIns="72000" bIns="0" rtlCol="0" anchor="t">
            <a:noAutofit/>
          </a:bodyPr>
          <a:lstStyle/>
          <a:p>
            <a:pPr marL="171450" indent="-171450">
              <a:spcAft>
                <a:spcPts val="1200"/>
              </a:spcAft>
              <a:buFont typeface="Arial" panose="020B0604020202020204" pitchFamily="34" charset="0"/>
              <a:buChar char="•"/>
            </a:pPr>
            <a:r>
              <a:rPr lang="fr-CH" sz="1200"/>
              <a:t>Quels sont les atouts décisifs du bien ?</a:t>
            </a:r>
          </a:p>
          <a:p>
            <a:pPr marL="171450" indent="-171450">
              <a:spcAft>
                <a:spcPts val="1200"/>
              </a:spcAft>
              <a:buFont typeface="Arial" panose="020B0604020202020204" pitchFamily="34" charset="0"/>
              <a:buChar char="•"/>
            </a:pPr>
            <a:r>
              <a:rPr lang="fr-CH" sz="1200"/>
              <a:t>Avec quels arguments s’adresse-t-on à la cible ? (p. ex. proche de la ville, mais quand même à la campagne)</a:t>
            </a:r>
          </a:p>
          <a:p>
            <a:pPr marL="171450" indent="-171450">
              <a:spcAft>
                <a:spcPts val="1200"/>
              </a:spcAft>
              <a:buFont typeface="Arial" panose="020B0604020202020204" pitchFamily="34" charset="0"/>
              <a:buChar char="•"/>
            </a:pPr>
            <a:r>
              <a:rPr lang="fr-CH" sz="1200"/>
              <a:t>Identifier le potentiel du bien et le valoriser auprès de la cible</a:t>
            </a:r>
          </a:p>
        </p:txBody>
      </p:sp>
      <p:sp>
        <p:nvSpPr>
          <p:cNvPr id="26" name="Textfeld 25">
            <a:extLst>
              <a:ext uri="{FF2B5EF4-FFF2-40B4-BE49-F238E27FC236}">
                <a16:creationId xmlns:a16="http://schemas.microsoft.com/office/drawing/2014/main" id="{C5007DFF-97E0-447B-A684-11174DE97359}"/>
              </a:ext>
            </a:extLst>
          </p:cNvPr>
          <p:cNvSpPr txBox="1"/>
          <p:nvPr/>
        </p:nvSpPr>
        <p:spPr>
          <a:xfrm>
            <a:off x="3820704" y="2321615"/>
            <a:ext cx="2973600" cy="2827168"/>
          </a:xfrm>
          <a:prstGeom prst="rect">
            <a:avLst/>
          </a:prstGeom>
          <a:noFill/>
        </p:spPr>
        <p:txBody>
          <a:bodyPr wrap="square" lIns="72000" tIns="0" rIns="72000" bIns="0" rtlCol="0" anchor="t">
            <a:noAutofit/>
          </a:bodyPr>
          <a:lstStyle>
            <a:defPPr>
              <a:defRPr lang="de-DE"/>
            </a:defPPr>
            <a:lvl1pPr marL="171450" indent="-171450">
              <a:buFont typeface="Arial" panose="020B0604020202020204" pitchFamily="34" charset="0"/>
              <a:buChar char="•"/>
              <a:defRPr sz="1200"/>
            </a:lvl1pPr>
          </a:lstStyle>
          <a:p>
            <a:pPr>
              <a:spcAft>
                <a:spcPts val="1200"/>
              </a:spcAft>
            </a:pPr>
            <a:r>
              <a:rPr lang="fr-CH"/>
              <a:t>Toutes les informations importantes sont disponibles et faciles à trouver</a:t>
            </a:r>
          </a:p>
          <a:p>
            <a:pPr>
              <a:spcAft>
                <a:spcPts val="1200"/>
              </a:spcAft>
            </a:pPr>
            <a:r>
              <a:rPr lang="fr-CH"/>
              <a:t>Des textes concis et percutants décrivent correctement le bien</a:t>
            </a:r>
          </a:p>
          <a:p>
            <a:pPr>
              <a:spcAft>
                <a:spcPts val="1200"/>
              </a:spcAft>
            </a:pPr>
            <a:r>
              <a:rPr lang="fr-CH"/>
              <a:t>Des photos sous la bonne lumière et le bon angle présentent le bien sous son meilleur jour en suscitant des émotions</a:t>
            </a:r>
          </a:p>
        </p:txBody>
      </p:sp>
      <p:sp>
        <p:nvSpPr>
          <p:cNvPr id="27" name="Textfeld 26">
            <a:extLst>
              <a:ext uri="{FF2B5EF4-FFF2-40B4-BE49-F238E27FC236}">
                <a16:creationId xmlns:a16="http://schemas.microsoft.com/office/drawing/2014/main" id="{1CFD0F44-8587-47E3-99E0-A199D504C4AF}"/>
              </a:ext>
            </a:extLst>
          </p:cNvPr>
          <p:cNvSpPr txBox="1"/>
          <p:nvPr/>
        </p:nvSpPr>
        <p:spPr>
          <a:xfrm>
            <a:off x="7191253" y="2321614"/>
            <a:ext cx="2973600" cy="2827169"/>
          </a:xfrm>
          <a:prstGeom prst="rect">
            <a:avLst/>
          </a:prstGeom>
          <a:noFill/>
        </p:spPr>
        <p:txBody>
          <a:bodyPr wrap="square" lIns="72000" tIns="0" rIns="72000" bIns="0" rtlCol="0" anchor="t">
            <a:noAutofit/>
          </a:bodyPr>
          <a:lstStyle>
            <a:defPPr>
              <a:defRPr lang="de-DE"/>
            </a:defPPr>
            <a:lvl1pPr marL="171450" indent="-171450">
              <a:buFont typeface="Arial" panose="020B0604020202020204" pitchFamily="34" charset="0"/>
              <a:buChar char="•"/>
              <a:defRPr sz="1200"/>
            </a:lvl1pPr>
          </a:lstStyle>
          <a:p>
            <a:pPr>
              <a:spcAft>
                <a:spcPts val="1200"/>
              </a:spcAft>
            </a:pPr>
            <a:r>
              <a:rPr lang="fr-CH"/>
              <a:t>Chiffres clés du bien, formant une base d’évaluation pour la banque ou le bailleur de fonds de l’acheteur</a:t>
            </a:r>
          </a:p>
          <a:p>
            <a:pPr>
              <a:spcAft>
                <a:spcPts val="1200"/>
              </a:spcAft>
            </a:pPr>
            <a:r>
              <a:rPr lang="fr-CH"/>
              <a:t>Rénovations et investissements, plans de sol </a:t>
            </a:r>
          </a:p>
          <a:p>
            <a:pPr>
              <a:spcAft>
                <a:spcPts val="1200"/>
              </a:spcAft>
            </a:pPr>
            <a:r>
              <a:rPr lang="fr-CH"/>
              <a:t>Potentiel du bien</a:t>
            </a:r>
          </a:p>
          <a:p>
            <a:pPr>
              <a:spcAft>
                <a:spcPts val="1200"/>
              </a:spcAft>
            </a:pPr>
            <a:r>
              <a:rPr lang="fr-CH"/>
              <a:t>Prix et conditions de vente</a:t>
            </a:r>
          </a:p>
          <a:p>
            <a:pPr>
              <a:spcAft>
                <a:spcPts val="1200"/>
              </a:spcAft>
            </a:pPr>
            <a:r>
              <a:rPr lang="fr-CH"/>
              <a:t>Interlocuteurs et étapes suivantes si intérêt</a:t>
            </a:r>
          </a:p>
        </p:txBody>
      </p:sp>
      <p:sp>
        <p:nvSpPr>
          <p:cNvPr id="42" name="Textfeld 41">
            <a:extLst>
              <a:ext uri="{FF2B5EF4-FFF2-40B4-BE49-F238E27FC236}">
                <a16:creationId xmlns:a16="http://schemas.microsoft.com/office/drawing/2014/main" id="{4F3A8CBF-4A43-46E5-8620-DD3ECB84CC70}"/>
              </a:ext>
            </a:extLst>
          </p:cNvPr>
          <p:cNvSpPr txBox="1"/>
          <p:nvPr/>
        </p:nvSpPr>
        <p:spPr>
          <a:xfrm>
            <a:off x="2754412" y="5834105"/>
            <a:ext cx="5933547" cy="360040"/>
          </a:xfrm>
          <a:prstGeom prst="rect">
            <a:avLst/>
          </a:prstGeom>
          <a:noFill/>
        </p:spPr>
        <p:txBody>
          <a:bodyPr wrap="square" lIns="0" tIns="0" rIns="0" bIns="0" rtlCol="0" anchor="ctr">
            <a:noAutofit/>
          </a:bodyPr>
          <a:lstStyle/>
          <a:p>
            <a:r>
              <a:rPr lang="fr-CH" sz="1200"/>
              <a:t>Une documentation bien conçue évite beaucoup de travail après coup et sépare d’emblée « le bon grain de l’ivraie ».</a:t>
            </a:r>
          </a:p>
        </p:txBody>
      </p:sp>
      <p:sp>
        <p:nvSpPr>
          <p:cNvPr id="43" name="Gleichschenkliges Dreieck 42">
            <a:extLst>
              <a:ext uri="{FF2B5EF4-FFF2-40B4-BE49-F238E27FC236}">
                <a16:creationId xmlns:a16="http://schemas.microsoft.com/office/drawing/2014/main" id="{BC5DB29D-AEB5-445C-B365-88E6DB95308A}"/>
              </a:ext>
            </a:extLst>
          </p:cNvPr>
          <p:cNvSpPr/>
          <p:nvPr/>
        </p:nvSpPr>
        <p:spPr>
          <a:xfrm rot="5400000">
            <a:off x="2222155" y="5869156"/>
            <a:ext cx="561776" cy="289938"/>
          </a:xfrm>
          <a:prstGeom prst="triangle">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de-CH" sz="1100" dirty="0" err="1">
              <a:solidFill>
                <a:schemeClr val="tx1"/>
              </a:solidFill>
            </a:endParaRPr>
          </a:p>
        </p:txBody>
      </p:sp>
      <p:sp>
        <p:nvSpPr>
          <p:cNvPr id="3" name="Textplatzhalter 2">
            <a:extLst>
              <a:ext uri="{FF2B5EF4-FFF2-40B4-BE49-F238E27FC236}">
                <a16:creationId xmlns:a16="http://schemas.microsoft.com/office/drawing/2014/main" id="{9EF352CB-B93B-4450-8EC5-9DC273BC8B4F}"/>
              </a:ext>
            </a:extLst>
          </p:cNvPr>
          <p:cNvSpPr>
            <a:spLocks noGrp="1"/>
          </p:cNvSpPr>
          <p:nvPr>
            <p:ph type="body" sz="quarter" idx="14"/>
          </p:nvPr>
        </p:nvSpPr>
        <p:spPr/>
        <p:txBody>
          <a:bodyPr/>
          <a:lstStyle/>
          <a:p>
            <a:r>
              <a:rPr lang="fr-CH" dirty="0"/>
              <a:t>Des exemples de documents de vente efficaces peuvent être consultés auprès de votre conseiller VZ</a:t>
            </a:r>
          </a:p>
        </p:txBody>
      </p:sp>
    </p:spTree>
    <p:extLst>
      <p:ext uri="{BB962C8B-B14F-4D97-AF65-F5344CB8AC3E}">
        <p14:creationId xmlns:p14="http://schemas.microsoft.com/office/powerpoint/2010/main" val="108097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810000" y="2458686"/>
            <a:ext cx="3960000" cy="108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just"/>
            <a:r>
              <a:rPr lang="fr-CH" sz="1200">
                <a:solidFill>
                  <a:schemeClr val="tx1"/>
                </a:solidFill>
              </a:rPr>
              <a:t>La plupart des acheteurs sont à la recherche d’une maison depuis des années, ont déjà mené de multiples négociations, sont souvent déçus et prêts à « en découdre » pour obtenir le bien. </a:t>
            </a:r>
          </a:p>
        </p:txBody>
      </p:sp>
      <p:sp>
        <p:nvSpPr>
          <p:cNvPr id="16" name="Textplatzhalter 15">
            <a:extLst>
              <a:ext uri="{FF2B5EF4-FFF2-40B4-BE49-F238E27FC236}">
                <a16:creationId xmlns:a16="http://schemas.microsoft.com/office/drawing/2014/main" id="{1561AB82-82ED-4FFF-B356-3773F61F56E1}"/>
              </a:ext>
            </a:extLst>
          </p:cNvPr>
          <p:cNvSpPr>
            <a:spLocks noGrp="1"/>
          </p:cNvSpPr>
          <p:nvPr>
            <p:ph type="body" sz="quarter" idx="14"/>
          </p:nvPr>
        </p:nvSpPr>
        <p:spPr/>
        <p:txBody>
          <a:bodyPr/>
          <a:lstStyle/>
          <a:p>
            <a:endParaRPr lang="de-CH"/>
          </a:p>
        </p:txBody>
      </p:sp>
      <p:sp>
        <p:nvSpPr>
          <p:cNvPr id="5" name="Titel 4"/>
          <p:cNvSpPr>
            <a:spLocks noGrp="1"/>
          </p:cNvSpPr>
          <p:nvPr>
            <p:ph type="title"/>
          </p:nvPr>
        </p:nvSpPr>
        <p:spPr/>
        <p:txBody>
          <a:bodyPr/>
          <a:lstStyle/>
          <a:p>
            <a:r>
              <a:rPr lang="fr-CH"/>
              <a:t>Faire abstraction de l’émotionnel grâce à l’accompagnement d’un expert</a:t>
            </a:r>
          </a:p>
        </p:txBody>
      </p:sp>
      <p:sp>
        <p:nvSpPr>
          <p:cNvPr id="26" name="Textfeld 25"/>
          <p:cNvSpPr txBox="1"/>
          <p:nvPr/>
        </p:nvSpPr>
        <p:spPr>
          <a:xfrm>
            <a:off x="2394372" y="6185755"/>
            <a:ext cx="6455318" cy="360040"/>
          </a:xfrm>
          <a:prstGeom prst="rect">
            <a:avLst/>
          </a:prstGeom>
          <a:noFill/>
        </p:spPr>
        <p:txBody>
          <a:bodyPr wrap="square" lIns="0" tIns="0" rIns="0" bIns="0" rtlCol="0" anchor="ctr">
            <a:noAutofit/>
          </a:bodyPr>
          <a:lstStyle/>
          <a:p>
            <a:r>
              <a:rPr lang="fr-CH" sz="1200"/>
              <a:t>Le professionnel décharge le vendeur et assure le bon déroulement de l’opération.</a:t>
            </a:r>
          </a:p>
        </p:txBody>
      </p:sp>
      <p:sp>
        <p:nvSpPr>
          <p:cNvPr id="27" name="Gleichschenkliges Dreieck 26"/>
          <p:cNvSpPr/>
          <p:nvPr/>
        </p:nvSpPr>
        <p:spPr>
          <a:xfrm rot="5400000">
            <a:off x="1862114" y="6220806"/>
            <a:ext cx="561776" cy="289938"/>
          </a:xfrm>
          <a:prstGeom prst="triangle">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de-CH" sz="1100" dirty="0" err="1">
              <a:solidFill>
                <a:schemeClr val="tx1"/>
              </a:solidFill>
            </a:endParaRPr>
          </a:p>
        </p:txBody>
      </p:sp>
      <p:sp>
        <p:nvSpPr>
          <p:cNvPr id="21" name="Rechteck 20">
            <a:extLst>
              <a:ext uri="{FF2B5EF4-FFF2-40B4-BE49-F238E27FC236}">
                <a16:creationId xmlns:a16="http://schemas.microsoft.com/office/drawing/2014/main" id="{4CB1C2B5-4E22-4EE4-BE0D-BC52FC2EF798}"/>
              </a:ext>
            </a:extLst>
          </p:cNvPr>
          <p:cNvSpPr/>
          <p:nvPr/>
        </p:nvSpPr>
        <p:spPr>
          <a:xfrm>
            <a:off x="810000" y="4076215"/>
            <a:ext cx="3960000" cy="108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just"/>
            <a:r>
              <a:rPr lang="fr-CH" sz="1200">
                <a:solidFill>
                  <a:schemeClr val="tx1"/>
                </a:solidFill>
              </a:rPr>
              <a:t>Le vendeur veut obtenir un prix élevé. À cause de son attachement émotionnel au bien, ce sont souvent de mauvais avantages (subjectifs) qui sont mis en avant.</a:t>
            </a:r>
          </a:p>
        </p:txBody>
      </p:sp>
      <p:sp>
        <p:nvSpPr>
          <p:cNvPr id="29" name="Rechteck 28">
            <a:extLst>
              <a:ext uri="{FF2B5EF4-FFF2-40B4-BE49-F238E27FC236}">
                <a16:creationId xmlns:a16="http://schemas.microsoft.com/office/drawing/2014/main" id="{2508012A-67DF-4A67-8722-BE55F17C5B54}"/>
              </a:ext>
            </a:extLst>
          </p:cNvPr>
          <p:cNvSpPr/>
          <p:nvPr/>
        </p:nvSpPr>
        <p:spPr>
          <a:xfrm>
            <a:off x="5923402" y="2458686"/>
            <a:ext cx="3960000" cy="108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just"/>
            <a:r>
              <a:rPr lang="fr-CH" sz="1200">
                <a:solidFill>
                  <a:schemeClr val="tx1"/>
                </a:solidFill>
              </a:rPr>
              <a:t>Lors des visites, l’expert en apprend davantage sur les éventuels souhaits et incertitudes des prospects, et peut y réagir individuellement de manière objective.</a:t>
            </a:r>
          </a:p>
        </p:txBody>
      </p:sp>
      <p:sp>
        <p:nvSpPr>
          <p:cNvPr id="30" name="Rechteck 29">
            <a:extLst>
              <a:ext uri="{FF2B5EF4-FFF2-40B4-BE49-F238E27FC236}">
                <a16:creationId xmlns:a16="http://schemas.microsoft.com/office/drawing/2014/main" id="{579262FF-147E-4C7C-9F6A-8009A2282AB7}"/>
              </a:ext>
            </a:extLst>
          </p:cNvPr>
          <p:cNvSpPr/>
          <p:nvPr/>
        </p:nvSpPr>
        <p:spPr>
          <a:xfrm>
            <a:off x="5923402" y="4076215"/>
            <a:ext cx="3960000" cy="108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44000" rIns="144000" rtlCol="0" anchor="ctr"/>
          <a:lstStyle/>
          <a:p>
            <a:pPr algn="just"/>
            <a:r>
              <a:rPr lang="fr-CH" sz="1200">
                <a:solidFill>
                  <a:schemeClr val="tx1"/>
                </a:solidFill>
              </a:rPr>
              <a:t>Un professionnel intervient au nom du vendeur. Il filtre les prospects faussement intéressés, joue le rôle d’intermédiaire et veille à ce que la vente se déroule sans accroc en obtenant un bon prix.</a:t>
            </a:r>
          </a:p>
        </p:txBody>
      </p:sp>
      <p:sp>
        <p:nvSpPr>
          <p:cNvPr id="10" name="Rechteck 9">
            <a:extLst>
              <a:ext uri="{FF2B5EF4-FFF2-40B4-BE49-F238E27FC236}">
                <a16:creationId xmlns:a16="http://schemas.microsoft.com/office/drawing/2014/main" id="{0523C154-2017-4FFD-9AD8-BC098FE11030}"/>
              </a:ext>
            </a:extLst>
          </p:cNvPr>
          <p:cNvSpPr/>
          <p:nvPr/>
        </p:nvSpPr>
        <p:spPr>
          <a:xfrm>
            <a:off x="450000" y="1800000"/>
            <a:ext cx="46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a:solidFill>
                  <a:schemeClr val="bg1"/>
                </a:solidFill>
              </a:rPr>
              <a:t>Problématiques</a:t>
            </a:r>
          </a:p>
        </p:txBody>
      </p:sp>
      <p:sp>
        <p:nvSpPr>
          <p:cNvPr id="11" name="Rechteck 10">
            <a:extLst>
              <a:ext uri="{FF2B5EF4-FFF2-40B4-BE49-F238E27FC236}">
                <a16:creationId xmlns:a16="http://schemas.microsoft.com/office/drawing/2014/main" id="{26456247-84E2-4275-90D0-C54CA18D4D77}"/>
              </a:ext>
            </a:extLst>
          </p:cNvPr>
          <p:cNvSpPr/>
          <p:nvPr/>
        </p:nvSpPr>
        <p:spPr>
          <a:xfrm>
            <a:off x="5562000" y="1800000"/>
            <a:ext cx="46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a:solidFill>
                  <a:schemeClr val="bg1"/>
                </a:solidFill>
              </a:rPr>
              <a:t>Piste de solution</a:t>
            </a:r>
          </a:p>
        </p:txBody>
      </p:sp>
      <p:sp>
        <p:nvSpPr>
          <p:cNvPr id="12" name="Gleichschenkliges Dreieck 11">
            <a:extLst>
              <a:ext uri="{FF2B5EF4-FFF2-40B4-BE49-F238E27FC236}">
                <a16:creationId xmlns:a16="http://schemas.microsoft.com/office/drawing/2014/main" id="{FDB9E961-B57D-4C0C-A791-E7949E1D14DA}"/>
              </a:ext>
            </a:extLst>
          </p:cNvPr>
          <p:cNvSpPr/>
          <p:nvPr/>
        </p:nvSpPr>
        <p:spPr>
          <a:xfrm rot="5400000">
            <a:off x="5136143" y="2856449"/>
            <a:ext cx="561776" cy="28993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de-CH" sz="1100" dirty="0" err="1">
              <a:solidFill>
                <a:schemeClr val="tx1"/>
              </a:solidFill>
            </a:endParaRPr>
          </a:p>
        </p:txBody>
      </p:sp>
      <p:sp>
        <p:nvSpPr>
          <p:cNvPr id="13" name="Gleichschenkliges Dreieck 12">
            <a:extLst>
              <a:ext uri="{FF2B5EF4-FFF2-40B4-BE49-F238E27FC236}">
                <a16:creationId xmlns:a16="http://schemas.microsoft.com/office/drawing/2014/main" id="{EE714BFB-ABA3-4F8D-BC50-933B260C1450}"/>
              </a:ext>
            </a:extLst>
          </p:cNvPr>
          <p:cNvSpPr/>
          <p:nvPr/>
        </p:nvSpPr>
        <p:spPr>
          <a:xfrm rot="5400000">
            <a:off x="5136143" y="4465996"/>
            <a:ext cx="561776" cy="289938"/>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de-CH" sz="1100" dirty="0" err="1">
              <a:solidFill>
                <a:schemeClr val="tx1"/>
              </a:solidFill>
            </a:endParaRPr>
          </a:p>
        </p:txBody>
      </p:sp>
    </p:spTree>
    <p:extLst>
      <p:ext uri="{BB962C8B-B14F-4D97-AF65-F5344CB8AC3E}">
        <p14:creationId xmlns:p14="http://schemas.microsoft.com/office/powerpoint/2010/main" val="1247653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16"/>
          </p:nvPr>
        </p:nvSpPr>
        <p:spPr>
          <a:noFill/>
        </p:spPr>
        <p:txBody>
          <a:bodyPr/>
          <a:lstStyle/>
          <a:p>
            <a:r>
              <a:rPr lang="fr-CH"/>
              <a:t>Situation initiale et introduction</a:t>
            </a:r>
          </a:p>
        </p:txBody>
      </p:sp>
      <p:sp>
        <p:nvSpPr>
          <p:cNvPr id="9" name="Textplatzhalter 8"/>
          <p:cNvSpPr>
            <a:spLocks noGrp="1"/>
          </p:cNvSpPr>
          <p:nvPr>
            <p:ph type="body" sz="quarter" idx="17"/>
          </p:nvPr>
        </p:nvSpPr>
        <p:spPr>
          <a:noFill/>
        </p:spPr>
        <p:txBody>
          <a:bodyPr/>
          <a:lstStyle/>
          <a:p>
            <a:r>
              <a:rPr lang="fr-CH"/>
              <a:t>Prix de vente conforme au marché</a:t>
            </a:r>
          </a:p>
        </p:txBody>
      </p:sp>
      <p:sp>
        <p:nvSpPr>
          <p:cNvPr id="10" name="Textplatzhalter 9"/>
          <p:cNvSpPr>
            <a:spLocks noGrp="1"/>
          </p:cNvSpPr>
          <p:nvPr>
            <p:ph type="body" sz="quarter" idx="18"/>
          </p:nvPr>
        </p:nvSpPr>
        <p:spPr>
          <a:noFill/>
          <a:ln>
            <a:noFill/>
          </a:ln>
        </p:spPr>
        <p:txBody>
          <a:bodyPr/>
          <a:lstStyle/>
          <a:p>
            <a:r>
              <a:rPr lang="fr-CH" dirty="0"/>
              <a:t>Grande expertise de vente</a:t>
            </a:r>
          </a:p>
        </p:txBody>
      </p:sp>
      <p:sp>
        <p:nvSpPr>
          <p:cNvPr id="11" name="Textplatzhalter 10"/>
          <p:cNvSpPr>
            <a:spLocks noGrp="1"/>
          </p:cNvSpPr>
          <p:nvPr>
            <p:ph type="body" sz="quarter" idx="19"/>
          </p:nvPr>
        </p:nvSpPr>
        <p:spPr>
          <a:solidFill>
            <a:srgbClr val="E6E6E6"/>
          </a:solidFill>
          <a:ln>
            <a:noFill/>
          </a:ln>
        </p:spPr>
        <p:txBody>
          <a:bodyPr/>
          <a:lstStyle/>
          <a:p>
            <a:r>
              <a:rPr lang="fr-CH" b="1"/>
              <a:t>Accompagnement de A à Z</a:t>
            </a:r>
          </a:p>
        </p:txBody>
      </p:sp>
      <p:sp>
        <p:nvSpPr>
          <p:cNvPr id="7" name="Titel 6"/>
          <p:cNvSpPr>
            <a:spLocks noGrp="1"/>
          </p:cNvSpPr>
          <p:nvPr>
            <p:ph type="title"/>
          </p:nvPr>
        </p:nvSpPr>
        <p:spPr/>
        <p:txBody>
          <a:bodyPr/>
          <a:lstStyle/>
          <a:p>
            <a:r>
              <a:rPr lang="fr-CH"/>
              <a:t>Sommaire</a:t>
            </a:r>
          </a:p>
        </p:txBody>
      </p:sp>
      <p:sp>
        <p:nvSpPr>
          <p:cNvPr id="6" name="Textplatzhalter 5"/>
          <p:cNvSpPr>
            <a:spLocks noGrp="1"/>
          </p:cNvSpPr>
          <p:nvPr>
            <p:ph type="body" sz="quarter" idx="20"/>
          </p:nvPr>
        </p:nvSpPr>
        <p:spPr>
          <a:noFill/>
        </p:spPr>
        <p:txBody>
          <a:bodyPr/>
          <a:lstStyle/>
          <a:p>
            <a:r>
              <a:rPr lang="fr-CH"/>
              <a:t>Synthèse et prochaines étapes</a:t>
            </a:r>
          </a:p>
        </p:txBody>
      </p:sp>
    </p:spTree>
    <p:extLst>
      <p:ext uri="{BB962C8B-B14F-4D97-AF65-F5344CB8AC3E}">
        <p14:creationId xmlns:p14="http://schemas.microsoft.com/office/powerpoint/2010/main" val="2040126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65E0E138-774D-4C47-81FE-F5BCFB8B6996}"/>
              </a:ext>
            </a:extLst>
          </p:cNvPr>
          <p:cNvSpPr>
            <a:spLocks noGrp="1"/>
          </p:cNvSpPr>
          <p:nvPr>
            <p:ph type="title"/>
          </p:nvPr>
        </p:nvSpPr>
        <p:spPr/>
        <p:txBody>
          <a:bodyPr/>
          <a:lstStyle/>
          <a:p>
            <a:r>
              <a:rPr lang="fr-CH" dirty="0"/>
              <a:t>Accompagnement de A à Z chez VZ - Exemples d’expertises utiles sous un même toit</a:t>
            </a:r>
          </a:p>
        </p:txBody>
      </p:sp>
      <p:grpSp>
        <p:nvGrpSpPr>
          <p:cNvPr id="11" name="Gruppieren 10">
            <a:extLst>
              <a:ext uri="{FF2B5EF4-FFF2-40B4-BE49-F238E27FC236}">
                <a16:creationId xmlns:a16="http://schemas.microsoft.com/office/drawing/2014/main" id="{6D6816A9-8CF1-4AD3-B149-A47DF2F7BB57}"/>
              </a:ext>
            </a:extLst>
          </p:cNvPr>
          <p:cNvGrpSpPr/>
          <p:nvPr/>
        </p:nvGrpSpPr>
        <p:grpSpPr>
          <a:xfrm>
            <a:off x="5593198" y="4985597"/>
            <a:ext cx="2880000" cy="1440000"/>
            <a:chOff x="3987823" y="5561821"/>
            <a:chExt cx="3240000" cy="1443774"/>
          </a:xfrm>
        </p:grpSpPr>
        <p:sp>
          <p:nvSpPr>
            <p:cNvPr id="23" name="Textplatzhalter 2">
              <a:extLst>
                <a:ext uri="{FF2B5EF4-FFF2-40B4-BE49-F238E27FC236}">
                  <a16:creationId xmlns:a16="http://schemas.microsoft.com/office/drawing/2014/main" id="{76FDFB7E-9695-40F5-8926-A6D34E00CA70}"/>
                </a:ext>
              </a:extLst>
            </p:cNvPr>
            <p:cNvSpPr txBox="1">
              <a:spLocks/>
            </p:cNvSpPr>
            <p:nvPr/>
          </p:nvSpPr>
          <p:spPr>
            <a:xfrm>
              <a:off x="3987823" y="5561821"/>
              <a:ext cx="3240000" cy="360000"/>
            </a:xfrm>
            <a:prstGeom prst="rect">
              <a:avLst/>
            </a:prstGeom>
            <a:solidFill>
              <a:srgbClr val="939393"/>
            </a:solidFill>
          </p:spPr>
          <p:txBody>
            <a:bodyPr lIns="72000" rIns="72000" anchor="ct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r>
                <a:rPr lang="fr-CH" sz="1400" b="1">
                  <a:solidFill>
                    <a:schemeClr val="bg1"/>
                  </a:solidFill>
                </a:rPr>
                <a:t>Revenus et placements</a:t>
              </a:r>
            </a:p>
          </p:txBody>
        </p:sp>
        <p:sp>
          <p:nvSpPr>
            <p:cNvPr id="24" name="Textplatzhalter 4">
              <a:extLst>
                <a:ext uri="{FF2B5EF4-FFF2-40B4-BE49-F238E27FC236}">
                  <a16:creationId xmlns:a16="http://schemas.microsoft.com/office/drawing/2014/main" id="{8DF8995B-D172-42A7-8CB3-75C3D5558FAD}"/>
                </a:ext>
              </a:extLst>
            </p:cNvPr>
            <p:cNvSpPr txBox="1">
              <a:spLocks/>
            </p:cNvSpPr>
            <p:nvPr/>
          </p:nvSpPr>
          <p:spPr>
            <a:xfrm>
              <a:off x="3987823" y="5925595"/>
              <a:ext cx="3240000" cy="1080000"/>
            </a:xfrm>
            <a:prstGeom prst="rect">
              <a:avLst/>
            </a:prstGeom>
            <a:solidFill>
              <a:srgbClr val="E6E6E6"/>
            </a:solidFill>
          </p:spPr>
          <p:txBody>
            <a:bodyPr lIns="72000" tIns="36000" rIns="72000" anchor="ct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just"/>
              <a:r>
                <a:rPr lang="fr-CH" sz="1200" dirty="0"/>
                <a:t>Lorsque vous placez des liquidités disponibles ou bien qu’il vous faut assurer vos revenus futurs avec le produit de la vente, un conseiller financier de VZ vous seconde avec une planification financière.</a:t>
              </a:r>
            </a:p>
          </p:txBody>
        </p:sp>
      </p:grpSp>
      <p:grpSp>
        <p:nvGrpSpPr>
          <p:cNvPr id="10" name="Gruppieren 9">
            <a:extLst>
              <a:ext uri="{FF2B5EF4-FFF2-40B4-BE49-F238E27FC236}">
                <a16:creationId xmlns:a16="http://schemas.microsoft.com/office/drawing/2014/main" id="{5A317141-6A0D-49D9-AFDF-CD395D0C92F0}"/>
              </a:ext>
            </a:extLst>
          </p:cNvPr>
          <p:cNvGrpSpPr/>
          <p:nvPr/>
        </p:nvGrpSpPr>
        <p:grpSpPr>
          <a:xfrm>
            <a:off x="7128448" y="3369915"/>
            <a:ext cx="2880000" cy="1440000"/>
            <a:chOff x="7407822" y="4018436"/>
            <a:chExt cx="3240001" cy="1443734"/>
          </a:xfrm>
        </p:grpSpPr>
        <p:sp>
          <p:nvSpPr>
            <p:cNvPr id="25" name="Textplatzhalter 2">
              <a:extLst>
                <a:ext uri="{FF2B5EF4-FFF2-40B4-BE49-F238E27FC236}">
                  <a16:creationId xmlns:a16="http://schemas.microsoft.com/office/drawing/2014/main" id="{3A4620FE-75B6-431A-AD93-41E267319E02}"/>
                </a:ext>
              </a:extLst>
            </p:cNvPr>
            <p:cNvSpPr txBox="1">
              <a:spLocks/>
            </p:cNvSpPr>
            <p:nvPr/>
          </p:nvSpPr>
          <p:spPr>
            <a:xfrm>
              <a:off x="7407823" y="4018436"/>
              <a:ext cx="3240000" cy="360000"/>
            </a:xfrm>
            <a:prstGeom prst="rect">
              <a:avLst/>
            </a:prstGeom>
            <a:solidFill>
              <a:srgbClr val="939393"/>
            </a:solidFill>
          </p:spPr>
          <p:txBody>
            <a:bodyPr lIns="72000" rIns="72000" anchor="ct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r>
                <a:rPr lang="fr-CH" sz="1400" b="1">
                  <a:solidFill>
                    <a:schemeClr val="bg1"/>
                  </a:solidFill>
                </a:rPr>
                <a:t>Assurances</a:t>
              </a:r>
            </a:p>
          </p:txBody>
        </p:sp>
        <p:sp>
          <p:nvSpPr>
            <p:cNvPr id="26" name="Textplatzhalter 4">
              <a:extLst>
                <a:ext uri="{FF2B5EF4-FFF2-40B4-BE49-F238E27FC236}">
                  <a16:creationId xmlns:a16="http://schemas.microsoft.com/office/drawing/2014/main" id="{7E8E4C6B-3B65-45E7-9A72-73CFCF2BEC77}"/>
                </a:ext>
              </a:extLst>
            </p:cNvPr>
            <p:cNvSpPr txBox="1">
              <a:spLocks/>
            </p:cNvSpPr>
            <p:nvPr/>
          </p:nvSpPr>
          <p:spPr>
            <a:xfrm>
              <a:off x="7407822" y="4382170"/>
              <a:ext cx="3240000" cy="1080000"/>
            </a:xfrm>
            <a:prstGeom prst="rect">
              <a:avLst/>
            </a:prstGeom>
            <a:solidFill>
              <a:srgbClr val="E6E6E6"/>
            </a:solidFill>
          </p:spPr>
          <p:txBody>
            <a:bodyPr lIns="72000" tIns="36000" rIns="72000" anchor="ct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just"/>
              <a:r>
                <a:rPr lang="fr-CH" sz="1200" dirty="0"/>
                <a:t>Un nouveau domicile signifie aussi une évolution des besoins en matière d’assurance. Nos experts se feront un plaisir d’analyser votre situation sur ce plan. </a:t>
              </a:r>
            </a:p>
          </p:txBody>
        </p:sp>
      </p:grpSp>
      <p:grpSp>
        <p:nvGrpSpPr>
          <p:cNvPr id="5" name="Gruppieren 4">
            <a:extLst>
              <a:ext uri="{FF2B5EF4-FFF2-40B4-BE49-F238E27FC236}">
                <a16:creationId xmlns:a16="http://schemas.microsoft.com/office/drawing/2014/main" id="{84BC7E7B-E0D9-4A17-A0D4-44E395476E10}"/>
              </a:ext>
            </a:extLst>
          </p:cNvPr>
          <p:cNvGrpSpPr/>
          <p:nvPr/>
        </p:nvGrpSpPr>
        <p:grpSpPr>
          <a:xfrm>
            <a:off x="809323" y="3369915"/>
            <a:ext cx="2880000" cy="1440000"/>
            <a:chOff x="447277" y="3963525"/>
            <a:chExt cx="3240000" cy="1443734"/>
          </a:xfrm>
        </p:grpSpPr>
        <p:sp>
          <p:nvSpPr>
            <p:cNvPr id="27" name="Textplatzhalter 2">
              <a:extLst>
                <a:ext uri="{FF2B5EF4-FFF2-40B4-BE49-F238E27FC236}">
                  <a16:creationId xmlns:a16="http://schemas.microsoft.com/office/drawing/2014/main" id="{F72C2BA7-35A6-4402-B9D7-76DE7524B12A}"/>
                </a:ext>
              </a:extLst>
            </p:cNvPr>
            <p:cNvSpPr txBox="1">
              <a:spLocks/>
            </p:cNvSpPr>
            <p:nvPr/>
          </p:nvSpPr>
          <p:spPr>
            <a:xfrm>
              <a:off x="447277" y="3963525"/>
              <a:ext cx="3240000" cy="360000"/>
            </a:xfrm>
            <a:prstGeom prst="rect">
              <a:avLst/>
            </a:prstGeom>
            <a:solidFill>
              <a:srgbClr val="939393"/>
            </a:solidFill>
          </p:spPr>
          <p:txBody>
            <a:bodyPr lIns="72000" rIns="72000" anchor="ct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r>
                <a:rPr lang="fr-CH" sz="1400" b="1">
                  <a:solidFill>
                    <a:schemeClr val="bg1"/>
                  </a:solidFill>
                </a:rPr>
                <a:t>Hypothèques</a:t>
              </a:r>
            </a:p>
          </p:txBody>
        </p:sp>
        <p:sp>
          <p:nvSpPr>
            <p:cNvPr id="28" name="Textplatzhalter 4">
              <a:extLst>
                <a:ext uri="{FF2B5EF4-FFF2-40B4-BE49-F238E27FC236}">
                  <a16:creationId xmlns:a16="http://schemas.microsoft.com/office/drawing/2014/main" id="{AD52A8CF-F934-40AE-9F84-5E210A74FB4C}"/>
                </a:ext>
              </a:extLst>
            </p:cNvPr>
            <p:cNvSpPr txBox="1">
              <a:spLocks/>
            </p:cNvSpPr>
            <p:nvPr/>
          </p:nvSpPr>
          <p:spPr>
            <a:xfrm>
              <a:off x="447277" y="4327259"/>
              <a:ext cx="3240000" cy="1080000"/>
            </a:xfrm>
            <a:prstGeom prst="rect">
              <a:avLst/>
            </a:prstGeom>
            <a:solidFill>
              <a:srgbClr val="E6E6E6"/>
            </a:solidFill>
          </p:spPr>
          <p:txBody>
            <a:bodyPr lIns="72000" tIns="36000" rIns="72000" anchor="ct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just"/>
              <a:r>
                <a:rPr lang="fr-CH" sz="1200"/>
                <a:t>Les experts de VZ vous épaulent pour le financement relais ou de remplacement, élaborent une stratégie appropriée et vous accompagnent jusqu’à la conclusion d’une nouvelle hypothèque. </a:t>
              </a:r>
            </a:p>
          </p:txBody>
        </p:sp>
      </p:grpSp>
      <p:grpSp>
        <p:nvGrpSpPr>
          <p:cNvPr id="6" name="Gruppieren 5">
            <a:extLst>
              <a:ext uri="{FF2B5EF4-FFF2-40B4-BE49-F238E27FC236}">
                <a16:creationId xmlns:a16="http://schemas.microsoft.com/office/drawing/2014/main" id="{E1A0030B-D8F5-43D3-AEB6-03F4A1AAA754}"/>
              </a:ext>
            </a:extLst>
          </p:cNvPr>
          <p:cNvGrpSpPr/>
          <p:nvPr/>
        </p:nvGrpSpPr>
        <p:grpSpPr>
          <a:xfrm>
            <a:off x="2339923" y="4985596"/>
            <a:ext cx="2880000" cy="1440000"/>
            <a:chOff x="1407113" y="1784439"/>
            <a:chExt cx="3240000" cy="1434249"/>
          </a:xfrm>
        </p:grpSpPr>
        <p:sp>
          <p:nvSpPr>
            <p:cNvPr id="29" name="Textplatzhalter 2">
              <a:extLst>
                <a:ext uri="{FF2B5EF4-FFF2-40B4-BE49-F238E27FC236}">
                  <a16:creationId xmlns:a16="http://schemas.microsoft.com/office/drawing/2014/main" id="{561D32DA-1B7D-4C2A-A00C-76398ABC994D}"/>
                </a:ext>
              </a:extLst>
            </p:cNvPr>
            <p:cNvSpPr txBox="1">
              <a:spLocks/>
            </p:cNvSpPr>
            <p:nvPr/>
          </p:nvSpPr>
          <p:spPr>
            <a:xfrm>
              <a:off x="1407113" y="1784439"/>
              <a:ext cx="3240000" cy="360000"/>
            </a:xfrm>
            <a:prstGeom prst="rect">
              <a:avLst/>
            </a:prstGeom>
            <a:solidFill>
              <a:srgbClr val="939393"/>
            </a:solidFill>
          </p:spPr>
          <p:txBody>
            <a:bodyPr lIns="108000" rIns="108000" anchor="ct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r>
                <a:rPr lang="fr-CH" sz="1400" b="1">
                  <a:solidFill>
                    <a:schemeClr val="bg1"/>
                  </a:solidFill>
                </a:rPr>
                <a:t>Impôts</a:t>
              </a:r>
            </a:p>
          </p:txBody>
        </p:sp>
        <p:sp>
          <p:nvSpPr>
            <p:cNvPr id="30" name="Textplatzhalter 4">
              <a:extLst>
                <a:ext uri="{FF2B5EF4-FFF2-40B4-BE49-F238E27FC236}">
                  <a16:creationId xmlns:a16="http://schemas.microsoft.com/office/drawing/2014/main" id="{34927226-C554-4B44-80C2-8E945C5C549A}"/>
                </a:ext>
              </a:extLst>
            </p:cNvPr>
            <p:cNvSpPr txBox="1">
              <a:spLocks/>
            </p:cNvSpPr>
            <p:nvPr/>
          </p:nvSpPr>
          <p:spPr>
            <a:xfrm>
              <a:off x="1407113" y="2138688"/>
              <a:ext cx="3240000" cy="1080000"/>
            </a:xfrm>
            <a:prstGeom prst="rect">
              <a:avLst/>
            </a:prstGeom>
            <a:solidFill>
              <a:srgbClr val="E6E6E6"/>
            </a:solidFill>
          </p:spPr>
          <p:txBody>
            <a:bodyPr lIns="72000" tIns="36000" rIns="72000" anchor="ct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just"/>
              <a:r>
                <a:rPr lang="fr-CH" sz="1200"/>
                <a:t>La vente d’un bien donne lieu à différents prélèvements fiscaux. Une partie peut être optimisée, d’autres éléments requièrent une déclaration fastidieuse. VZ vous prête main forte dans ce domaine.</a:t>
              </a:r>
            </a:p>
          </p:txBody>
        </p:sp>
      </p:grpSp>
      <p:grpSp>
        <p:nvGrpSpPr>
          <p:cNvPr id="9" name="Gruppieren 8">
            <a:extLst>
              <a:ext uri="{FF2B5EF4-FFF2-40B4-BE49-F238E27FC236}">
                <a16:creationId xmlns:a16="http://schemas.microsoft.com/office/drawing/2014/main" id="{2A7D2CD5-BA7A-4F70-9639-3103B82FABFE}"/>
              </a:ext>
            </a:extLst>
          </p:cNvPr>
          <p:cNvGrpSpPr/>
          <p:nvPr/>
        </p:nvGrpSpPr>
        <p:grpSpPr>
          <a:xfrm>
            <a:off x="3963850" y="1797317"/>
            <a:ext cx="2880000" cy="1440000"/>
            <a:chOff x="5655912" y="1767621"/>
            <a:chExt cx="3240000" cy="1434249"/>
          </a:xfrm>
        </p:grpSpPr>
        <p:sp>
          <p:nvSpPr>
            <p:cNvPr id="31" name="Textplatzhalter 2">
              <a:extLst>
                <a:ext uri="{FF2B5EF4-FFF2-40B4-BE49-F238E27FC236}">
                  <a16:creationId xmlns:a16="http://schemas.microsoft.com/office/drawing/2014/main" id="{7DB9BCFA-A4D9-45E9-9985-470399D9960E}"/>
                </a:ext>
              </a:extLst>
            </p:cNvPr>
            <p:cNvSpPr txBox="1">
              <a:spLocks/>
            </p:cNvSpPr>
            <p:nvPr/>
          </p:nvSpPr>
          <p:spPr>
            <a:xfrm>
              <a:off x="5655912" y="1767621"/>
              <a:ext cx="3240000" cy="360000"/>
            </a:xfrm>
            <a:prstGeom prst="rect">
              <a:avLst/>
            </a:prstGeom>
            <a:solidFill>
              <a:srgbClr val="939393"/>
            </a:solidFill>
          </p:spPr>
          <p:txBody>
            <a:bodyPr lIns="72000" rIns="72000" anchor="ct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r>
                <a:rPr lang="fr-CH" sz="1400" b="1">
                  <a:solidFill>
                    <a:schemeClr val="bg1"/>
                  </a:solidFill>
                </a:rPr>
                <a:t>Successions</a:t>
              </a:r>
            </a:p>
          </p:txBody>
        </p:sp>
        <p:sp>
          <p:nvSpPr>
            <p:cNvPr id="32" name="Textplatzhalter 4">
              <a:extLst>
                <a:ext uri="{FF2B5EF4-FFF2-40B4-BE49-F238E27FC236}">
                  <a16:creationId xmlns:a16="http://schemas.microsoft.com/office/drawing/2014/main" id="{35B46BEE-E949-4947-9361-75A876BF867E}"/>
                </a:ext>
              </a:extLst>
            </p:cNvPr>
            <p:cNvSpPr txBox="1">
              <a:spLocks/>
            </p:cNvSpPr>
            <p:nvPr/>
          </p:nvSpPr>
          <p:spPr>
            <a:xfrm>
              <a:off x="5655912" y="2121870"/>
              <a:ext cx="3240000" cy="1080000"/>
            </a:xfrm>
            <a:prstGeom prst="rect">
              <a:avLst/>
            </a:prstGeom>
            <a:solidFill>
              <a:srgbClr val="E6E6E6"/>
            </a:solidFill>
          </p:spPr>
          <p:txBody>
            <a:bodyPr lIns="72000" tIns="36000" rIns="72000" anchor="ct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just">
                <a:spcAft>
                  <a:spcPts val="1200"/>
                </a:spcAft>
              </a:pPr>
              <a:r>
                <a:rPr lang="fr-CH" sz="1200" dirty="0"/>
                <a:t>Lors de la vente, la propriété est souvent incorrectement évaluée ou documentée. Nos spécialistes en successions vous aident pour assurer une protection optimale à vos descendants.</a:t>
              </a:r>
            </a:p>
          </p:txBody>
        </p:sp>
      </p:grpSp>
      <p:sp>
        <p:nvSpPr>
          <p:cNvPr id="2" name="Rechteck 1">
            <a:extLst>
              <a:ext uri="{FF2B5EF4-FFF2-40B4-BE49-F238E27FC236}">
                <a16:creationId xmlns:a16="http://schemas.microsoft.com/office/drawing/2014/main" id="{8A07A7E8-1B9C-4F0A-827F-BD51DAADE1B1}"/>
              </a:ext>
            </a:extLst>
          </p:cNvPr>
          <p:cNvSpPr/>
          <p:nvPr/>
        </p:nvSpPr>
        <p:spPr>
          <a:xfrm>
            <a:off x="4073425" y="3583980"/>
            <a:ext cx="2664296" cy="101959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600" b="1">
                <a:solidFill>
                  <a:schemeClr val="bg1"/>
                </a:solidFill>
              </a:rPr>
              <a:t>Vente de la propriété</a:t>
            </a:r>
          </a:p>
        </p:txBody>
      </p:sp>
      <p:sp>
        <p:nvSpPr>
          <p:cNvPr id="4" name="Textplatzhalter 3">
            <a:extLst>
              <a:ext uri="{FF2B5EF4-FFF2-40B4-BE49-F238E27FC236}">
                <a16:creationId xmlns:a16="http://schemas.microsoft.com/office/drawing/2014/main" id="{39F35208-93E7-45B0-A794-5077D25D5B8B}"/>
              </a:ext>
            </a:extLst>
          </p:cNvPr>
          <p:cNvSpPr>
            <a:spLocks noGrp="1"/>
          </p:cNvSpPr>
          <p:nvPr>
            <p:ph type="body" sz="quarter" idx="14"/>
          </p:nvPr>
        </p:nvSpPr>
        <p:spPr>
          <a:xfrm>
            <a:off x="233363" y="1296375"/>
            <a:ext cx="9757850" cy="324016"/>
          </a:xfrm>
        </p:spPr>
        <p:txBody>
          <a:bodyPr/>
          <a:lstStyle/>
          <a:p>
            <a:endParaRPr lang="de-CH"/>
          </a:p>
        </p:txBody>
      </p:sp>
      <p:sp>
        <p:nvSpPr>
          <p:cNvPr id="34" name="Textfeld 33">
            <a:extLst>
              <a:ext uri="{FF2B5EF4-FFF2-40B4-BE49-F238E27FC236}">
                <a16:creationId xmlns:a16="http://schemas.microsoft.com/office/drawing/2014/main" id="{713FC429-4AD1-4724-B0F8-A65471035413}"/>
              </a:ext>
            </a:extLst>
          </p:cNvPr>
          <p:cNvSpPr txBox="1"/>
          <p:nvPr/>
        </p:nvSpPr>
        <p:spPr>
          <a:xfrm>
            <a:off x="1257706" y="6741628"/>
            <a:ext cx="8820686" cy="360040"/>
          </a:xfrm>
          <a:prstGeom prst="rect">
            <a:avLst/>
          </a:prstGeom>
          <a:noFill/>
        </p:spPr>
        <p:txBody>
          <a:bodyPr wrap="square" lIns="0" tIns="0" rIns="0" bIns="0" rtlCol="0" anchor="ctr">
            <a:noAutofit/>
          </a:bodyPr>
          <a:lstStyle/>
          <a:p>
            <a:r>
              <a:rPr lang="fr-CH" sz="1200"/>
              <a:t>En tant que client de VZ Vente immobilière, vous bénéficiez d’un accompagnement actif tout au long du processus de vente et accédez au savoir-faire de nos conseillers sur l’ensemble des questions financières.</a:t>
            </a:r>
          </a:p>
        </p:txBody>
      </p:sp>
      <p:sp>
        <p:nvSpPr>
          <p:cNvPr id="35" name="Gleichschenkliges Dreieck 34">
            <a:extLst>
              <a:ext uri="{FF2B5EF4-FFF2-40B4-BE49-F238E27FC236}">
                <a16:creationId xmlns:a16="http://schemas.microsoft.com/office/drawing/2014/main" id="{0EE7256D-41A4-4A06-A83C-494FD08753F0}"/>
              </a:ext>
            </a:extLst>
          </p:cNvPr>
          <p:cNvSpPr/>
          <p:nvPr/>
        </p:nvSpPr>
        <p:spPr>
          <a:xfrm rot="5400000">
            <a:off x="725449" y="6776679"/>
            <a:ext cx="561776" cy="289938"/>
          </a:xfrm>
          <a:prstGeom prst="triangle">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de-CH" sz="1100" dirty="0" err="1">
              <a:solidFill>
                <a:schemeClr val="tx1"/>
              </a:solidFill>
            </a:endParaRPr>
          </a:p>
        </p:txBody>
      </p:sp>
    </p:spTree>
    <p:extLst>
      <p:ext uri="{BB962C8B-B14F-4D97-AF65-F5344CB8AC3E}">
        <p14:creationId xmlns:p14="http://schemas.microsoft.com/office/powerpoint/2010/main" val="4052728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16"/>
          </p:nvPr>
        </p:nvSpPr>
        <p:spPr>
          <a:noFill/>
        </p:spPr>
        <p:txBody>
          <a:bodyPr/>
          <a:lstStyle/>
          <a:p>
            <a:r>
              <a:rPr lang="fr-CH"/>
              <a:t>Situation initiale et introduction</a:t>
            </a:r>
          </a:p>
        </p:txBody>
      </p:sp>
      <p:sp>
        <p:nvSpPr>
          <p:cNvPr id="9" name="Textplatzhalter 8"/>
          <p:cNvSpPr>
            <a:spLocks noGrp="1"/>
          </p:cNvSpPr>
          <p:nvPr>
            <p:ph type="body" sz="quarter" idx="17"/>
          </p:nvPr>
        </p:nvSpPr>
        <p:spPr>
          <a:noFill/>
        </p:spPr>
        <p:txBody>
          <a:bodyPr/>
          <a:lstStyle/>
          <a:p>
            <a:r>
              <a:rPr lang="fr-CH"/>
              <a:t>Prix de vente conforme au marché</a:t>
            </a:r>
          </a:p>
        </p:txBody>
      </p:sp>
      <p:sp>
        <p:nvSpPr>
          <p:cNvPr id="10" name="Textplatzhalter 9"/>
          <p:cNvSpPr>
            <a:spLocks noGrp="1"/>
          </p:cNvSpPr>
          <p:nvPr>
            <p:ph type="body" sz="quarter" idx="18"/>
          </p:nvPr>
        </p:nvSpPr>
        <p:spPr>
          <a:noFill/>
          <a:ln>
            <a:noFill/>
          </a:ln>
        </p:spPr>
        <p:txBody>
          <a:bodyPr/>
          <a:lstStyle/>
          <a:p>
            <a:r>
              <a:rPr lang="fr-CH" dirty="0"/>
              <a:t>Grande expertise de vente</a:t>
            </a:r>
          </a:p>
        </p:txBody>
      </p:sp>
      <p:sp>
        <p:nvSpPr>
          <p:cNvPr id="11" name="Textplatzhalter 10"/>
          <p:cNvSpPr>
            <a:spLocks noGrp="1"/>
          </p:cNvSpPr>
          <p:nvPr>
            <p:ph type="body" sz="quarter" idx="19"/>
          </p:nvPr>
        </p:nvSpPr>
        <p:spPr>
          <a:noFill/>
          <a:ln>
            <a:noFill/>
          </a:ln>
        </p:spPr>
        <p:txBody>
          <a:bodyPr/>
          <a:lstStyle/>
          <a:p>
            <a:r>
              <a:rPr lang="fr-CH"/>
              <a:t>Accompagnement de A à Z</a:t>
            </a:r>
          </a:p>
        </p:txBody>
      </p:sp>
      <p:sp>
        <p:nvSpPr>
          <p:cNvPr id="7" name="Titel 6"/>
          <p:cNvSpPr>
            <a:spLocks noGrp="1"/>
          </p:cNvSpPr>
          <p:nvPr>
            <p:ph type="title"/>
          </p:nvPr>
        </p:nvSpPr>
        <p:spPr/>
        <p:txBody>
          <a:bodyPr/>
          <a:lstStyle/>
          <a:p>
            <a:r>
              <a:rPr lang="fr-CH"/>
              <a:t>Sommaire</a:t>
            </a:r>
          </a:p>
        </p:txBody>
      </p:sp>
      <p:sp>
        <p:nvSpPr>
          <p:cNvPr id="6" name="Textplatzhalter 5"/>
          <p:cNvSpPr>
            <a:spLocks noGrp="1"/>
          </p:cNvSpPr>
          <p:nvPr>
            <p:ph type="body" sz="quarter" idx="20"/>
          </p:nvPr>
        </p:nvSpPr>
        <p:spPr>
          <a:solidFill>
            <a:srgbClr val="E6E6E6"/>
          </a:solidFill>
        </p:spPr>
        <p:txBody>
          <a:bodyPr/>
          <a:lstStyle/>
          <a:p>
            <a:r>
              <a:rPr lang="fr-CH" b="1"/>
              <a:t>Synthèse et prochaines étapes</a:t>
            </a:r>
          </a:p>
        </p:txBody>
      </p:sp>
    </p:spTree>
    <p:extLst>
      <p:ext uri="{BB962C8B-B14F-4D97-AF65-F5344CB8AC3E}">
        <p14:creationId xmlns:p14="http://schemas.microsoft.com/office/powerpoint/2010/main" val="1248178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4"/>
          </p:nvPr>
        </p:nvSpPr>
        <p:spPr/>
        <p:txBody>
          <a:bodyPr/>
          <a:lstStyle/>
          <a:p>
            <a:r>
              <a:rPr lang="fr-CH"/>
              <a:t> </a:t>
            </a:r>
          </a:p>
        </p:txBody>
      </p:sp>
      <p:sp>
        <p:nvSpPr>
          <p:cNvPr id="5" name="Titel 4"/>
          <p:cNvSpPr>
            <a:spLocks noGrp="1"/>
          </p:cNvSpPr>
          <p:nvPr>
            <p:ph type="title"/>
          </p:nvPr>
        </p:nvSpPr>
        <p:spPr/>
        <p:txBody>
          <a:bodyPr/>
          <a:lstStyle/>
          <a:p>
            <a:r>
              <a:rPr lang="fr-CH" dirty="0"/>
              <a:t>VZ Vente immobilière - Vos avantages concrets en un clin d’œil</a:t>
            </a:r>
          </a:p>
        </p:txBody>
      </p:sp>
      <p:sp>
        <p:nvSpPr>
          <p:cNvPr id="9" name="Rechteck 8"/>
          <p:cNvSpPr/>
          <p:nvPr/>
        </p:nvSpPr>
        <p:spPr>
          <a:xfrm>
            <a:off x="1980000" y="3207225"/>
            <a:ext cx="6668085"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marL="2333625" indent="-2333625"/>
            <a:r>
              <a:rPr lang="fr-CH" sz="1200" b="1" dirty="0">
                <a:solidFill>
                  <a:sysClr val="windowText" lastClr="000000"/>
                </a:solidFill>
              </a:rPr>
              <a:t>Grande expertise 	</a:t>
            </a:r>
            <a:r>
              <a:rPr lang="fr-CH" sz="1200" dirty="0">
                <a:solidFill>
                  <a:sysClr val="windowText" lastClr="000000"/>
                </a:solidFill>
              </a:rPr>
              <a:t>Notre stratégie de commercialisation répond aux objectifs</a:t>
            </a:r>
          </a:p>
          <a:p>
            <a:pPr marL="2333625" indent="-2333625"/>
            <a:r>
              <a:rPr lang="fr-CH" sz="1200" b="1" dirty="0">
                <a:solidFill>
                  <a:sysClr val="windowText" lastClr="000000"/>
                </a:solidFill>
              </a:rPr>
              <a:t>de la vente	</a:t>
            </a:r>
            <a:r>
              <a:rPr lang="fr-CH" sz="1200" dirty="0">
                <a:solidFill>
                  <a:sysClr val="windowText" lastClr="000000"/>
                </a:solidFill>
              </a:rPr>
              <a:t>du vendeur et est mise en place à l’aide d’un processus de vente éprouvé. </a:t>
            </a:r>
          </a:p>
        </p:txBody>
      </p:sp>
      <p:sp>
        <p:nvSpPr>
          <p:cNvPr id="10" name="Rechteck 9"/>
          <p:cNvSpPr/>
          <p:nvPr/>
        </p:nvSpPr>
        <p:spPr>
          <a:xfrm>
            <a:off x="1980000" y="2055225"/>
            <a:ext cx="6682415"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marL="2333625" indent="-2333625"/>
            <a:r>
              <a:rPr lang="fr-CH" sz="1200" b="1" dirty="0">
                <a:solidFill>
                  <a:sysClr val="windowText" lastClr="000000"/>
                </a:solidFill>
              </a:rPr>
              <a:t>Prix de vente	</a:t>
            </a:r>
            <a:r>
              <a:rPr lang="fr-CH" sz="1200" dirty="0">
                <a:solidFill>
                  <a:sysClr val="windowText" lastClr="000000"/>
                </a:solidFill>
              </a:rPr>
              <a:t>Grâce à des méthodes d’évaluation adéquates et à notre</a:t>
            </a:r>
          </a:p>
          <a:p>
            <a:pPr marL="2333625" indent="-2333625"/>
            <a:r>
              <a:rPr lang="fr-CH" sz="1200" b="1" dirty="0">
                <a:solidFill>
                  <a:sysClr val="windowText" lastClr="000000"/>
                </a:solidFill>
              </a:rPr>
              <a:t>conforme au marché	</a:t>
            </a:r>
            <a:r>
              <a:rPr lang="fr-CH" sz="1200" dirty="0">
                <a:solidFill>
                  <a:sysClr val="windowText" lastClr="000000"/>
                </a:solidFill>
              </a:rPr>
              <a:t>expérience, vous avez la certitude que votre bien</a:t>
            </a:r>
          </a:p>
          <a:p>
            <a:pPr marL="2333625" indent="-2333625"/>
            <a:r>
              <a:rPr lang="fr-CH" sz="1200" dirty="0">
                <a:solidFill>
                  <a:sysClr val="windowText" lastClr="000000"/>
                </a:solidFill>
              </a:rPr>
              <a:t>	est mis en vente à un prix réaliste.</a:t>
            </a:r>
          </a:p>
        </p:txBody>
      </p:sp>
      <p:sp>
        <p:nvSpPr>
          <p:cNvPr id="11" name="Rechteck 10"/>
          <p:cNvSpPr/>
          <p:nvPr/>
        </p:nvSpPr>
        <p:spPr>
          <a:xfrm>
            <a:off x="1980000" y="4359225"/>
            <a:ext cx="6668086" cy="900000"/>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rIns="108000" rtlCol="0" anchor="ctr"/>
          <a:lstStyle/>
          <a:p>
            <a:pPr marL="2333625" indent="-2333625"/>
            <a:r>
              <a:rPr lang="fr-CH" sz="1200" b="1" dirty="0">
                <a:solidFill>
                  <a:sysClr val="windowText" lastClr="000000"/>
                </a:solidFill>
              </a:rPr>
              <a:t>Accompagnement de A à Z 	</a:t>
            </a:r>
            <a:r>
              <a:rPr lang="fr-CH" sz="1200" dirty="0">
                <a:solidFill>
                  <a:sysClr val="windowText" lastClr="000000"/>
                </a:solidFill>
              </a:rPr>
              <a:t>Vous bénéficiez d’un accompagnement actif et pragmatique </a:t>
            </a:r>
          </a:p>
          <a:p>
            <a:pPr marL="2333625" indent="-2333625"/>
            <a:r>
              <a:rPr lang="fr-CH" sz="1200" b="1" dirty="0">
                <a:solidFill>
                  <a:sysClr val="windowText" lastClr="000000"/>
                </a:solidFill>
              </a:rPr>
              <a:t>	</a:t>
            </a:r>
            <a:r>
              <a:rPr lang="fr-CH" sz="1200" dirty="0">
                <a:solidFill>
                  <a:sysClr val="windowText" lastClr="000000"/>
                </a:solidFill>
              </a:rPr>
              <a:t>tout au long du processus de vente et accédez au </a:t>
            </a:r>
          </a:p>
          <a:p>
            <a:pPr marL="2333625" indent="-2333625"/>
            <a:r>
              <a:rPr lang="fr-CH" sz="1200" dirty="0">
                <a:solidFill>
                  <a:sysClr val="windowText" lastClr="000000"/>
                </a:solidFill>
              </a:rPr>
              <a:t>	savoir-faire de nos conseillers sur l’ensemble des</a:t>
            </a:r>
          </a:p>
          <a:p>
            <a:pPr marL="2333625" indent="-2333625"/>
            <a:r>
              <a:rPr lang="fr-CH" sz="1200" dirty="0">
                <a:solidFill>
                  <a:sysClr val="windowText" lastClr="000000"/>
                </a:solidFill>
              </a:rPr>
              <a:t>	questions financières.</a:t>
            </a:r>
          </a:p>
        </p:txBody>
      </p:sp>
      <p:sp>
        <p:nvSpPr>
          <p:cNvPr id="12" name="Textfeld 11">
            <a:extLst>
              <a:ext uri="{FF2B5EF4-FFF2-40B4-BE49-F238E27FC236}">
                <a16:creationId xmlns:a16="http://schemas.microsoft.com/office/drawing/2014/main" id="{DC5B1DAC-F85D-4694-8405-4AE0F5128AD3}"/>
              </a:ext>
            </a:extLst>
          </p:cNvPr>
          <p:cNvSpPr txBox="1"/>
          <p:nvPr/>
        </p:nvSpPr>
        <p:spPr>
          <a:xfrm>
            <a:off x="3683438" y="6700587"/>
            <a:ext cx="3257673" cy="288032"/>
          </a:xfrm>
          <a:prstGeom prst="rect">
            <a:avLst/>
          </a:prstGeom>
          <a:noFill/>
        </p:spPr>
        <p:txBody>
          <a:bodyPr wrap="none" lIns="0" tIns="0" rIns="0" bIns="0" rtlCol="0" anchor="ctr">
            <a:noAutofit/>
          </a:bodyPr>
          <a:lstStyle/>
          <a:p>
            <a:pPr algn="ctr"/>
            <a:r>
              <a:rPr lang="fr-CH" sz="1200" dirty="0"/>
              <a:t>Offres actuelles sur vzch.com/fr/offres-de-vente </a:t>
            </a:r>
          </a:p>
        </p:txBody>
      </p:sp>
      <p:pic>
        <p:nvPicPr>
          <p:cNvPr id="13" name="Grafik 12">
            <a:extLst>
              <a:ext uri="{FF2B5EF4-FFF2-40B4-BE49-F238E27FC236}">
                <a16:creationId xmlns:a16="http://schemas.microsoft.com/office/drawing/2014/main" id="{CF15F719-69F7-4988-9516-1EF31C0CB1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70415" y="4615445"/>
            <a:ext cx="1584000" cy="1584000"/>
          </a:xfrm>
          <a:prstGeom prst="rect">
            <a:avLst/>
          </a:prstGeom>
        </p:spPr>
      </p:pic>
      <p:pic>
        <p:nvPicPr>
          <p:cNvPr id="14" name="Grafik 13">
            <a:extLst>
              <a:ext uri="{FF2B5EF4-FFF2-40B4-BE49-F238E27FC236}">
                <a16:creationId xmlns:a16="http://schemas.microsoft.com/office/drawing/2014/main" id="{294E08EE-1A4B-4CE6-93D1-F566C739B7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9378" y="5448099"/>
            <a:ext cx="1188000" cy="1188000"/>
          </a:xfrm>
          <a:prstGeom prst="rect">
            <a:avLst/>
          </a:prstGeom>
        </p:spPr>
      </p:pic>
    </p:spTree>
    <p:extLst>
      <p:ext uri="{BB962C8B-B14F-4D97-AF65-F5344CB8AC3E}">
        <p14:creationId xmlns:p14="http://schemas.microsoft.com/office/powerpoint/2010/main" val="2731928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4"/>
          </p:nvPr>
        </p:nvSpPr>
        <p:spPr/>
        <p:txBody>
          <a:bodyPr/>
          <a:lstStyle/>
          <a:p>
            <a:r>
              <a:rPr lang="fr-CH"/>
              <a:t> </a:t>
            </a:r>
          </a:p>
        </p:txBody>
      </p:sp>
      <p:sp>
        <p:nvSpPr>
          <p:cNvPr id="3" name="Titel 2"/>
          <p:cNvSpPr>
            <a:spLocks noGrp="1"/>
          </p:cNvSpPr>
          <p:nvPr>
            <p:ph type="title"/>
          </p:nvPr>
        </p:nvSpPr>
        <p:spPr/>
        <p:txBody>
          <a:bodyPr/>
          <a:lstStyle/>
          <a:p>
            <a:r>
              <a:rPr lang="fr-CH"/>
              <a:t>Suite de la démarche</a:t>
            </a:r>
          </a:p>
        </p:txBody>
      </p:sp>
      <p:sp>
        <p:nvSpPr>
          <p:cNvPr id="4" name="Rechteck 3"/>
          <p:cNvSpPr/>
          <p:nvPr/>
        </p:nvSpPr>
        <p:spPr>
          <a:xfrm>
            <a:off x="450156" y="1836415"/>
            <a:ext cx="5760000" cy="360000"/>
          </a:xfrm>
          <a:prstGeom prst="rect">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r>
              <a:rPr lang="fr-CH" sz="1400" b="1">
                <a:solidFill>
                  <a:schemeClr val="bg1"/>
                </a:solidFill>
              </a:rPr>
              <a:t>Décisions à prendre</a:t>
            </a:r>
          </a:p>
        </p:txBody>
      </p:sp>
      <p:sp>
        <p:nvSpPr>
          <p:cNvPr id="5" name="Rechteck 4"/>
          <p:cNvSpPr/>
          <p:nvPr/>
        </p:nvSpPr>
        <p:spPr>
          <a:xfrm>
            <a:off x="6714852" y="1836415"/>
            <a:ext cx="2880000" cy="360000"/>
          </a:xfrm>
          <a:prstGeom prst="rect">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r>
              <a:rPr lang="fr-CH" sz="1400" b="1">
                <a:solidFill>
                  <a:schemeClr val="bg1"/>
                </a:solidFill>
              </a:rPr>
              <a:t>Décision</a:t>
            </a:r>
          </a:p>
        </p:txBody>
      </p:sp>
      <p:sp>
        <p:nvSpPr>
          <p:cNvPr id="6" name="Rechteck 5"/>
          <p:cNvSpPr/>
          <p:nvPr/>
        </p:nvSpPr>
        <p:spPr>
          <a:xfrm>
            <a:off x="466030" y="2242378"/>
            <a:ext cx="5384726" cy="402737"/>
          </a:xfrm>
          <a:prstGeom prst="rect">
            <a:avLst/>
          </a:prstGeom>
          <a:solidFill>
            <a:schemeClr val="bg1"/>
          </a:solidFill>
        </p:spPr>
        <p:txBody>
          <a:bodyPr wrap="square" lIns="91424" tIns="107981" rIns="91424" bIns="107981">
            <a:spAutoFit/>
          </a:bodyPr>
          <a:lstStyle/>
          <a:p>
            <a:pPr marL="171420" lvl="1" indent="-171420">
              <a:buFont typeface="Arial" panose="020B0604020202020204" pitchFamily="34" charset="0"/>
              <a:buChar char="•"/>
            </a:pPr>
            <a:r>
              <a:rPr lang="fr-CH" sz="1200"/>
              <a:t>Souhaitez-vous vendre votre bien immobilier avec l’aide de VZ ?</a:t>
            </a:r>
          </a:p>
        </p:txBody>
      </p:sp>
      <p:sp>
        <p:nvSpPr>
          <p:cNvPr id="7" name="Rechteck 6"/>
          <p:cNvSpPr/>
          <p:nvPr/>
        </p:nvSpPr>
        <p:spPr>
          <a:xfrm>
            <a:off x="450155" y="3132559"/>
            <a:ext cx="5760000" cy="360000"/>
          </a:xfrm>
          <a:prstGeom prst="rect">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r>
              <a:rPr lang="fr-CH" sz="1400" b="1">
                <a:solidFill>
                  <a:schemeClr val="bg1"/>
                </a:solidFill>
              </a:rPr>
              <a:t>Prochaines étapes</a:t>
            </a:r>
          </a:p>
        </p:txBody>
      </p:sp>
      <p:sp>
        <p:nvSpPr>
          <p:cNvPr id="8" name="Rechteck 7"/>
          <p:cNvSpPr/>
          <p:nvPr/>
        </p:nvSpPr>
        <p:spPr>
          <a:xfrm>
            <a:off x="6714852" y="3132559"/>
            <a:ext cx="2880000" cy="360000"/>
          </a:xfrm>
          <a:prstGeom prst="rect">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r>
              <a:rPr lang="fr-CH" sz="1400" b="1">
                <a:solidFill>
                  <a:schemeClr val="bg1"/>
                </a:solidFill>
              </a:rPr>
              <a:t>Qui</a:t>
            </a:r>
          </a:p>
        </p:txBody>
      </p:sp>
      <p:sp>
        <p:nvSpPr>
          <p:cNvPr id="9" name="Rechteck 8"/>
          <p:cNvSpPr/>
          <p:nvPr/>
        </p:nvSpPr>
        <p:spPr>
          <a:xfrm>
            <a:off x="466030" y="3553376"/>
            <a:ext cx="5760000" cy="3357392"/>
          </a:xfrm>
          <a:prstGeom prst="rect">
            <a:avLst/>
          </a:prstGeom>
          <a:solidFill>
            <a:schemeClr val="bg1"/>
          </a:solidFill>
        </p:spPr>
        <p:txBody>
          <a:bodyPr wrap="square" lIns="91424" tIns="107981" rIns="91424" bIns="107981">
            <a:spAutoFit/>
          </a:bodyPr>
          <a:lstStyle/>
          <a:p>
            <a:pPr marL="171420" lvl="1" indent="-171420">
              <a:buFont typeface="Arial" panose="020B0604020202020204" pitchFamily="34" charset="0"/>
              <a:buChar char="•"/>
            </a:pPr>
            <a:r>
              <a:rPr lang="fr-CH" sz="1200" dirty="0"/>
              <a:t>Entretien avec un expert de la vente immobilière </a:t>
            </a:r>
          </a:p>
          <a:p>
            <a:pPr marL="171420" lvl="1" indent="-171420">
              <a:buFont typeface="Arial" panose="020B0604020202020204" pitchFamily="34" charset="0"/>
              <a:buChar char="•"/>
            </a:pPr>
            <a:endParaRPr lang="de-CH" sz="1200" dirty="0"/>
          </a:p>
          <a:p>
            <a:pPr marL="171420" lvl="1" indent="-171420">
              <a:buFont typeface="Arial" panose="020B0604020202020204" pitchFamily="34" charset="0"/>
              <a:buChar char="•"/>
            </a:pPr>
            <a:r>
              <a:rPr lang="fr-CH" sz="1200" dirty="0"/>
              <a:t>Constitution du dossier pour l’évaluation</a:t>
            </a:r>
          </a:p>
          <a:p>
            <a:pPr marL="171420" lvl="1" indent="-171420">
              <a:buFont typeface="Arial" panose="020B0604020202020204" pitchFamily="34" charset="0"/>
              <a:buChar char="•"/>
            </a:pPr>
            <a:endParaRPr lang="de-CH" sz="1200" dirty="0"/>
          </a:p>
          <a:p>
            <a:pPr marL="171420" lvl="1" indent="-171420">
              <a:buFont typeface="Arial" panose="020B0604020202020204" pitchFamily="34" charset="0"/>
              <a:buChar char="•"/>
            </a:pPr>
            <a:r>
              <a:rPr lang="fr-CH" sz="1200" dirty="0"/>
              <a:t>Visite et photographies du bien </a:t>
            </a:r>
          </a:p>
          <a:p>
            <a:pPr marL="171420" lvl="1" indent="-171420">
              <a:buFont typeface="Arial" panose="020B0604020202020204" pitchFamily="34" charset="0"/>
              <a:buChar char="•"/>
            </a:pPr>
            <a:endParaRPr lang="de-CH" sz="1200" dirty="0"/>
          </a:p>
          <a:p>
            <a:pPr marL="171420" lvl="1" indent="-171420">
              <a:buFont typeface="Arial" panose="020B0604020202020204" pitchFamily="34" charset="0"/>
              <a:buChar char="•"/>
            </a:pPr>
            <a:r>
              <a:rPr lang="fr-CH" sz="1200" dirty="0"/>
              <a:t>Processus d’estimation et analyse du marché </a:t>
            </a:r>
          </a:p>
          <a:p>
            <a:pPr marL="171420" lvl="1" indent="-171420">
              <a:buFont typeface="Arial" panose="020B0604020202020204" pitchFamily="34" charset="0"/>
              <a:buChar char="•"/>
            </a:pPr>
            <a:endParaRPr lang="de-CH" sz="1200" dirty="0"/>
          </a:p>
          <a:p>
            <a:pPr marL="171420" lvl="1" indent="-171420">
              <a:buFont typeface="Arial" panose="020B0604020202020204" pitchFamily="34" charset="0"/>
              <a:buChar char="•"/>
            </a:pPr>
            <a:r>
              <a:rPr lang="fr-CH" sz="1200" dirty="0"/>
              <a:t>Élaboration de la documentation client et préparation de l’annonce sur Internet</a:t>
            </a:r>
          </a:p>
          <a:p>
            <a:pPr marL="171420" lvl="1" indent="-171420">
              <a:buFont typeface="Arial" panose="020B0604020202020204" pitchFamily="34" charset="0"/>
              <a:buChar char="•"/>
            </a:pPr>
            <a:endParaRPr lang="de-CH" sz="1200" dirty="0"/>
          </a:p>
          <a:p>
            <a:pPr marL="171420" lvl="1" indent="-171420">
              <a:buFont typeface="Arial" panose="020B0604020202020204" pitchFamily="34" charset="0"/>
              <a:buChar char="•"/>
            </a:pPr>
            <a:r>
              <a:rPr lang="fr-CH" sz="1200" dirty="0"/>
              <a:t>Revue du document promotionnel et recommandation pour le prix de vente  </a:t>
            </a:r>
          </a:p>
          <a:p>
            <a:pPr marL="171420" lvl="1" indent="-171420">
              <a:buFont typeface="Arial" panose="020B0604020202020204" pitchFamily="34" charset="0"/>
              <a:buChar char="•"/>
            </a:pPr>
            <a:endParaRPr lang="de-CH" sz="1200" dirty="0"/>
          </a:p>
          <a:p>
            <a:pPr marL="171420" lvl="1" indent="-171420">
              <a:buFont typeface="Arial" panose="020B0604020202020204" pitchFamily="34" charset="0"/>
              <a:buChar char="•"/>
            </a:pPr>
            <a:r>
              <a:rPr lang="fr-CH" sz="1200" dirty="0"/>
              <a:t>Dates des visites </a:t>
            </a:r>
          </a:p>
          <a:p>
            <a:pPr marL="171420" lvl="1" indent="-171420">
              <a:buFont typeface="Arial" panose="020B0604020202020204" pitchFamily="34" charset="0"/>
              <a:buChar char="•"/>
            </a:pPr>
            <a:endParaRPr lang="de-CH" sz="1200" dirty="0"/>
          </a:p>
          <a:p>
            <a:pPr marL="171420" lvl="1" indent="-171420">
              <a:buFont typeface="Arial" panose="020B0604020202020204" pitchFamily="34" charset="0"/>
              <a:buChar char="•"/>
            </a:pPr>
            <a:r>
              <a:rPr lang="fr-CH" sz="1200" dirty="0"/>
              <a:t>Négociations avec les prospects </a:t>
            </a:r>
          </a:p>
          <a:p>
            <a:pPr marL="171420" lvl="1" indent="-171420">
              <a:buFont typeface="Arial" panose="020B0604020202020204" pitchFamily="34" charset="0"/>
              <a:buChar char="•"/>
            </a:pPr>
            <a:endParaRPr lang="de-CH" sz="1200" dirty="0"/>
          </a:p>
          <a:p>
            <a:pPr marL="171420" lvl="1" indent="-171420">
              <a:buFont typeface="Arial" panose="020B0604020202020204" pitchFamily="34" charset="0"/>
              <a:buChar char="•"/>
            </a:pPr>
            <a:r>
              <a:rPr lang="fr-CH" sz="1200" dirty="0"/>
              <a:t>Authentification du contrat de vente </a:t>
            </a:r>
          </a:p>
        </p:txBody>
      </p:sp>
      <p:sp>
        <p:nvSpPr>
          <p:cNvPr id="10" name="Flussdiagramm: Prozess 9"/>
          <p:cNvSpPr/>
          <p:nvPr/>
        </p:nvSpPr>
        <p:spPr>
          <a:xfrm>
            <a:off x="6811033" y="2361545"/>
            <a:ext cx="144000" cy="144000"/>
          </a:xfrm>
          <a:prstGeom prst="flowChartProcess">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200" dirty="0">
              <a:solidFill>
                <a:srgbClr val="FF0000"/>
              </a:solidFill>
            </a:endParaRPr>
          </a:p>
        </p:txBody>
      </p:sp>
      <p:sp>
        <p:nvSpPr>
          <p:cNvPr id="11" name="Flussdiagramm: Prozess 10"/>
          <p:cNvSpPr/>
          <p:nvPr/>
        </p:nvSpPr>
        <p:spPr>
          <a:xfrm>
            <a:off x="6811049" y="2649593"/>
            <a:ext cx="144000" cy="144000"/>
          </a:xfrm>
          <a:prstGeom prst="flowChartProcess">
            <a:avLst/>
          </a:prstGeom>
          <a:no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200" dirty="0">
              <a:solidFill>
                <a:srgbClr val="FF0000"/>
              </a:solidFill>
            </a:endParaRPr>
          </a:p>
        </p:txBody>
      </p:sp>
      <p:sp>
        <p:nvSpPr>
          <p:cNvPr id="12" name="Textfeld 11"/>
          <p:cNvSpPr txBox="1"/>
          <p:nvPr/>
        </p:nvSpPr>
        <p:spPr>
          <a:xfrm>
            <a:off x="7099065" y="2361545"/>
            <a:ext cx="396044" cy="180020"/>
          </a:xfrm>
          <a:prstGeom prst="rect">
            <a:avLst/>
          </a:prstGeom>
          <a:noFill/>
        </p:spPr>
        <p:txBody>
          <a:bodyPr wrap="square" lIns="0" tIns="0" rIns="0" bIns="0" rtlCol="0">
            <a:noAutofit/>
          </a:bodyPr>
          <a:lstStyle/>
          <a:p>
            <a:r>
              <a:rPr lang="fr-CH" sz="1200"/>
              <a:t>Oui</a:t>
            </a:r>
          </a:p>
        </p:txBody>
      </p:sp>
      <p:sp>
        <p:nvSpPr>
          <p:cNvPr id="13" name="Textfeld 12"/>
          <p:cNvSpPr txBox="1"/>
          <p:nvPr/>
        </p:nvSpPr>
        <p:spPr>
          <a:xfrm>
            <a:off x="7099065" y="2649593"/>
            <a:ext cx="396044" cy="251137"/>
          </a:xfrm>
          <a:prstGeom prst="rect">
            <a:avLst/>
          </a:prstGeom>
          <a:noFill/>
        </p:spPr>
        <p:txBody>
          <a:bodyPr wrap="square" lIns="0" tIns="0" rIns="0" bIns="0" rtlCol="0">
            <a:noAutofit/>
          </a:bodyPr>
          <a:lstStyle/>
          <a:p>
            <a:r>
              <a:rPr lang="fr-CH" sz="1200"/>
              <a:t>Non</a:t>
            </a:r>
          </a:p>
        </p:txBody>
      </p:sp>
      <p:sp>
        <p:nvSpPr>
          <p:cNvPr id="18" name="Textfeld 17"/>
          <p:cNvSpPr txBox="1"/>
          <p:nvPr/>
        </p:nvSpPr>
        <p:spPr>
          <a:xfrm>
            <a:off x="6803814" y="3553376"/>
            <a:ext cx="2844316" cy="3357392"/>
          </a:xfrm>
          <a:prstGeom prst="rect">
            <a:avLst/>
          </a:prstGeom>
          <a:noFill/>
        </p:spPr>
        <p:txBody>
          <a:bodyPr wrap="none" lIns="0" tIns="108000" rIns="0" bIns="0" rtlCol="0">
            <a:noAutofit/>
          </a:bodyPr>
          <a:lstStyle/>
          <a:p>
            <a:pPr marL="0" lvl="1"/>
            <a:r>
              <a:rPr lang="fr-CH" sz="1200" dirty="0"/>
              <a:t>VZ</a:t>
            </a:r>
          </a:p>
          <a:p>
            <a:pPr marL="0" lvl="1"/>
            <a:endParaRPr lang="de-CH" sz="1200" dirty="0"/>
          </a:p>
          <a:p>
            <a:pPr marL="0" lvl="1"/>
            <a:r>
              <a:rPr lang="fr-CH" sz="1200" dirty="0"/>
              <a:t>Client</a:t>
            </a:r>
          </a:p>
          <a:p>
            <a:pPr marL="0" lvl="1"/>
            <a:endParaRPr lang="de-CH" sz="1200" dirty="0"/>
          </a:p>
          <a:p>
            <a:pPr marL="0" lvl="1"/>
            <a:r>
              <a:rPr lang="fr-CH" sz="1200" dirty="0"/>
              <a:t>Client et VZ</a:t>
            </a:r>
          </a:p>
          <a:p>
            <a:pPr marL="0" lvl="1"/>
            <a:endParaRPr lang="de-CH" sz="1200" dirty="0"/>
          </a:p>
          <a:p>
            <a:pPr marL="0" lvl="1"/>
            <a:r>
              <a:rPr lang="fr-CH" sz="1200" dirty="0"/>
              <a:t>VZ</a:t>
            </a:r>
          </a:p>
          <a:p>
            <a:pPr marL="0" lvl="1"/>
            <a:endParaRPr lang="de-CH" sz="1200" dirty="0"/>
          </a:p>
          <a:p>
            <a:pPr marL="0" lvl="1"/>
            <a:r>
              <a:rPr lang="fr-CH" sz="1200" dirty="0"/>
              <a:t>VZ </a:t>
            </a:r>
          </a:p>
          <a:p>
            <a:pPr marL="0" lvl="1"/>
            <a:endParaRPr lang="de-CH" sz="1200" dirty="0"/>
          </a:p>
          <a:p>
            <a:pPr marL="0" lvl="1"/>
            <a:r>
              <a:rPr lang="fr-CH" sz="1200" dirty="0"/>
              <a:t>Client et VZ</a:t>
            </a:r>
          </a:p>
          <a:p>
            <a:pPr marL="0" lvl="1"/>
            <a:endParaRPr lang="de-CH" sz="1200" dirty="0"/>
          </a:p>
          <a:p>
            <a:pPr marL="0" lvl="1"/>
            <a:r>
              <a:rPr lang="fr-CH" sz="1200" dirty="0"/>
              <a:t>VZ</a:t>
            </a:r>
          </a:p>
          <a:p>
            <a:pPr marL="0" lvl="1"/>
            <a:endParaRPr lang="de-CH" sz="1200" dirty="0"/>
          </a:p>
          <a:p>
            <a:pPr marL="0" lvl="1"/>
            <a:r>
              <a:rPr lang="fr-CH" sz="1200" dirty="0"/>
              <a:t>VZ</a:t>
            </a:r>
          </a:p>
          <a:p>
            <a:pPr marL="0" lvl="1"/>
            <a:endParaRPr lang="de-CH" sz="1200" dirty="0"/>
          </a:p>
          <a:p>
            <a:pPr marL="0" lvl="1"/>
            <a:r>
              <a:rPr lang="fr-CH" sz="1200" dirty="0"/>
              <a:t>Client et acheteur</a:t>
            </a:r>
          </a:p>
        </p:txBody>
      </p:sp>
    </p:spTree>
    <p:extLst>
      <p:ext uri="{BB962C8B-B14F-4D97-AF65-F5344CB8AC3E}">
        <p14:creationId xmlns:p14="http://schemas.microsoft.com/office/powerpoint/2010/main" val="306379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8"/>
          </p:nvPr>
        </p:nvSpPr>
        <p:spPr/>
        <p:txBody>
          <a:bodyPr/>
          <a:lstStyle/>
          <a:p>
            <a:r>
              <a:rPr lang="fr-FR" dirty="0"/>
              <a:t>La présente documentation est une documentation de la société VZ Holding SA et/ou des entreprises qui lui sont liées (ci-après « VZ »). Le présent document s’adresse uniquement à des personnes physiques et morales ainsi qu’à des sociétés de personnes et des corporations qui ne sont pas soumises à un ordre juridique interdisant de publier de telles informations ou d’y accéder. VZ en a élaboré le contenu avec le plus grand soin, en connaissance de cause et en toute bonne foi. VZ décline toute responsabilité quant à l’exactitude, à l’exhaustivité et à l’actualité des informations. De même, VZ décline toute responsabilité susceptible de résulter de l’utilisation ou de la non-utilisation des informations fournies. Les faits et les avis figurant dans la présente documentation peuvent être modifiés à tout moment et sans préavis. VZ peut détenir, acheter ou vendre des positions qui ont un rapport avec les faits et les opinions figurant dans la présente documentation. Les performances passées d’instruments financiers ne sauraient constituer une garantie de leur évolution future. Toute reproduction ou modification, totale ou partielle, sans l’accord écrit préalable de VZ est interdite.</a:t>
            </a:r>
          </a:p>
          <a:p>
            <a:r>
              <a:rPr lang="fr-FR" dirty="0"/>
              <a:t> </a:t>
            </a:r>
          </a:p>
          <a:p>
            <a:r>
              <a:rPr lang="fr-FR" dirty="0"/>
              <a:t>VZ n’a pas vérifié l’exactitude et l’exhaustivité des informations, données et documents que vous avez mis à notre disposition. Des informations, données ou documents erronés ou incomplets peuvent donner lieu à des évaluations erronées. À noter que toute modification des conditions cadres – en particulier de la législation fiscale – peut avoir des répercussions fondamentales sur les analyses, les planifications et les mesures proposées. </a:t>
            </a:r>
          </a:p>
          <a:p>
            <a:endParaRPr lang="fr-FR" dirty="0"/>
          </a:p>
          <a:p>
            <a:r>
              <a:rPr lang="fr-FR" dirty="0"/>
              <a:t>Le présent document et les informations qui y figurent ne doivent pas être remis et/ou transmis à des personnes susceptibles d'être des « US </a:t>
            </a:r>
            <a:r>
              <a:rPr lang="fr-FR" dirty="0" err="1"/>
              <a:t>Persons</a:t>
            </a:r>
            <a:r>
              <a:rPr lang="fr-FR" dirty="0"/>
              <a:t> » au sens de la Réglementation S du US Securities </a:t>
            </a:r>
            <a:r>
              <a:rPr lang="fr-FR" dirty="0" err="1"/>
              <a:t>Act</a:t>
            </a:r>
            <a:r>
              <a:rPr lang="fr-FR" dirty="0"/>
              <a:t> de 1933. Par « US Person », on entend toute personne physique résidant aux États-Unis d'Amérique ou toute personne morale, entreprise, firme, société en nom collectif ou autre société qui a été fondée en vertu du droit américain. Les catégories de la Réglementation S s'appliquent au surplus.</a:t>
            </a:r>
          </a:p>
          <a:p>
            <a:endParaRPr lang="fr-FR" dirty="0"/>
          </a:p>
          <a:p>
            <a:r>
              <a:rPr lang="fr-FR" dirty="0"/>
              <a:t>Pour de plus amples renseignements, veuillez contacter votre conseiller à la clientèle. Le présent document ne saurait remplacer un entretien avec votre conseiller.</a:t>
            </a:r>
          </a:p>
          <a:p>
            <a:endParaRPr lang="fr-FR" dirty="0"/>
          </a:p>
        </p:txBody>
      </p:sp>
    </p:spTree>
    <p:extLst>
      <p:ext uri="{BB962C8B-B14F-4D97-AF65-F5344CB8AC3E}">
        <p14:creationId xmlns:p14="http://schemas.microsoft.com/office/powerpoint/2010/main" val="2627455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16"/>
          </p:nvPr>
        </p:nvSpPr>
        <p:spPr/>
        <p:txBody>
          <a:bodyPr/>
          <a:lstStyle/>
          <a:p>
            <a:r>
              <a:rPr lang="fr-CH" b="1"/>
              <a:t>Situation initiale et introduction</a:t>
            </a:r>
          </a:p>
        </p:txBody>
      </p:sp>
      <p:sp>
        <p:nvSpPr>
          <p:cNvPr id="9" name="Textplatzhalter 8"/>
          <p:cNvSpPr>
            <a:spLocks noGrp="1"/>
          </p:cNvSpPr>
          <p:nvPr>
            <p:ph type="body" sz="quarter" idx="17"/>
          </p:nvPr>
        </p:nvSpPr>
        <p:spPr>
          <a:noFill/>
        </p:spPr>
        <p:txBody>
          <a:bodyPr/>
          <a:lstStyle/>
          <a:p>
            <a:r>
              <a:rPr lang="fr-CH"/>
              <a:t>Prix de vente conforme au marché</a:t>
            </a:r>
          </a:p>
        </p:txBody>
      </p:sp>
      <p:sp>
        <p:nvSpPr>
          <p:cNvPr id="10" name="Textplatzhalter 9"/>
          <p:cNvSpPr>
            <a:spLocks noGrp="1"/>
          </p:cNvSpPr>
          <p:nvPr>
            <p:ph type="body" sz="quarter" idx="18"/>
          </p:nvPr>
        </p:nvSpPr>
        <p:spPr>
          <a:noFill/>
          <a:ln>
            <a:noFill/>
          </a:ln>
        </p:spPr>
        <p:txBody>
          <a:bodyPr/>
          <a:lstStyle/>
          <a:p>
            <a:r>
              <a:rPr lang="fr-CH" dirty="0"/>
              <a:t>Grande expertise de vente</a:t>
            </a:r>
          </a:p>
        </p:txBody>
      </p:sp>
      <p:sp>
        <p:nvSpPr>
          <p:cNvPr id="11" name="Textplatzhalter 10"/>
          <p:cNvSpPr>
            <a:spLocks noGrp="1"/>
          </p:cNvSpPr>
          <p:nvPr>
            <p:ph type="body" sz="quarter" idx="19"/>
          </p:nvPr>
        </p:nvSpPr>
        <p:spPr>
          <a:noFill/>
          <a:ln>
            <a:noFill/>
          </a:ln>
        </p:spPr>
        <p:txBody>
          <a:bodyPr/>
          <a:lstStyle/>
          <a:p>
            <a:r>
              <a:rPr lang="fr-CH"/>
              <a:t>Accompagnement de A à Z</a:t>
            </a:r>
          </a:p>
        </p:txBody>
      </p:sp>
      <p:sp>
        <p:nvSpPr>
          <p:cNvPr id="7" name="Titel 6"/>
          <p:cNvSpPr>
            <a:spLocks noGrp="1"/>
          </p:cNvSpPr>
          <p:nvPr>
            <p:ph type="title"/>
          </p:nvPr>
        </p:nvSpPr>
        <p:spPr/>
        <p:txBody>
          <a:bodyPr/>
          <a:lstStyle/>
          <a:p>
            <a:r>
              <a:rPr lang="fr-CH"/>
              <a:t>Sommaire</a:t>
            </a:r>
          </a:p>
        </p:txBody>
      </p:sp>
      <p:sp>
        <p:nvSpPr>
          <p:cNvPr id="6" name="Textplatzhalter 5"/>
          <p:cNvSpPr>
            <a:spLocks noGrp="1"/>
          </p:cNvSpPr>
          <p:nvPr>
            <p:ph type="body" sz="quarter" idx="20"/>
          </p:nvPr>
        </p:nvSpPr>
        <p:spPr>
          <a:noFill/>
        </p:spPr>
        <p:txBody>
          <a:bodyPr/>
          <a:lstStyle/>
          <a:p>
            <a:r>
              <a:rPr lang="fr-CH"/>
              <a:t>Synthèse et prochaines étapes</a:t>
            </a:r>
          </a:p>
        </p:txBody>
      </p:sp>
    </p:spTree>
    <p:extLst>
      <p:ext uri="{BB962C8B-B14F-4D97-AF65-F5344CB8AC3E}">
        <p14:creationId xmlns:p14="http://schemas.microsoft.com/office/powerpoint/2010/main" val="3163741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65E0E138-774D-4C47-81FE-F5BCFB8B6996}"/>
              </a:ext>
            </a:extLst>
          </p:cNvPr>
          <p:cNvSpPr>
            <a:spLocks noGrp="1"/>
          </p:cNvSpPr>
          <p:nvPr>
            <p:ph type="title"/>
          </p:nvPr>
        </p:nvSpPr>
        <p:spPr/>
        <p:txBody>
          <a:bodyPr/>
          <a:lstStyle/>
          <a:p>
            <a:r>
              <a:rPr lang="fr-CH"/>
              <a:t>Objectifs poursuivis par les vendeurs de biens immobiliers</a:t>
            </a:r>
          </a:p>
        </p:txBody>
      </p:sp>
      <p:sp>
        <p:nvSpPr>
          <p:cNvPr id="21" name="Ellipse 20">
            <a:extLst>
              <a:ext uri="{FF2B5EF4-FFF2-40B4-BE49-F238E27FC236}">
                <a16:creationId xmlns:a16="http://schemas.microsoft.com/office/drawing/2014/main" id="{28BDCB19-036A-47FC-BB30-21212F953F6C}"/>
              </a:ext>
            </a:extLst>
          </p:cNvPr>
          <p:cNvSpPr/>
          <p:nvPr/>
        </p:nvSpPr>
        <p:spPr>
          <a:xfrm>
            <a:off x="2466380" y="2556495"/>
            <a:ext cx="5832648" cy="3528392"/>
          </a:xfrm>
          <a:prstGeom prst="ellipse">
            <a:avLst/>
          </a:prstGeom>
          <a:solidFill>
            <a:srgbClr val="D5E0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err="1">
              <a:solidFill>
                <a:schemeClr val="tx1"/>
              </a:solidFill>
            </a:endParaRPr>
          </a:p>
        </p:txBody>
      </p:sp>
      <p:sp>
        <p:nvSpPr>
          <p:cNvPr id="22" name="Ellipse 21">
            <a:extLst>
              <a:ext uri="{FF2B5EF4-FFF2-40B4-BE49-F238E27FC236}">
                <a16:creationId xmlns:a16="http://schemas.microsoft.com/office/drawing/2014/main" id="{5739F6CE-9B38-4C13-B5ED-BF30D8277D85}"/>
              </a:ext>
            </a:extLst>
          </p:cNvPr>
          <p:cNvSpPr/>
          <p:nvPr/>
        </p:nvSpPr>
        <p:spPr>
          <a:xfrm>
            <a:off x="2937609" y="2687632"/>
            <a:ext cx="4896000" cy="324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err="1">
              <a:solidFill>
                <a:schemeClr val="tx1"/>
              </a:solidFill>
            </a:endParaRPr>
          </a:p>
        </p:txBody>
      </p:sp>
      <p:sp>
        <p:nvSpPr>
          <p:cNvPr id="23" name="Textplatzhalter 2">
            <a:extLst>
              <a:ext uri="{FF2B5EF4-FFF2-40B4-BE49-F238E27FC236}">
                <a16:creationId xmlns:a16="http://schemas.microsoft.com/office/drawing/2014/main" id="{76FDFB7E-9695-40F5-8926-A6D34E00CA70}"/>
              </a:ext>
            </a:extLst>
          </p:cNvPr>
          <p:cNvSpPr txBox="1">
            <a:spLocks/>
          </p:cNvSpPr>
          <p:nvPr/>
        </p:nvSpPr>
        <p:spPr>
          <a:xfrm>
            <a:off x="4079129" y="1913903"/>
            <a:ext cx="2592000" cy="540000"/>
          </a:xfrm>
          <a:prstGeom prst="rect">
            <a:avLst/>
          </a:prstGeom>
          <a:solidFill>
            <a:srgbClr val="0C2D83"/>
          </a:solidFill>
        </p:spPr>
        <p:txBody>
          <a:bodyPr anchor="ct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r>
              <a:rPr lang="fr-CH" sz="1400" b="1">
                <a:solidFill>
                  <a:schemeClr val="bg1"/>
                </a:solidFill>
              </a:rPr>
              <a:t>Prix de vente élevé</a:t>
            </a:r>
          </a:p>
        </p:txBody>
      </p:sp>
      <p:sp>
        <p:nvSpPr>
          <p:cNvPr id="24" name="Textplatzhalter 4">
            <a:extLst>
              <a:ext uri="{FF2B5EF4-FFF2-40B4-BE49-F238E27FC236}">
                <a16:creationId xmlns:a16="http://schemas.microsoft.com/office/drawing/2014/main" id="{8DF8995B-D172-42A7-8CB3-75C3D5558FAD}"/>
              </a:ext>
            </a:extLst>
          </p:cNvPr>
          <p:cNvSpPr txBox="1">
            <a:spLocks/>
          </p:cNvSpPr>
          <p:nvPr/>
        </p:nvSpPr>
        <p:spPr>
          <a:xfrm>
            <a:off x="4079129" y="2451866"/>
            <a:ext cx="2592000" cy="792000"/>
          </a:xfrm>
          <a:prstGeom prst="rect">
            <a:avLst/>
          </a:prstGeom>
          <a:solidFill>
            <a:srgbClr val="E6E6E6"/>
          </a:solidFill>
        </p:spPr>
        <p:txBody>
          <a:bodyPr lIns="72000" tIns="36000" rIns="72000" anchor="ct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just"/>
            <a:r>
              <a:rPr lang="fr-CH" sz="1200"/>
              <a:t>Le vendeur souhaite obtenir le prix de vente net le plus élevé possible.</a:t>
            </a:r>
          </a:p>
        </p:txBody>
      </p:sp>
      <p:sp>
        <p:nvSpPr>
          <p:cNvPr id="25" name="Textplatzhalter 2">
            <a:extLst>
              <a:ext uri="{FF2B5EF4-FFF2-40B4-BE49-F238E27FC236}">
                <a16:creationId xmlns:a16="http://schemas.microsoft.com/office/drawing/2014/main" id="{3A4620FE-75B6-431A-AD93-41E267319E02}"/>
              </a:ext>
            </a:extLst>
          </p:cNvPr>
          <p:cNvSpPr txBox="1">
            <a:spLocks/>
          </p:cNvSpPr>
          <p:nvPr/>
        </p:nvSpPr>
        <p:spPr>
          <a:xfrm>
            <a:off x="6775341" y="3536032"/>
            <a:ext cx="2592000" cy="540000"/>
          </a:xfrm>
          <a:prstGeom prst="rect">
            <a:avLst/>
          </a:prstGeom>
          <a:solidFill>
            <a:srgbClr val="0C2D83"/>
          </a:solidFill>
        </p:spPr>
        <p:txBody>
          <a:bodyPr anchor="ct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r>
              <a:rPr lang="fr-CH" sz="1400" b="1">
                <a:solidFill>
                  <a:schemeClr val="bg1"/>
                </a:solidFill>
              </a:rPr>
              <a:t>Trouver un acheteur « convenable »</a:t>
            </a:r>
          </a:p>
        </p:txBody>
      </p:sp>
      <p:sp>
        <p:nvSpPr>
          <p:cNvPr id="26" name="Textplatzhalter 4">
            <a:extLst>
              <a:ext uri="{FF2B5EF4-FFF2-40B4-BE49-F238E27FC236}">
                <a16:creationId xmlns:a16="http://schemas.microsoft.com/office/drawing/2014/main" id="{7E8E4C6B-3B65-45E7-9A72-73CFCF2BEC77}"/>
              </a:ext>
            </a:extLst>
          </p:cNvPr>
          <p:cNvSpPr txBox="1">
            <a:spLocks/>
          </p:cNvSpPr>
          <p:nvPr/>
        </p:nvSpPr>
        <p:spPr>
          <a:xfrm>
            <a:off x="6775341" y="4073955"/>
            <a:ext cx="2592000" cy="792000"/>
          </a:xfrm>
          <a:prstGeom prst="rect">
            <a:avLst/>
          </a:prstGeom>
          <a:solidFill>
            <a:srgbClr val="E6E6E6"/>
          </a:solidFill>
        </p:spPr>
        <p:txBody>
          <a:bodyPr lIns="72000" tIns="36000" rIns="72000" anchor="ct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just"/>
            <a:r>
              <a:rPr lang="fr-CH" sz="1200"/>
              <a:t>Les émotions jouent aussi un rôle lors de la vente d’un bien. On veut remettre sa propriété en de « bonnes mains ».</a:t>
            </a:r>
          </a:p>
        </p:txBody>
      </p:sp>
      <p:sp>
        <p:nvSpPr>
          <p:cNvPr id="27" name="Textplatzhalter 2">
            <a:extLst>
              <a:ext uri="{FF2B5EF4-FFF2-40B4-BE49-F238E27FC236}">
                <a16:creationId xmlns:a16="http://schemas.microsoft.com/office/drawing/2014/main" id="{F72C2BA7-35A6-4402-B9D7-76DE7524B12A}"/>
              </a:ext>
            </a:extLst>
          </p:cNvPr>
          <p:cNvSpPr txBox="1">
            <a:spLocks/>
          </p:cNvSpPr>
          <p:nvPr/>
        </p:nvSpPr>
        <p:spPr>
          <a:xfrm>
            <a:off x="1386548" y="3536032"/>
            <a:ext cx="2592000" cy="540000"/>
          </a:xfrm>
          <a:prstGeom prst="rect">
            <a:avLst/>
          </a:prstGeom>
          <a:solidFill>
            <a:srgbClr val="0C2D83"/>
          </a:solidFill>
        </p:spPr>
        <p:txBody>
          <a:bodyPr anchor="ct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spcBef>
                <a:spcPts val="0"/>
              </a:spcBef>
            </a:pPr>
            <a:r>
              <a:rPr lang="fr-CH" sz="1400" b="1" dirty="0">
                <a:solidFill>
                  <a:schemeClr val="bg1"/>
                </a:solidFill>
              </a:rPr>
              <a:t>Passage aisé d’un </a:t>
            </a:r>
          </a:p>
          <a:p>
            <a:pPr algn="ctr">
              <a:spcBef>
                <a:spcPts val="0"/>
              </a:spcBef>
            </a:pPr>
            <a:r>
              <a:rPr lang="fr-CH" sz="1400" b="1" dirty="0">
                <a:solidFill>
                  <a:schemeClr val="bg1"/>
                </a:solidFill>
              </a:rPr>
              <a:t>bien à l’autre</a:t>
            </a:r>
          </a:p>
        </p:txBody>
      </p:sp>
      <p:sp>
        <p:nvSpPr>
          <p:cNvPr id="28" name="Textplatzhalter 4">
            <a:extLst>
              <a:ext uri="{FF2B5EF4-FFF2-40B4-BE49-F238E27FC236}">
                <a16:creationId xmlns:a16="http://schemas.microsoft.com/office/drawing/2014/main" id="{AD52A8CF-F934-40AE-9F84-5E210A74FB4C}"/>
              </a:ext>
            </a:extLst>
          </p:cNvPr>
          <p:cNvSpPr txBox="1">
            <a:spLocks/>
          </p:cNvSpPr>
          <p:nvPr/>
        </p:nvSpPr>
        <p:spPr>
          <a:xfrm>
            <a:off x="1386548" y="4073955"/>
            <a:ext cx="2592000" cy="792000"/>
          </a:xfrm>
          <a:prstGeom prst="rect">
            <a:avLst/>
          </a:prstGeom>
          <a:solidFill>
            <a:srgbClr val="E6E6E6"/>
          </a:solidFill>
        </p:spPr>
        <p:txBody>
          <a:bodyPr lIns="72000" tIns="36000" rIns="72000" anchor="ct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just"/>
            <a:r>
              <a:rPr lang="fr-CH" sz="1200" dirty="0"/>
              <a:t>Souvent, le vendeur a déjà un bien concret en vue pour remplacer l’ancien, d’où un calendrier relativement serré.</a:t>
            </a:r>
          </a:p>
        </p:txBody>
      </p:sp>
      <p:sp>
        <p:nvSpPr>
          <p:cNvPr id="31" name="Textplatzhalter 2">
            <a:extLst>
              <a:ext uri="{FF2B5EF4-FFF2-40B4-BE49-F238E27FC236}">
                <a16:creationId xmlns:a16="http://schemas.microsoft.com/office/drawing/2014/main" id="{7DB9BCFA-A4D9-45E9-9985-470399D9960E}"/>
              </a:ext>
            </a:extLst>
          </p:cNvPr>
          <p:cNvSpPr txBox="1">
            <a:spLocks/>
          </p:cNvSpPr>
          <p:nvPr/>
        </p:nvSpPr>
        <p:spPr>
          <a:xfrm>
            <a:off x="4079131" y="5264224"/>
            <a:ext cx="2592000" cy="540000"/>
          </a:xfrm>
          <a:prstGeom prst="rect">
            <a:avLst/>
          </a:prstGeom>
          <a:solidFill>
            <a:srgbClr val="0C2D83"/>
          </a:solidFill>
        </p:spPr>
        <p:txBody>
          <a:bodyPr anchor="ct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ctr"/>
            <a:r>
              <a:rPr lang="fr-CH" sz="1400" b="1">
                <a:solidFill>
                  <a:schemeClr val="bg1"/>
                </a:solidFill>
              </a:rPr>
              <a:t>Transmission sans heurt</a:t>
            </a:r>
          </a:p>
        </p:txBody>
      </p:sp>
      <p:sp>
        <p:nvSpPr>
          <p:cNvPr id="32" name="Textplatzhalter 4">
            <a:extLst>
              <a:ext uri="{FF2B5EF4-FFF2-40B4-BE49-F238E27FC236}">
                <a16:creationId xmlns:a16="http://schemas.microsoft.com/office/drawing/2014/main" id="{35B46BEE-E949-4947-9361-75A876BF867E}"/>
              </a:ext>
            </a:extLst>
          </p:cNvPr>
          <p:cNvSpPr txBox="1">
            <a:spLocks/>
          </p:cNvSpPr>
          <p:nvPr/>
        </p:nvSpPr>
        <p:spPr>
          <a:xfrm>
            <a:off x="4079131" y="5802187"/>
            <a:ext cx="2592000" cy="792000"/>
          </a:xfrm>
          <a:prstGeom prst="rect">
            <a:avLst/>
          </a:prstGeom>
          <a:solidFill>
            <a:srgbClr val="E6E6E6"/>
          </a:solidFill>
        </p:spPr>
        <p:txBody>
          <a:bodyPr lIns="72000" tIns="36000" rIns="72000" anchor="ct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lgn="just"/>
            <a:r>
              <a:rPr lang="fr-CH" sz="1200"/>
              <a:t>La transmission doit être clairement réglée au plan contractuel et se dérouler sans mauvaises surprises, à moindre effort.</a:t>
            </a:r>
          </a:p>
        </p:txBody>
      </p:sp>
      <p:sp>
        <p:nvSpPr>
          <p:cNvPr id="3" name="Textplatzhalter 2">
            <a:extLst>
              <a:ext uri="{FF2B5EF4-FFF2-40B4-BE49-F238E27FC236}">
                <a16:creationId xmlns:a16="http://schemas.microsoft.com/office/drawing/2014/main" id="{F4D56BB8-2980-49AD-A64A-484B401DA5FF}"/>
              </a:ext>
            </a:extLst>
          </p:cNvPr>
          <p:cNvSpPr>
            <a:spLocks noGrp="1"/>
          </p:cNvSpPr>
          <p:nvPr>
            <p:ph type="body" sz="quarter" idx="14"/>
          </p:nvPr>
        </p:nvSpPr>
        <p:spPr/>
        <p:txBody>
          <a:bodyPr/>
          <a:lstStyle/>
          <a:p>
            <a:r>
              <a:rPr lang="fr-CH"/>
              <a:t> </a:t>
            </a:r>
          </a:p>
        </p:txBody>
      </p:sp>
    </p:spTree>
    <p:extLst>
      <p:ext uri="{BB962C8B-B14F-4D97-AF65-F5344CB8AC3E}">
        <p14:creationId xmlns:p14="http://schemas.microsoft.com/office/powerpoint/2010/main" val="1256129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platzhalter 5"/>
          <p:cNvSpPr>
            <a:spLocks noGrp="1"/>
          </p:cNvSpPr>
          <p:nvPr>
            <p:ph type="body" sz="quarter" idx="14"/>
          </p:nvPr>
        </p:nvSpPr>
        <p:spPr/>
        <p:txBody>
          <a:bodyPr/>
          <a:lstStyle/>
          <a:p>
            <a:r>
              <a:rPr lang="fr-CH" dirty="0"/>
              <a:t>Base : expérience de longue date acquise à travers des centaines de biens vendus</a:t>
            </a:r>
          </a:p>
        </p:txBody>
      </p:sp>
      <p:sp>
        <p:nvSpPr>
          <p:cNvPr id="5" name="Titel 4"/>
          <p:cNvSpPr>
            <a:spLocks noGrp="1"/>
          </p:cNvSpPr>
          <p:nvPr>
            <p:ph type="title"/>
          </p:nvPr>
        </p:nvSpPr>
        <p:spPr/>
        <p:txBody>
          <a:bodyPr/>
          <a:lstStyle/>
          <a:p>
            <a:r>
              <a:rPr lang="fr-CH"/>
              <a:t>Les 4 erreurs les plus fréquentes en matière de vente immobilière</a:t>
            </a:r>
          </a:p>
        </p:txBody>
      </p:sp>
      <p:sp>
        <p:nvSpPr>
          <p:cNvPr id="9" name="Rechteck 8"/>
          <p:cNvSpPr/>
          <p:nvPr/>
        </p:nvSpPr>
        <p:spPr>
          <a:xfrm>
            <a:off x="2929326" y="2435111"/>
            <a:ext cx="2268000" cy="10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a:solidFill>
                  <a:schemeClr val="bg1"/>
                </a:solidFill>
              </a:rPr>
              <a:t>Mal estimer le prix</a:t>
            </a:r>
          </a:p>
        </p:txBody>
      </p:sp>
      <p:sp>
        <p:nvSpPr>
          <p:cNvPr id="10" name="Rechteck 9"/>
          <p:cNvSpPr/>
          <p:nvPr/>
        </p:nvSpPr>
        <p:spPr>
          <a:xfrm>
            <a:off x="432414" y="2438901"/>
            <a:ext cx="2268000" cy="10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a:solidFill>
                  <a:schemeClr val="bg1"/>
                </a:solidFill>
              </a:rPr>
              <a:t>Prévoir trop peu </a:t>
            </a:r>
          </a:p>
          <a:p>
            <a:pPr algn="ctr"/>
            <a:r>
              <a:rPr lang="fr-CH" sz="1400" b="1">
                <a:solidFill>
                  <a:schemeClr val="bg1"/>
                </a:solidFill>
              </a:rPr>
              <a:t>de temps</a:t>
            </a:r>
          </a:p>
        </p:txBody>
      </p:sp>
      <p:sp>
        <p:nvSpPr>
          <p:cNvPr id="11" name="Rechteck 10"/>
          <p:cNvSpPr/>
          <p:nvPr/>
        </p:nvSpPr>
        <p:spPr>
          <a:xfrm>
            <a:off x="5426238" y="2436734"/>
            <a:ext cx="2268000" cy="10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a:solidFill>
                  <a:schemeClr val="bg1"/>
                </a:solidFill>
              </a:rPr>
              <a:t>Être à court de financement pour l’achat du nouveau bien</a:t>
            </a:r>
          </a:p>
        </p:txBody>
      </p:sp>
      <p:sp>
        <p:nvSpPr>
          <p:cNvPr id="22" name="Textfeld 21"/>
          <p:cNvSpPr txBox="1"/>
          <p:nvPr/>
        </p:nvSpPr>
        <p:spPr>
          <a:xfrm>
            <a:off x="1241702" y="6248238"/>
            <a:ext cx="8497887" cy="360040"/>
          </a:xfrm>
          <a:prstGeom prst="rect">
            <a:avLst/>
          </a:prstGeom>
          <a:noFill/>
        </p:spPr>
        <p:txBody>
          <a:bodyPr wrap="square" lIns="0" tIns="0" rIns="0" bIns="0" rtlCol="0" anchor="ctr">
            <a:noAutofit/>
          </a:bodyPr>
          <a:lstStyle/>
          <a:p>
            <a:r>
              <a:rPr lang="fr-CH" sz="1200"/>
              <a:t>En matière de vente immobilière, les erreurs les plus fréquentes débouchent - la plupart du temps inconsciemment - sur un surcroît de travail, des retards et des préjudices financiers pour le vendeur. La formule VZ pour réussir la vente d’un bien immobilier vous aidera à éviter ces écueils et à obtenir un prix de vente net plus élevé. </a:t>
            </a:r>
          </a:p>
        </p:txBody>
      </p:sp>
      <p:sp>
        <p:nvSpPr>
          <p:cNvPr id="23" name="Gleichschenkliges Dreieck 22"/>
          <p:cNvSpPr/>
          <p:nvPr/>
        </p:nvSpPr>
        <p:spPr>
          <a:xfrm rot="5400000">
            <a:off x="674277" y="6283289"/>
            <a:ext cx="561776" cy="289938"/>
          </a:xfrm>
          <a:prstGeom prst="triangle">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de-CH" sz="1100" dirty="0" err="1">
              <a:solidFill>
                <a:schemeClr val="tx1"/>
              </a:solidFill>
            </a:endParaRPr>
          </a:p>
        </p:txBody>
      </p:sp>
      <p:sp>
        <p:nvSpPr>
          <p:cNvPr id="26" name="Rechteck 25"/>
          <p:cNvSpPr/>
          <p:nvPr/>
        </p:nvSpPr>
        <p:spPr>
          <a:xfrm>
            <a:off x="7923150" y="2438901"/>
            <a:ext cx="2268000" cy="108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pPr algn="ctr"/>
            <a:r>
              <a:rPr lang="fr-CH" sz="1400" b="1">
                <a:solidFill>
                  <a:schemeClr val="bg1"/>
                </a:solidFill>
              </a:rPr>
              <a:t>Négliger les frais administratifs</a:t>
            </a:r>
          </a:p>
        </p:txBody>
      </p:sp>
      <p:sp>
        <p:nvSpPr>
          <p:cNvPr id="2" name="Rechteck 1"/>
          <p:cNvSpPr/>
          <p:nvPr/>
        </p:nvSpPr>
        <p:spPr>
          <a:xfrm>
            <a:off x="432414" y="3983178"/>
            <a:ext cx="2105974" cy="1754326"/>
          </a:xfrm>
          <a:prstGeom prst="rect">
            <a:avLst/>
          </a:prstGeom>
        </p:spPr>
        <p:txBody>
          <a:bodyPr wrap="square" anchor="t">
            <a:spAutoFit/>
          </a:bodyPr>
          <a:lstStyle/>
          <a:p>
            <a:pPr>
              <a:spcAft>
                <a:spcPts val="600"/>
              </a:spcAft>
            </a:pPr>
            <a:r>
              <a:rPr lang="fr-CH" sz="1200" dirty="0"/>
              <a:t>Le processus de vente ou la recherche d’un nouveau bien dure plus longtemps que prévu. Le temps nécessaire à la documentation, la mise en vente, les visites et les négociations est sous-estimé.</a:t>
            </a:r>
          </a:p>
        </p:txBody>
      </p:sp>
      <p:sp>
        <p:nvSpPr>
          <p:cNvPr id="18" name="Rechteck 17"/>
          <p:cNvSpPr/>
          <p:nvPr/>
        </p:nvSpPr>
        <p:spPr>
          <a:xfrm>
            <a:off x="2929326" y="3983178"/>
            <a:ext cx="2268000" cy="1277273"/>
          </a:xfrm>
          <a:prstGeom prst="rect">
            <a:avLst/>
          </a:prstGeom>
        </p:spPr>
        <p:txBody>
          <a:bodyPr wrap="square" anchor="t">
            <a:spAutoFit/>
          </a:bodyPr>
          <a:lstStyle/>
          <a:p>
            <a:pPr>
              <a:spcAft>
                <a:spcPts val="600"/>
              </a:spcAft>
            </a:pPr>
            <a:r>
              <a:rPr lang="fr-CH" sz="1200"/>
              <a:t>La valeur du bien est sous- ou surestimée parce qu’on s’est fié à des « ouï-dire ».</a:t>
            </a:r>
          </a:p>
          <a:p>
            <a:pPr>
              <a:spcAft>
                <a:spcPts val="600"/>
              </a:spcAft>
            </a:pPr>
            <a:r>
              <a:rPr lang="fr-CH" sz="1200"/>
              <a:t>Souvent aussi, on intègre la valeur émotionnelle dans le prix estimé.</a:t>
            </a:r>
          </a:p>
        </p:txBody>
      </p:sp>
      <p:sp>
        <p:nvSpPr>
          <p:cNvPr id="3" name="Rechteck 2"/>
          <p:cNvSpPr/>
          <p:nvPr/>
        </p:nvSpPr>
        <p:spPr>
          <a:xfrm>
            <a:off x="5426238" y="3979232"/>
            <a:ext cx="2268000" cy="1015663"/>
          </a:xfrm>
          <a:prstGeom prst="rect">
            <a:avLst/>
          </a:prstGeom>
        </p:spPr>
        <p:txBody>
          <a:bodyPr wrap="square" rIns="36000" anchor="t">
            <a:spAutoFit/>
          </a:bodyPr>
          <a:lstStyle/>
          <a:p>
            <a:pPr>
              <a:spcAft>
                <a:spcPts val="600"/>
              </a:spcAft>
            </a:pPr>
            <a:r>
              <a:rPr lang="fr-CH" sz="1200"/>
              <a:t>Le financement relais n’est pas assuré en cas de nouvel achat. Capitaux propres et empruntés ne sont pas disponibles à temps.</a:t>
            </a:r>
          </a:p>
        </p:txBody>
      </p:sp>
      <p:sp>
        <p:nvSpPr>
          <p:cNvPr id="7" name="Rechteck 6"/>
          <p:cNvSpPr/>
          <p:nvPr/>
        </p:nvSpPr>
        <p:spPr>
          <a:xfrm>
            <a:off x="7915978" y="3983178"/>
            <a:ext cx="2268000" cy="1200329"/>
          </a:xfrm>
          <a:prstGeom prst="rect">
            <a:avLst/>
          </a:prstGeom>
        </p:spPr>
        <p:txBody>
          <a:bodyPr wrap="square" rIns="72000" anchor="t">
            <a:spAutoFit/>
          </a:bodyPr>
          <a:lstStyle/>
          <a:p>
            <a:pPr>
              <a:spcAft>
                <a:spcPts val="600"/>
              </a:spcAft>
            </a:pPr>
            <a:r>
              <a:rPr lang="fr-CH" sz="1200">
                <a:solidFill>
                  <a:sysClr val="windowText" lastClr="000000"/>
                </a:solidFill>
              </a:rPr>
              <a:t>L’impôt dû sur les gains immobiliers, les frais de notaire et les émoluments du registre foncier, tous comme les frais de sortie des hypothèques, ne sont pas budgétés.</a:t>
            </a:r>
          </a:p>
        </p:txBody>
      </p:sp>
    </p:spTree>
    <p:extLst>
      <p:ext uri="{BB962C8B-B14F-4D97-AF65-F5344CB8AC3E}">
        <p14:creationId xmlns:p14="http://schemas.microsoft.com/office/powerpoint/2010/main" val="1677764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4"/>
          </p:nvPr>
        </p:nvSpPr>
        <p:spPr/>
        <p:txBody>
          <a:bodyPr/>
          <a:lstStyle/>
          <a:p>
            <a:r>
              <a:rPr lang="fr-CH"/>
              <a:t> </a:t>
            </a:r>
          </a:p>
        </p:txBody>
      </p:sp>
      <p:sp>
        <p:nvSpPr>
          <p:cNvPr id="5" name="Titel 4"/>
          <p:cNvSpPr>
            <a:spLocks noGrp="1"/>
          </p:cNvSpPr>
          <p:nvPr>
            <p:ph type="title"/>
          </p:nvPr>
        </p:nvSpPr>
        <p:spPr/>
        <p:txBody>
          <a:bodyPr/>
          <a:lstStyle/>
          <a:p>
            <a:r>
              <a:rPr lang="fr-CH"/>
              <a:t>Formule VZ pour réussir la vente d’un bien immobilier</a:t>
            </a:r>
          </a:p>
        </p:txBody>
      </p:sp>
      <p:sp>
        <p:nvSpPr>
          <p:cNvPr id="9" name="Rechteck 8"/>
          <p:cNvSpPr/>
          <p:nvPr/>
        </p:nvSpPr>
        <p:spPr>
          <a:xfrm>
            <a:off x="486124" y="3312663"/>
            <a:ext cx="1944000" cy="756000"/>
          </a:xfrm>
          <a:prstGeom prst="rect">
            <a:avLst/>
          </a:prstGeom>
          <a:solidFill>
            <a:srgbClr val="64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a:solidFill>
                  <a:schemeClr val="bg1"/>
                </a:solidFill>
              </a:rPr>
              <a:t>Prix de vente conforme au marché</a:t>
            </a:r>
          </a:p>
        </p:txBody>
      </p:sp>
      <p:sp>
        <p:nvSpPr>
          <p:cNvPr id="10" name="Rechteck 9"/>
          <p:cNvSpPr/>
          <p:nvPr/>
        </p:nvSpPr>
        <p:spPr>
          <a:xfrm>
            <a:off x="2988394" y="3311041"/>
            <a:ext cx="1944000" cy="756000"/>
          </a:xfrm>
          <a:prstGeom prst="rect">
            <a:avLst/>
          </a:prstGeom>
          <a:solidFill>
            <a:srgbClr val="64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dirty="0">
                <a:solidFill>
                  <a:schemeClr val="bg1"/>
                </a:solidFill>
              </a:rPr>
              <a:t>Grande expertise de vente</a:t>
            </a:r>
          </a:p>
        </p:txBody>
      </p:sp>
      <p:sp>
        <p:nvSpPr>
          <p:cNvPr id="11" name="Rechteck 10"/>
          <p:cNvSpPr/>
          <p:nvPr/>
        </p:nvSpPr>
        <p:spPr>
          <a:xfrm>
            <a:off x="5509982" y="3312663"/>
            <a:ext cx="1944000" cy="756000"/>
          </a:xfrm>
          <a:prstGeom prst="rect">
            <a:avLst/>
          </a:prstGeom>
          <a:solidFill>
            <a:srgbClr val="64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a:solidFill>
                  <a:schemeClr val="bg1"/>
                </a:solidFill>
              </a:rPr>
              <a:t>Accompagnement de A à Z</a:t>
            </a:r>
          </a:p>
        </p:txBody>
      </p:sp>
      <p:sp>
        <p:nvSpPr>
          <p:cNvPr id="14" name="Rechteck 13"/>
          <p:cNvSpPr/>
          <p:nvPr/>
        </p:nvSpPr>
        <p:spPr>
          <a:xfrm>
            <a:off x="8039787" y="3312663"/>
            <a:ext cx="1944000" cy="75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a:solidFill>
                  <a:schemeClr val="bg1"/>
                </a:solidFill>
              </a:rPr>
              <a:t>Succès de la vente</a:t>
            </a:r>
          </a:p>
        </p:txBody>
      </p:sp>
      <p:sp>
        <p:nvSpPr>
          <p:cNvPr id="4" name="Plus 3"/>
          <p:cNvSpPr/>
          <p:nvPr/>
        </p:nvSpPr>
        <p:spPr>
          <a:xfrm>
            <a:off x="2466380" y="3492599"/>
            <a:ext cx="468000" cy="468000"/>
          </a:xfrm>
          <a:prstGeom prst="mathPlus">
            <a:avLst/>
          </a:prstGeom>
          <a:solidFill>
            <a:srgbClr val="64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dirty="0" err="1">
              <a:solidFill>
                <a:schemeClr val="bg1"/>
              </a:solidFill>
            </a:endParaRPr>
          </a:p>
        </p:txBody>
      </p:sp>
      <p:sp>
        <p:nvSpPr>
          <p:cNvPr id="15" name="Plus 14"/>
          <p:cNvSpPr/>
          <p:nvPr/>
        </p:nvSpPr>
        <p:spPr>
          <a:xfrm>
            <a:off x="4977135" y="3492599"/>
            <a:ext cx="468000" cy="468000"/>
          </a:xfrm>
          <a:prstGeom prst="mathPlus">
            <a:avLst/>
          </a:prstGeom>
          <a:solidFill>
            <a:srgbClr val="6464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b="1" dirty="0" err="1">
              <a:solidFill>
                <a:schemeClr val="bg1"/>
              </a:solidFill>
            </a:endParaRPr>
          </a:p>
        </p:txBody>
      </p:sp>
      <p:sp>
        <p:nvSpPr>
          <p:cNvPr id="8" name="Gleich 7"/>
          <p:cNvSpPr/>
          <p:nvPr/>
        </p:nvSpPr>
        <p:spPr>
          <a:xfrm>
            <a:off x="7512273" y="3492599"/>
            <a:ext cx="468000" cy="468000"/>
          </a:xfrm>
          <a:prstGeom prst="mathEqual">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dirty="0" err="1">
              <a:solidFill>
                <a:schemeClr val="tx1"/>
              </a:solidFill>
            </a:endParaRPr>
          </a:p>
        </p:txBody>
      </p:sp>
    </p:spTree>
    <p:extLst>
      <p:ext uri="{BB962C8B-B14F-4D97-AF65-F5344CB8AC3E}">
        <p14:creationId xmlns:p14="http://schemas.microsoft.com/office/powerpoint/2010/main" val="51123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p:cNvSpPr>
            <a:spLocks noGrp="1"/>
          </p:cNvSpPr>
          <p:nvPr>
            <p:ph type="body" sz="quarter" idx="16"/>
          </p:nvPr>
        </p:nvSpPr>
        <p:spPr>
          <a:noFill/>
        </p:spPr>
        <p:txBody>
          <a:bodyPr/>
          <a:lstStyle/>
          <a:p>
            <a:r>
              <a:rPr lang="fr-CH"/>
              <a:t>Situation initiale et introduction</a:t>
            </a:r>
          </a:p>
        </p:txBody>
      </p:sp>
      <p:sp>
        <p:nvSpPr>
          <p:cNvPr id="9" name="Textplatzhalter 8"/>
          <p:cNvSpPr>
            <a:spLocks noGrp="1"/>
          </p:cNvSpPr>
          <p:nvPr>
            <p:ph type="body" sz="quarter" idx="17"/>
          </p:nvPr>
        </p:nvSpPr>
        <p:spPr>
          <a:solidFill>
            <a:srgbClr val="E6E6E6"/>
          </a:solidFill>
        </p:spPr>
        <p:txBody>
          <a:bodyPr/>
          <a:lstStyle/>
          <a:p>
            <a:r>
              <a:rPr lang="fr-CH" b="1"/>
              <a:t>Prix de vente conforme au marché</a:t>
            </a:r>
          </a:p>
        </p:txBody>
      </p:sp>
      <p:sp>
        <p:nvSpPr>
          <p:cNvPr id="10" name="Textplatzhalter 9"/>
          <p:cNvSpPr>
            <a:spLocks noGrp="1"/>
          </p:cNvSpPr>
          <p:nvPr>
            <p:ph type="body" sz="quarter" idx="18"/>
          </p:nvPr>
        </p:nvSpPr>
        <p:spPr>
          <a:noFill/>
          <a:ln>
            <a:noFill/>
          </a:ln>
        </p:spPr>
        <p:txBody>
          <a:bodyPr/>
          <a:lstStyle/>
          <a:p>
            <a:r>
              <a:rPr lang="fr-CH" dirty="0"/>
              <a:t>Grande expertise de vente</a:t>
            </a:r>
          </a:p>
        </p:txBody>
      </p:sp>
      <p:sp>
        <p:nvSpPr>
          <p:cNvPr id="11" name="Textplatzhalter 10"/>
          <p:cNvSpPr>
            <a:spLocks noGrp="1"/>
          </p:cNvSpPr>
          <p:nvPr>
            <p:ph type="body" sz="quarter" idx="19"/>
          </p:nvPr>
        </p:nvSpPr>
        <p:spPr>
          <a:noFill/>
          <a:ln>
            <a:noFill/>
          </a:ln>
        </p:spPr>
        <p:txBody>
          <a:bodyPr/>
          <a:lstStyle/>
          <a:p>
            <a:r>
              <a:rPr lang="fr-CH"/>
              <a:t>Accompagnement de A à Z</a:t>
            </a:r>
          </a:p>
        </p:txBody>
      </p:sp>
      <p:sp>
        <p:nvSpPr>
          <p:cNvPr id="7" name="Titel 6"/>
          <p:cNvSpPr>
            <a:spLocks noGrp="1"/>
          </p:cNvSpPr>
          <p:nvPr>
            <p:ph type="title"/>
          </p:nvPr>
        </p:nvSpPr>
        <p:spPr/>
        <p:txBody>
          <a:bodyPr/>
          <a:lstStyle/>
          <a:p>
            <a:r>
              <a:rPr lang="fr-CH"/>
              <a:t>Sommaire</a:t>
            </a:r>
          </a:p>
        </p:txBody>
      </p:sp>
      <p:sp>
        <p:nvSpPr>
          <p:cNvPr id="6" name="Textplatzhalter 5"/>
          <p:cNvSpPr>
            <a:spLocks noGrp="1"/>
          </p:cNvSpPr>
          <p:nvPr>
            <p:ph type="body" sz="quarter" idx="20"/>
          </p:nvPr>
        </p:nvSpPr>
        <p:spPr>
          <a:noFill/>
        </p:spPr>
        <p:txBody>
          <a:bodyPr/>
          <a:lstStyle/>
          <a:p>
            <a:r>
              <a:rPr lang="fr-CH"/>
              <a:t>Synthèse et prochaines étapes</a:t>
            </a:r>
          </a:p>
        </p:txBody>
      </p:sp>
    </p:spTree>
    <p:extLst>
      <p:ext uri="{BB962C8B-B14F-4D97-AF65-F5344CB8AC3E}">
        <p14:creationId xmlns:p14="http://schemas.microsoft.com/office/powerpoint/2010/main" val="2323995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platzhalter 22"/>
          <p:cNvSpPr>
            <a:spLocks noGrp="1"/>
          </p:cNvSpPr>
          <p:nvPr>
            <p:ph type="body" sz="quarter" idx="14"/>
          </p:nvPr>
        </p:nvSpPr>
        <p:spPr/>
        <p:txBody>
          <a:bodyPr/>
          <a:lstStyle/>
          <a:p>
            <a:r>
              <a:rPr lang="fr-CH"/>
              <a:t>Base : offre d’estimation de VZ avec plus de 1500 participants sur les trois dernières années</a:t>
            </a:r>
          </a:p>
        </p:txBody>
      </p:sp>
      <p:sp>
        <p:nvSpPr>
          <p:cNvPr id="5" name="Titel 4"/>
          <p:cNvSpPr>
            <a:spLocks noGrp="1"/>
          </p:cNvSpPr>
          <p:nvPr>
            <p:ph type="title"/>
          </p:nvPr>
        </p:nvSpPr>
        <p:spPr/>
        <p:txBody>
          <a:bodyPr/>
          <a:lstStyle/>
          <a:p>
            <a:r>
              <a:rPr lang="fr-CH"/>
              <a:t>La plupart des gens estiment mal la valeur de leur bien</a:t>
            </a:r>
          </a:p>
        </p:txBody>
      </p:sp>
      <p:sp>
        <p:nvSpPr>
          <p:cNvPr id="24" name="Rechteck 23"/>
          <p:cNvSpPr/>
          <p:nvPr/>
        </p:nvSpPr>
        <p:spPr>
          <a:xfrm>
            <a:off x="450000" y="1800000"/>
            <a:ext cx="46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a:solidFill>
                  <a:schemeClr val="bg1"/>
                </a:solidFill>
              </a:rPr>
              <a:t>Résultats</a:t>
            </a:r>
          </a:p>
        </p:txBody>
      </p:sp>
      <p:sp>
        <p:nvSpPr>
          <p:cNvPr id="25" name="Rechteck 24"/>
          <p:cNvSpPr/>
          <p:nvPr/>
        </p:nvSpPr>
        <p:spPr>
          <a:xfrm>
            <a:off x="5562000" y="1800000"/>
            <a:ext cx="46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H" sz="1400" b="1">
                <a:solidFill>
                  <a:schemeClr val="bg1"/>
                </a:solidFill>
              </a:rPr>
              <a:t>Commentaires</a:t>
            </a:r>
          </a:p>
        </p:txBody>
      </p:sp>
      <p:sp>
        <p:nvSpPr>
          <p:cNvPr id="26" name="Textfeld 25"/>
          <p:cNvSpPr txBox="1"/>
          <p:nvPr/>
        </p:nvSpPr>
        <p:spPr>
          <a:xfrm>
            <a:off x="1257706" y="6342681"/>
            <a:ext cx="8820686" cy="360040"/>
          </a:xfrm>
          <a:prstGeom prst="rect">
            <a:avLst/>
          </a:prstGeom>
          <a:noFill/>
        </p:spPr>
        <p:txBody>
          <a:bodyPr wrap="square" lIns="0" tIns="0" rIns="0" bIns="0" rtlCol="0" anchor="ctr">
            <a:noAutofit/>
          </a:bodyPr>
          <a:lstStyle/>
          <a:p>
            <a:r>
              <a:rPr lang="fr-CH" sz="1200"/>
              <a:t>Faire une estimation objective de ses quatre murs n’est pas chose facile. Notre offre annuelle d’estimation montre que près de deux tiers des participants surestiment ou sous-estiment la valeur de leur bien.</a:t>
            </a:r>
          </a:p>
        </p:txBody>
      </p:sp>
      <p:sp>
        <p:nvSpPr>
          <p:cNvPr id="27" name="Gleichschenkliges Dreieck 26"/>
          <p:cNvSpPr/>
          <p:nvPr/>
        </p:nvSpPr>
        <p:spPr>
          <a:xfrm rot="5400000">
            <a:off x="725449" y="6377732"/>
            <a:ext cx="561776" cy="289938"/>
          </a:xfrm>
          <a:prstGeom prst="triangle">
            <a:avLst/>
          </a:prstGeom>
          <a:solidFill>
            <a:srgbClr val="0C2D8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de-CH" sz="1100" dirty="0" err="1">
              <a:solidFill>
                <a:schemeClr val="tx1"/>
              </a:solidFill>
            </a:endParaRPr>
          </a:p>
        </p:txBody>
      </p:sp>
      <p:sp>
        <p:nvSpPr>
          <p:cNvPr id="30" name="Rechteck 29">
            <a:extLst>
              <a:ext uri="{FF2B5EF4-FFF2-40B4-BE49-F238E27FC236}">
                <a16:creationId xmlns:a16="http://schemas.microsoft.com/office/drawing/2014/main" id="{56187CAB-0BE2-4E48-981D-F6DC735A0D39}"/>
              </a:ext>
            </a:extLst>
          </p:cNvPr>
          <p:cNvSpPr/>
          <p:nvPr/>
        </p:nvSpPr>
        <p:spPr>
          <a:xfrm>
            <a:off x="1787814" y="2848660"/>
            <a:ext cx="524527" cy="1800000"/>
          </a:xfrm>
          <a:prstGeom prst="rect">
            <a:avLst/>
          </a:prstGeom>
          <a:solidFill>
            <a:srgbClr val="0C2D8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95627" rtl="0" eaLnBrk="1" fontAlgn="auto" latinLnBrk="0" hangingPunct="1">
              <a:lnSpc>
                <a:spcPct val="100000"/>
              </a:lnSpc>
              <a:spcBef>
                <a:spcPts val="0"/>
              </a:spcBef>
              <a:spcAft>
                <a:spcPts val="0"/>
              </a:spcAft>
              <a:buClrTx/>
              <a:buSzTx/>
              <a:buFontTx/>
              <a:buNone/>
              <a:tabLst/>
              <a:defRPr/>
            </a:pPr>
            <a:endParaRPr kumimoji="0" lang="de-CH" sz="1600" b="0" i="0" u="none" strike="noStrike" kern="1200" cap="none" spc="0" normalizeH="0" baseline="0" noProof="0" dirty="0" err="1">
              <a:ln>
                <a:noFill/>
              </a:ln>
              <a:solidFill>
                <a:srgbClr val="FFFFFF"/>
              </a:solidFill>
              <a:effectLst/>
              <a:uLnTx/>
              <a:uFillTx/>
              <a:latin typeface="Arial"/>
              <a:ea typeface="+mn-ea"/>
              <a:cs typeface="+mn-cs"/>
            </a:endParaRPr>
          </a:p>
        </p:txBody>
      </p:sp>
      <p:sp>
        <p:nvSpPr>
          <p:cNvPr id="31" name="Line 61">
            <a:extLst>
              <a:ext uri="{FF2B5EF4-FFF2-40B4-BE49-F238E27FC236}">
                <a16:creationId xmlns:a16="http://schemas.microsoft.com/office/drawing/2014/main" id="{71A3A391-A1E1-4D91-85F4-9B2AF57841C0}"/>
              </a:ext>
            </a:extLst>
          </p:cNvPr>
          <p:cNvSpPr>
            <a:spLocks noChangeShapeType="1"/>
          </p:cNvSpPr>
          <p:nvPr/>
        </p:nvSpPr>
        <p:spPr bwMode="auto">
          <a:xfrm>
            <a:off x="1162413" y="4651090"/>
            <a:ext cx="1800200" cy="0"/>
          </a:xfrm>
          <a:prstGeom prst="line">
            <a:avLst/>
          </a:prstGeom>
          <a:noFill/>
          <a:ln w="7938" cap="rnd">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95627" rtl="0" eaLnBrk="1" fontAlgn="auto" latinLnBrk="0" hangingPunct="1">
              <a:lnSpc>
                <a:spcPct val="100000"/>
              </a:lnSpc>
              <a:spcBef>
                <a:spcPts val="0"/>
              </a:spcBef>
              <a:spcAft>
                <a:spcPts val="0"/>
              </a:spcAft>
              <a:buClrTx/>
              <a:buSzTx/>
              <a:buFontTx/>
              <a:buNone/>
              <a:tabLst/>
              <a:defRPr/>
            </a:pPr>
            <a:endParaRPr kumimoji="0" lang="de-CH" sz="2000" b="0" i="0" u="none" strike="noStrike" kern="1200" cap="none" spc="0" normalizeH="0" baseline="0" noProof="0">
              <a:ln>
                <a:noFill/>
              </a:ln>
              <a:solidFill>
                <a:srgbClr val="000000"/>
              </a:solidFill>
              <a:effectLst/>
              <a:uLnTx/>
              <a:uFillTx/>
              <a:latin typeface="Arial"/>
              <a:ea typeface="+mn-ea"/>
              <a:cs typeface="+mn-cs"/>
            </a:endParaRPr>
          </a:p>
        </p:txBody>
      </p:sp>
      <p:sp>
        <p:nvSpPr>
          <p:cNvPr id="32" name="Rechteck 31">
            <a:extLst>
              <a:ext uri="{FF2B5EF4-FFF2-40B4-BE49-F238E27FC236}">
                <a16:creationId xmlns:a16="http://schemas.microsoft.com/office/drawing/2014/main" id="{107D6589-FDB1-4584-BB7E-5354B96A505C}"/>
              </a:ext>
            </a:extLst>
          </p:cNvPr>
          <p:cNvSpPr/>
          <p:nvPr/>
        </p:nvSpPr>
        <p:spPr>
          <a:xfrm>
            <a:off x="1787814" y="3111727"/>
            <a:ext cx="524527" cy="666000"/>
          </a:xfrm>
          <a:prstGeom prst="rect">
            <a:avLst/>
          </a:prstGeom>
          <a:solidFill>
            <a:srgbClr val="ABC1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95627" rtl="0" eaLnBrk="1" fontAlgn="auto" latinLnBrk="0" hangingPunct="1">
              <a:lnSpc>
                <a:spcPct val="100000"/>
              </a:lnSpc>
              <a:spcBef>
                <a:spcPts val="0"/>
              </a:spcBef>
              <a:spcAft>
                <a:spcPts val="0"/>
              </a:spcAft>
              <a:buClrTx/>
              <a:buSzTx/>
              <a:buFontTx/>
              <a:buNone/>
              <a:tabLst/>
              <a:defRPr/>
            </a:pPr>
            <a:endParaRPr kumimoji="0" lang="de-CH" sz="1200" b="1" i="0" u="none" strike="noStrike" kern="1200" cap="none" spc="0" normalizeH="0" baseline="0" noProof="0" dirty="0">
              <a:ln>
                <a:noFill/>
              </a:ln>
              <a:solidFill>
                <a:srgbClr val="FFFFFF"/>
              </a:solidFill>
              <a:effectLst/>
              <a:uLnTx/>
              <a:uFillTx/>
              <a:latin typeface="Arial"/>
              <a:ea typeface="+mn-ea"/>
              <a:cs typeface="+mn-cs"/>
            </a:endParaRPr>
          </a:p>
        </p:txBody>
      </p:sp>
      <p:sp>
        <p:nvSpPr>
          <p:cNvPr id="33" name="Rectangle 83">
            <a:extLst>
              <a:ext uri="{FF2B5EF4-FFF2-40B4-BE49-F238E27FC236}">
                <a16:creationId xmlns:a16="http://schemas.microsoft.com/office/drawing/2014/main" id="{30F8D46D-1538-47B2-ABCE-4A434C13B475}"/>
              </a:ext>
            </a:extLst>
          </p:cNvPr>
          <p:cNvSpPr>
            <a:spLocks noChangeArrowheads="1"/>
          </p:cNvSpPr>
          <p:nvPr/>
        </p:nvSpPr>
        <p:spPr bwMode="auto">
          <a:xfrm>
            <a:off x="801353" y="4779270"/>
            <a:ext cx="24974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marL="190500" indent="-190500" defTabSz="762000">
              <a:spcBef>
                <a:spcPct val="20000"/>
              </a:spcBef>
              <a:buChar char="•"/>
              <a:tabLst>
                <a:tab pos="292100" algn="l"/>
                <a:tab pos="762000" algn="l"/>
              </a:tabLst>
              <a:defRPr sz="3200">
                <a:solidFill>
                  <a:schemeClr val="tx1"/>
                </a:solidFill>
                <a:latin typeface="Times New Roman" pitchFamily="18" charset="0"/>
              </a:defRPr>
            </a:lvl1pPr>
            <a:lvl2pPr marL="742950" indent="-285750" defTabSz="762000">
              <a:spcBef>
                <a:spcPct val="20000"/>
              </a:spcBef>
              <a:buChar char="–"/>
              <a:tabLst>
                <a:tab pos="292100" algn="l"/>
                <a:tab pos="762000" algn="l"/>
              </a:tabLst>
              <a:defRPr sz="2800">
                <a:solidFill>
                  <a:schemeClr val="tx1"/>
                </a:solidFill>
                <a:latin typeface="Times New Roman" pitchFamily="18" charset="0"/>
              </a:defRPr>
            </a:lvl2pPr>
            <a:lvl3pPr marL="1143000" indent="-228600" defTabSz="762000">
              <a:spcBef>
                <a:spcPct val="20000"/>
              </a:spcBef>
              <a:buChar char="•"/>
              <a:tabLst>
                <a:tab pos="292100" algn="l"/>
                <a:tab pos="762000" algn="l"/>
              </a:tabLst>
              <a:defRPr sz="2400">
                <a:solidFill>
                  <a:schemeClr val="tx1"/>
                </a:solidFill>
                <a:latin typeface="Times New Roman" pitchFamily="18" charset="0"/>
              </a:defRPr>
            </a:lvl3pPr>
            <a:lvl4pPr marL="1600200" indent="-228600" defTabSz="762000">
              <a:spcBef>
                <a:spcPct val="20000"/>
              </a:spcBef>
              <a:buChar char="–"/>
              <a:tabLst>
                <a:tab pos="292100" algn="l"/>
                <a:tab pos="762000" algn="l"/>
              </a:tabLst>
              <a:defRPr sz="2000">
                <a:solidFill>
                  <a:schemeClr val="tx1"/>
                </a:solidFill>
                <a:latin typeface="Times New Roman" pitchFamily="18" charset="0"/>
              </a:defRPr>
            </a:lvl4pPr>
            <a:lvl5pPr marL="2057400" indent="-228600" defTabSz="762000">
              <a:spcBef>
                <a:spcPct val="20000"/>
              </a:spcBef>
              <a:buChar char="•"/>
              <a:tabLst>
                <a:tab pos="292100" algn="l"/>
                <a:tab pos="762000" algn="l"/>
              </a:tabLst>
              <a:defRPr sz="2000">
                <a:solidFill>
                  <a:schemeClr val="tx1"/>
                </a:solidFill>
                <a:latin typeface="Times New Roman" pitchFamily="18" charset="0"/>
              </a:defRPr>
            </a:lvl5pPr>
            <a:lvl6pPr marL="2514600" indent="-228600" defTabSz="762000" eaLnBrk="0" fontAlgn="base" hangingPunct="0">
              <a:spcBef>
                <a:spcPct val="20000"/>
              </a:spcBef>
              <a:spcAft>
                <a:spcPct val="0"/>
              </a:spcAft>
              <a:buChar char="•"/>
              <a:tabLst>
                <a:tab pos="292100" algn="l"/>
                <a:tab pos="762000" algn="l"/>
              </a:tabLst>
              <a:defRPr sz="2000">
                <a:solidFill>
                  <a:schemeClr val="tx1"/>
                </a:solidFill>
                <a:latin typeface="Times New Roman" pitchFamily="18" charset="0"/>
              </a:defRPr>
            </a:lvl6pPr>
            <a:lvl7pPr marL="2971800" indent="-228600" defTabSz="762000" eaLnBrk="0" fontAlgn="base" hangingPunct="0">
              <a:spcBef>
                <a:spcPct val="20000"/>
              </a:spcBef>
              <a:spcAft>
                <a:spcPct val="0"/>
              </a:spcAft>
              <a:buChar char="•"/>
              <a:tabLst>
                <a:tab pos="292100" algn="l"/>
                <a:tab pos="762000" algn="l"/>
              </a:tabLst>
              <a:defRPr sz="2000">
                <a:solidFill>
                  <a:schemeClr val="tx1"/>
                </a:solidFill>
                <a:latin typeface="Times New Roman" pitchFamily="18" charset="0"/>
              </a:defRPr>
            </a:lvl7pPr>
            <a:lvl8pPr marL="3429000" indent="-228600" defTabSz="762000" eaLnBrk="0" fontAlgn="base" hangingPunct="0">
              <a:spcBef>
                <a:spcPct val="20000"/>
              </a:spcBef>
              <a:spcAft>
                <a:spcPct val="0"/>
              </a:spcAft>
              <a:buChar char="•"/>
              <a:tabLst>
                <a:tab pos="292100" algn="l"/>
                <a:tab pos="762000" algn="l"/>
              </a:tabLst>
              <a:defRPr sz="2000">
                <a:solidFill>
                  <a:schemeClr val="tx1"/>
                </a:solidFill>
                <a:latin typeface="Times New Roman" pitchFamily="18" charset="0"/>
              </a:defRPr>
            </a:lvl8pPr>
            <a:lvl9pPr marL="3886200" indent="-228600" defTabSz="762000" eaLnBrk="0" fontAlgn="base" hangingPunct="0">
              <a:spcBef>
                <a:spcPct val="20000"/>
              </a:spcBef>
              <a:spcAft>
                <a:spcPct val="0"/>
              </a:spcAft>
              <a:buChar char="•"/>
              <a:tabLst>
                <a:tab pos="292100" algn="l"/>
                <a:tab pos="762000" algn="l"/>
              </a:tabLst>
              <a:defRPr sz="2000">
                <a:solidFill>
                  <a:schemeClr val="tx1"/>
                </a:solidFill>
                <a:latin typeface="Times New Roman" pitchFamily="18" charset="0"/>
              </a:defRPr>
            </a:lvl9pPr>
          </a:lstStyle>
          <a:p>
            <a:pPr algn="ctr">
              <a:spcBef>
                <a:spcPct val="0"/>
              </a:spcBef>
              <a:buFontTx/>
              <a:buNone/>
            </a:pPr>
            <a:r>
              <a:rPr lang="fr-CH" sz="1200" b="1" dirty="0">
                <a:latin typeface="Arial" charset="0"/>
              </a:rPr>
              <a:t>Estimation de la valeur de marché</a:t>
            </a:r>
          </a:p>
          <a:p>
            <a:pPr algn="ctr">
              <a:spcBef>
                <a:spcPct val="0"/>
              </a:spcBef>
              <a:buFontTx/>
              <a:buNone/>
            </a:pPr>
            <a:r>
              <a:rPr lang="fr-CH" sz="1200" b="1" dirty="0">
                <a:latin typeface="Arial" charset="0"/>
              </a:rPr>
              <a:t>du propre bien en Suisse</a:t>
            </a:r>
          </a:p>
        </p:txBody>
      </p:sp>
      <p:sp>
        <p:nvSpPr>
          <p:cNvPr id="35" name="Rechteck 34">
            <a:extLst>
              <a:ext uri="{FF2B5EF4-FFF2-40B4-BE49-F238E27FC236}">
                <a16:creationId xmlns:a16="http://schemas.microsoft.com/office/drawing/2014/main" id="{5CA7074D-A7F1-4373-9EBF-931CB1FE5B48}"/>
              </a:ext>
            </a:extLst>
          </p:cNvPr>
          <p:cNvSpPr/>
          <p:nvPr/>
        </p:nvSpPr>
        <p:spPr>
          <a:xfrm>
            <a:off x="1787814" y="2845155"/>
            <a:ext cx="524527" cy="270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995627" rtl="0" eaLnBrk="1" fontAlgn="auto" latinLnBrk="0" hangingPunct="1">
              <a:lnSpc>
                <a:spcPct val="100000"/>
              </a:lnSpc>
              <a:spcBef>
                <a:spcPts val="0"/>
              </a:spcBef>
              <a:spcAft>
                <a:spcPts val="0"/>
              </a:spcAft>
              <a:buClrTx/>
              <a:buSzTx/>
              <a:buFontTx/>
              <a:buNone/>
              <a:tabLst/>
              <a:defRPr/>
            </a:pPr>
            <a:endParaRPr kumimoji="0" lang="de-CH" sz="1200" b="1" i="0" u="none" strike="noStrike" kern="1200" cap="none" spc="0" normalizeH="0" baseline="0" noProof="0" dirty="0">
              <a:ln>
                <a:noFill/>
              </a:ln>
              <a:solidFill>
                <a:srgbClr val="FFFFFF"/>
              </a:solidFill>
              <a:effectLst/>
              <a:uLnTx/>
              <a:uFillTx/>
              <a:latin typeface="Arial"/>
              <a:ea typeface="+mn-ea"/>
              <a:cs typeface="+mn-cs"/>
            </a:endParaRPr>
          </a:p>
        </p:txBody>
      </p:sp>
      <p:sp>
        <p:nvSpPr>
          <p:cNvPr id="36" name="Inhaltsplatzhalter 6">
            <a:extLst>
              <a:ext uri="{FF2B5EF4-FFF2-40B4-BE49-F238E27FC236}">
                <a16:creationId xmlns:a16="http://schemas.microsoft.com/office/drawing/2014/main" id="{8914C4E0-94A8-44A9-A606-1DD869FC9855}"/>
              </a:ext>
            </a:extLst>
          </p:cNvPr>
          <p:cNvSpPr txBox="1">
            <a:spLocks/>
          </p:cNvSpPr>
          <p:nvPr/>
        </p:nvSpPr>
        <p:spPr>
          <a:xfrm>
            <a:off x="5562001" y="2330596"/>
            <a:ext cx="4680000" cy="3322242"/>
          </a:xfrm>
          <a:prstGeom prst="rect">
            <a:avLst/>
          </a:prstGeom>
        </p:spPr>
        <p:txBody>
          <a:bodyP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spcAft>
                <a:spcPts val="600"/>
              </a:spcAft>
            </a:pPr>
            <a:r>
              <a:rPr lang="fr-CH" sz="1200" b="1" dirty="0"/>
              <a:t>Raisons de la mauvaise estimation</a:t>
            </a:r>
          </a:p>
          <a:p>
            <a:pPr marL="171450" indent="-171450">
              <a:spcAft>
                <a:spcPts val="600"/>
              </a:spcAft>
              <a:buFont typeface="Arial" pitchFamily="34" charset="0"/>
              <a:buChar char="•"/>
            </a:pPr>
            <a:r>
              <a:rPr lang="fr-CH" sz="1200" dirty="0"/>
              <a:t>La valeur est estimée sur la foi de « ouï-dire » ou d’articles de presse</a:t>
            </a:r>
          </a:p>
          <a:p>
            <a:pPr marL="171450" indent="-171450">
              <a:spcAft>
                <a:spcPts val="600"/>
              </a:spcAft>
              <a:buFont typeface="Arial" pitchFamily="34" charset="0"/>
              <a:buChar char="•"/>
            </a:pPr>
            <a:r>
              <a:rPr lang="fr-CH" sz="1200" dirty="0"/>
              <a:t>Les investissements sont négligés</a:t>
            </a:r>
          </a:p>
          <a:p>
            <a:pPr marL="171450" indent="-171450">
              <a:spcAft>
                <a:spcPts val="600"/>
              </a:spcAft>
              <a:buFont typeface="Arial" pitchFamily="34" charset="0"/>
              <a:buChar char="•"/>
            </a:pPr>
            <a:r>
              <a:rPr lang="fr-CH" sz="1200" dirty="0"/>
              <a:t>La valeur émotionnelle est intégrée dans le prix</a:t>
            </a:r>
          </a:p>
          <a:p>
            <a:pPr marL="171450" indent="-171450">
              <a:spcAft>
                <a:spcPts val="600"/>
              </a:spcAft>
              <a:buFont typeface="Arial" pitchFamily="34" charset="0"/>
              <a:buChar char="•"/>
            </a:pPr>
            <a:r>
              <a:rPr lang="fr-CH" sz="1200" dirty="0"/>
              <a:t>La demande et la plus-value du bien ne sont pas prises en compte </a:t>
            </a:r>
          </a:p>
          <a:p>
            <a:pPr marL="171450" indent="-171450">
              <a:spcAft>
                <a:spcPts val="600"/>
              </a:spcAft>
              <a:buFont typeface="Arial" pitchFamily="34" charset="0"/>
              <a:buChar char="•"/>
            </a:pPr>
            <a:endParaRPr lang="de-CH" sz="1200" dirty="0">
              <a:sym typeface="Wingdings" panose="05000000000000000000" pitchFamily="2" charset="2"/>
            </a:endParaRPr>
          </a:p>
          <a:p>
            <a:pPr>
              <a:spcAft>
                <a:spcPts val="600"/>
              </a:spcAft>
            </a:pPr>
            <a:r>
              <a:rPr lang="fr-CH" sz="1200" b="1" dirty="0"/>
              <a:t>Risques potentiels </a:t>
            </a:r>
          </a:p>
          <a:p>
            <a:pPr marL="171450" indent="-171450">
              <a:spcAft>
                <a:spcPts val="600"/>
              </a:spcAft>
              <a:buFont typeface="Arial" pitchFamily="34" charset="0"/>
              <a:buChar char="•"/>
            </a:pPr>
            <a:r>
              <a:rPr lang="fr-CH" sz="1200" dirty="0"/>
              <a:t>Une période de mise en vente trop prolongée rend la vente plus difficile (préjudice de réputation pour cause de « produit invendable ») et peut entraîner une vacance inutile du bien</a:t>
            </a:r>
          </a:p>
          <a:p>
            <a:pPr marL="171450" indent="-171450">
              <a:buFont typeface="Arial" pitchFamily="34" charset="0"/>
              <a:buChar char="•"/>
            </a:pPr>
            <a:r>
              <a:rPr lang="fr-CH" sz="1200" dirty="0"/>
              <a:t>Produit de vente trop faible </a:t>
            </a:r>
          </a:p>
        </p:txBody>
      </p:sp>
      <p:sp>
        <p:nvSpPr>
          <p:cNvPr id="37" name="Rechteck 36">
            <a:extLst>
              <a:ext uri="{FF2B5EF4-FFF2-40B4-BE49-F238E27FC236}">
                <a16:creationId xmlns:a16="http://schemas.microsoft.com/office/drawing/2014/main" id="{2E59A1A3-D8F9-43FD-AF9E-45ECB98335B7}"/>
              </a:ext>
            </a:extLst>
          </p:cNvPr>
          <p:cNvSpPr/>
          <p:nvPr/>
        </p:nvSpPr>
        <p:spPr>
          <a:xfrm>
            <a:off x="3193667" y="3540853"/>
            <a:ext cx="108000" cy="10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200" dirty="0" err="1">
              <a:solidFill>
                <a:schemeClr val="tx1"/>
              </a:solidFill>
            </a:endParaRPr>
          </a:p>
        </p:txBody>
      </p:sp>
      <p:sp>
        <p:nvSpPr>
          <p:cNvPr id="38" name="Textfeld 37">
            <a:extLst>
              <a:ext uri="{FF2B5EF4-FFF2-40B4-BE49-F238E27FC236}">
                <a16:creationId xmlns:a16="http://schemas.microsoft.com/office/drawing/2014/main" id="{125B0E43-CBCC-4904-9D28-CB656D46B9BD}"/>
              </a:ext>
            </a:extLst>
          </p:cNvPr>
          <p:cNvSpPr txBox="1"/>
          <p:nvPr/>
        </p:nvSpPr>
        <p:spPr>
          <a:xfrm>
            <a:off x="3401744" y="3502839"/>
            <a:ext cx="1656000" cy="203077"/>
          </a:xfrm>
          <a:prstGeom prst="rect">
            <a:avLst/>
          </a:prstGeom>
          <a:noFill/>
        </p:spPr>
        <p:txBody>
          <a:bodyPr wrap="square" lIns="0" tIns="0" rIns="0" bIns="0" rtlCol="0" anchor="ctr">
            <a:noAutofit/>
          </a:bodyPr>
          <a:lstStyle/>
          <a:p>
            <a:r>
              <a:rPr lang="fr-CH" sz="900"/>
              <a:t>Plus de 10 % trop élevé</a:t>
            </a:r>
          </a:p>
        </p:txBody>
      </p:sp>
      <p:sp>
        <p:nvSpPr>
          <p:cNvPr id="39" name="Rechteck 38">
            <a:extLst>
              <a:ext uri="{FF2B5EF4-FFF2-40B4-BE49-F238E27FC236}">
                <a16:creationId xmlns:a16="http://schemas.microsoft.com/office/drawing/2014/main" id="{AF5BB4D7-5501-4993-8944-50A69ED8F592}"/>
              </a:ext>
            </a:extLst>
          </p:cNvPr>
          <p:cNvSpPr/>
          <p:nvPr/>
        </p:nvSpPr>
        <p:spPr>
          <a:xfrm>
            <a:off x="3193667" y="3892586"/>
            <a:ext cx="108000" cy="108000"/>
          </a:xfrm>
          <a:prstGeom prst="rect">
            <a:avLst/>
          </a:prstGeom>
          <a:solidFill>
            <a:srgbClr val="ABC1F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200" dirty="0" err="1">
              <a:solidFill>
                <a:schemeClr val="tx1"/>
              </a:solidFill>
            </a:endParaRPr>
          </a:p>
        </p:txBody>
      </p:sp>
      <p:sp>
        <p:nvSpPr>
          <p:cNvPr id="40" name="Textfeld 39">
            <a:extLst>
              <a:ext uri="{FF2B5EF4-FFF2-40B4-BE49-F238E27FC236}">
                <a16:creationId xmlns:a16="http://schemas.microsoft.com/office/drawing/2014/main" id="{BD3609C2-0708-4246-AA63-ED8E3AFB6D3D}"/>
              </a:ext>
            </a:extLst>
          </p:cNvPr>
          <p:cNvSpPr txBox="1"/>
          <p:nvPr/>
        </p:nvSpPr>
        <p:spPr>
          <a:xfrm>
            <a:off x="3401744" y="3854572"/>
            <a:ext cx="1656000" cy="203077"/>
          </a:xfrm>
          <a:prstGeom prst="rect">
            <a:avLst/>
          </a:prstGeom>
          <a:noFill/>
        </p:spPr>
        <p:txBody>
          <a:bodyPr wrap="square" lIns="0" tIns="0" rIns="0" bIns="0" rtlCol="0" anchor="ctr">
            <a:noAutofit/>
          </a:bodyPr>
          <a:lstStyle/>
          <a:p>
            <a:r>
              <a:rPr lang="fr-CH" sz="900">
                <a:latin typeface="+mj-lt"/>
              </a:rPr>
              <a:t>Dans une fourchette de +/- 10 %</a:t>
            </a:r>
          </a:p>
        </p:txBody>
      </p:sp>
      <p:sp>
        <p:nvSpPr>
          <p:cNvPr id="41" name="Rechteck 40">
            <a:extLst>
              <a:ext uri="{FF2B5EF4-FFF2-40B4-BE49-F238E27FC236}">
                <a16:creationId xmlns:a16="http://schemas.microsoft.com/office/drawing/2014/main" id="{02BC4DD2-6A27-4FAF-A0A2-4E86D409209A}"/>
              </a:ext>
            </a:extLst>
          </p:cNvPr>
          <p:cNvSpPr/>
          <p:nvPr/>
        </p:nvSpPr>
        <p:spPr>
          <a:xfrm>
            <a:off x="3193667" y="4244102"/>
            <a:ext cx="108000" cy="108000"/>
          </a:xfrm>
          <a:prstGeom prst="rect">
            <a:avLst/>
          </a:prstGeom>
          <a:solidFill>
            <a:srgbClr val="0C2D8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200" dirty="0" err="1">
              <a:solidFill>
                <a:schemeClr val="tx1"/>
              </a:solidFill>
            </a:endParaRPr>
          </a:p>
        </p:txBody>
      </p:sp>
      <p:sp>
        <p:nvSpPr>
          <p:cNvPr id="42" name="Textfeld 41">
            <a:extLst>
              <a:ext uri="{FF2B5EF4-FFF2-40B4-BE49-F238E27FC236}">
                <a16:creationId xmlns:a16="http://schemas.microsoft.com/office/drawing/2014/main" id="{521E1C8E-FFFB-4AEC-A9E4-8AC00A901EB0}"/>
              </a:ext>
            </a:extLst>
          </p:cNvPr>
          <p:cNvSpPr txBox="1"/>
          <p:nvPr/>
        </p:nvSpPr>
        <p:spPr>
          <a:xfrm>
            <a:off x="3401744" y="4206088"/>
            <a:ext cx="1656000" cy="203077"/>
          </a:xfrm>
          <a:prstGeom prst="rect">
            <a:avLst/>
          </a:prstGeom>
          <a:noFill/>
        </p:spPr>
        <p:txBody>
          <a:bodyPr wrap="square" lIns="0" tIns="0" rIns="0" bIns="0" rtlCol="0" anchor="ctr">
            <a:noAutofit/>
          </a:bodyPr>
          <a:lstStyle/>
          <a:p>
            <a:r>
              <a:rPr lang="fr-CH" sz="900"/>
              <a:t>Plus de 10 % trop faible</a:t>
            </a:r>
          </a:p>
        </p:txBody>
      </p:sp>
      <p:sp>
        <p:nvSpPr>
          <p:cNvPr id="14" name="Textfeld 13">
            <a:extLst>
              <a:ext uri="{FF2B5EF4-FFF2-40B4-BE49-F238E27FC236}">
                <a16:creationId xmlns:a16="http://schemas.microsoft.com/office/drawing/2014/main" id="{157A7D8B-2E63-4335-A1DA-EB1FC19CD214}"/>
              </a:ext>
            </a:extLst>
          </p:cNvPr>
          <p:cNvSpPr txBox="1"/>
          <p:nvPr/>
        </p:nvSpPr>
        <p:spPr>
          <a:xfrm>
            <a:off x="1787813" y="4057649"/>
            <a:ext cx="524527" cy="331767"/>
          </a:xfrm>
          <a:prstGeom prst="rect">
            <a:avLst/>
          </a:prstGeom>
          <a:noFill/>
        </p:spPr>
        <p:txBody>
          <a:bodyPr wrap="square" lIns="0" tIns="0" rIns="0" bIns="0" rtlCol="0" anchor="ctr">
            <a:noAutofit/>
          </a:bodyPr>
          <a:lstStyle/>
          <a:p>
            <a:pPr algn="ctr"/>
            <a:r>
              <a:rPr lang="fr-CH" sz="1000" b="1">
                <a:solidFill>
                  <a:schemeClr val="bg1"/>
                </a:solidFill>
              </a:rPr>
              <a:t>48 %</a:t>
            </a:r>
          </a:p>
        </p:txBody>
      </p:sp>
      <p:sp>
        <p:nvSpPr>
          <p:cNvPr id="43" name="Textfeld 42">
            <a:extLst>
              <a:ext uri="{FF2B5EF4-FFF2-40B4-BE49-F238E27FC236}">
                <a16:creationId xmlns:a16="http://schemas.microsoft.com/office/drawing/2014/main" id="{18B11924-56E6-4236-86E2-725B01CDC887}"/>
              </a:ext>
            </a:extLst>
          </p:cNvPr>
          <p:cNvSpPr txBox="1"/>
          <p:nvPr/>
        </p:nvSpPr>
        <p:spPr>
          <a:xfrm>
            <a:off x="1798997" y="3125611"/>
            <a:ext cx="524527" cy="661660"/>
          </a:xfrm>
          <a:prstGeom prst="rect">
            <a:avLst/>
          </a:prstGeom>
          <a:noFill/>
        </p:spPr>
        <p:txBody>
          <a:bodyPr wrap="square" lIns="0" tIns="0" rIns="0" bIns="0" rtlCol="0" anchor="ctr">
            <a:noAutofit/>
          </a:bodyPr>
          <a:lstStyle/>
          <a:p>
            <a:pPr algn="ctr"/>
            <a:r>
              <a:rPr lang="fr-CH" sz="1000" b="1"/>
              <a:t>37 %</a:t>
            </a:r>
          </a:p>
        </p:txBody>
      </p:sp>
      <p:sp>
        <p:nvSpPr>
          <p:cNvPr id="44" name="Textfeld 43">
            <a:extLst>
              <a:ext uri="{FF2B5EF4-FFF2-40B4-BE49-F238E27FC236}">
                <a16:creationId xmlns:a16="http://schemas.microsoft.com/office/drawing/2014/main" id="{879A7D3D-B39C-4416-B090-388EE86108B2}"/>
              </a:ext>
            </a:extLst>
          </p:cNvPr>
          <p:cNvSpPr txBox="1"/>
          <p:nvPr/>
        </p:nvSpPr>
        <p:spPr>
          <a:xfrm>
            <a:off x="1799258" y="2834700"/>
            <a:ext cx="524527" cy="331767"/>
          </a:xfrm>
          <a:prstGeom prst="rect">
            <a:avLst/>
          </a:prstGeom>
          <a:noFill/>
        </p:spPr>
        <p:txBody>
          <a:bodyPr wrap="square" lIns="0" tIns="0" rIns="0" bIns="0" rtlCol="0" anchor="ctr">
            <a:noAutofit/>
          </a:bodyPr>
          <a:lstStyle/>
          <a:p>
            <a:pPr algn="ctr"/>
            <a:r>
              <a:rPr lang="fr-CH" sz="1000" b="1"/>
              <a:t>15 %</a:t>
            </a:r>
          </a:p>
        </p:txBody>
      </p:sp>
      <p:sp>
        <p:nvSpPr>
          <p:cNvPr id="28" name="Inhaltsplatzhalter 6">
            <a:extLst>
              <a:ext uri="{FF2B5EF4-FFF2-40B4-BE49-F238E27FC236}">
                <a16:creationId xmlns:a16="http://schemas.microsoft.com/office/drawing/2014/main" id="{7B9F9CF4-EC8B-4FE0-A6C6-EC9859388F16}"/>
              </a:ext>
            </a:extLst>
          </p:cNvPr>
          <p:cNvSpPr txBox="1">
            <a:spLocks/>
          </p:cNvSpPr>
          <p:nvPr/>
        </p:nvSpPr>
        <p:spPr>
          <a:xfrm>
            <a:off x="627338" y="3405873"/>
            <a:ext cx="908271" cy="269959"/>
          </a:xfrm>
          <a:prstGeom prst="rect">
            <a:avLst/>
          </a:prstGeom>
        </p:spPr>
        <p:txBody>
          <a:bodyPr/>
          <a:lstStyle>
            <a:lvl1pPr marL="0" indent="0" algn="l" defTabSz="180000" rtl="0" eaLnBrk="1" latinLnBrk="0" hangingPunct="1">
              <a:spcBef>
                <a:spcPts val="300"/>
              </a:spcBef>
              <a:buFont typeface="Arial" pitchFamily="34" charset="0"/>
              <a:buNone/>
              <a:defRPr sz="1000" kern="1200" baseline="0">
                <a:solidFill>
                  <a:schemeClr val="tx1"/>
                </a:solidFill>
                <a:latin typeface="Arial" pitchFamily="34" charset="0"/>
                <a:ea typeface="+mn-ea"/>
                <a:cs typeface="Arial" pitchFamily="34" charset="0"/>
              </a:defRPr>
            </a:lvl1pPr>
            <a:lvl2pPr marL="18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2pPr>
            <a:lvl3pPr marL="36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3pPr>
            <a:lvl4pPr marL="54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4pPr>
            <a:lvl5pPr marL="720000" indent="-180975" algn="l" defTabSz="180000" rtl="0" eaLnBrk="1" latinLnBrk="0" hangingPunct="1">
              <a:spcBef>
                <a:spcPts val="300"/>
              </a:spcBef>
              <a:buFont typeface="Arial" pitchFamily="34" charset="0"/>
              <a:buChar char="–"/>
              <a:defRPr sz="1000" kern="1200" baseline="0">
                <a:solidFill>
                  <a:schemeClr val="tx1"/>
                </a:solidFill>
                <a:latin typeface="Arial" pitchFamily="34" charset="0"/>
                <a:ea typeface="+mn-ea"/>
                <a:cs typeface="Arial" pitchFamily="34" charset="0"/>
              </a:defRPr>
            </a:lvl5pPr>
            <a:lvl6pPr marL="273797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35788"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33602"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31415" indent="-248907" algn="l" defTabSz="995627" rtl="0" eaLnBrk="1" latinLnBrk="0" hangingPunct="1">
              <a:spcBef>
                <a:spcPct val="20000"/>
              </a:spcBef>
              <a:buFont typeface="Arial" pitchFamily="34" charset="0"/>
              <a:buChar char="•"/>
              <a:defRPr sz="2200" kern="1200">
                <a:solidFill>
                  <a:schemeClr val="tx1"/>
                </a:solidFill>
                <a:latin typeface="+mn-lt"/>
                <a:ea typeface="+mn-ea"/>
                <a:cs typeface="+mn-cs"/>
              </a:defRPr>
            </a:lvl9pPr>
          </a:lstStyle>
          <a:p>
            <a:pPr>
              <a:spcAft>
                <a:spcPts val="600"/>
              </a:spcAft>
            </a:pPr>
            <a:r>
              <a:rPr lang="fr-CH"/>
              <a:t>Prix du marché</a:t>
            </a:r>
          </a:p>
        </p:txBody>
      </p:sp>
      <p:cxnSp>
        <p:nvCxnSpPr>
          <p:cNvPr id="29" name="Gerader Verbinder 28">
            <a:extLst>
              <a:ext uri="{FF2B5EF4-FFF2-40B4-BE49-F238E27FC236}">
                <a16:creationId xmlns:a16="http://schemas.microsoft.com/office/drawing/2014/main" id="{B494DB44-6FE6-4D63-95F1-492CC24ADD73}"/>
              </a:ext>
            </a:extLst>
          </p:cNvPr>
          <p:cNvCxnSpPr>
            <a:cxnSpLocks/>
          </p:cNvCxnSpPr>
          <p:nvPr/>
        </p:nvCxnSpPr>
        <p:spPr>
          <a:xfrm flipV="1">
            <a:off x="1415885" y="3542229"/>
            <a:ext cx="1098521" cy="36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1110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fik 7">
            <a:extLst>
              <a:ext uri="{FF2B5EF4-FFF2-40B4-BE49-F238E27FC236}">
                <a16:creationId xmlns:a16="http://schemas.microsoft.com/office/drawing/2014/main" id="{572FED98-1E45-4A81-B957-3F4A3F50597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247" y="4405921"/>
            <a:ext cx="2524514" cy="1045870"/>
          </a:xfrm>
          <a:prstGeom prst="rect">
            <a:avLst/>
          </a:prstGeom>
        </p:spPr>
      </p:pic>
      <p:sp>
        <p:nvSpPr>
          <p:cNvPr id="5" name="Titel 4"/>
          <p:cNvSpPr>
            <a:spLocks noGrp="1"/>
          </p:cNvSpPr>
          <p:nvPr>
            <p:ph type="title"/>
          </p:nvPr>
        </p:nvSpPr>
        <p:spPr>
          <a:xfrm>
            <a:off x="233363" y="540271"/>
            <a:ext cx="9757848" cy="611500"/>
          </a:xfrm>
        </p:spPr>
        <p:txBody>
          <a:bodyPr/>
          <a:lstStyle/>
          <a:p>
            <a:r>
              <a:rPr lang="fr-CH" dirty="0"/>
              <a:t>Différentes méthodes d’évaluation pour apprécier correctement la valeur de marché</a:t>
            </a:r>
          </a:p>
        </p:txBody>
      </p:sp>
      <p:sp>
        <p:nvSpPr>
          <p:cNvPr id="21" name="Rechteck 20">
            <a:extLst>
              <a:ext uri="{FF2B5EF4-FFF2-40B4-BE49-F238E27FC236}">
                <a16:creationId xmlns:a16="http://schemas.microsoft.com/office/drawing/2014/main" id="{4A380901-5F1F-4B45-A611-BDD3D972DCCE}"/>
              </a:ext>
            </a:extLst>
          </p:cNvPr>
          <p:cNvSpPr/>
          <p:nvPr/>
        </p:nvSpPr>
        <p:spPr>
          <a:xfrm>
            <a:off x="450156" y="1800000"/>
            <a:ext cx="2973600" cy="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5712" rIns="91424" bIns="45712" rtlCol="0" anchor="ctr"/>
          <a:lstStyle/>
          <a:p>
            <a:pPr algn="ctr"/>
            <a:r>
              <a:rPr lang="fr-CH" sz="1400" b="1">
                <a:solidFill>
                  <a:schemeClr val="bg1"/>
                </a:solidFill>
              </a:rPr>
              <a:t>Méthode comparative</a:t>
            </a:r>
          </a:p>
        </p:txBody>
      </p:sp>
      <p:sp>
        <p:nvSpPr>
          <p:cNvPr id="22" name="Rechteck 21">
            <a:extLst>
              <a:ext uri="{FF2B5EF4-FFF2-40B4-BE49-F238E27FC236}">
                <a16:creationId xmlns:a16="http://schemas.microsoft.com/office/drawing/2014/main" id="{4FA78EEB-F649-49F9-AE0D-A35816918B3D}"/>
              </a:ext>
            </a:extLst>
          </p:cNvPr>
          <p:cNvSpPr/>
          <p:nvPr/>
        </p:nvSpPr>
        <p:spPr>
          <a:xfrm>
            <a:off x="7191253" y="1800000"/>
            <a:ext cx="2973600" cy="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45712" rIns="0" bIns="45712" rtlCol="0" anchor="ctr"/>
          <a:lstStyle/>
          <a:p>
            <a:pPr algn="ctr"/>
            <a:r>
              <a:rPr lang="fr-CH" sz="1400" b="1">
                <a:solidFill>
                  <a:schemeClr val="bg1"/>
                </a:solidFill>
              </a:rPr>
              <a:t>Méthode de la valeur de rendement</a:t>
            </a:r>
          </a:p>
        </p:txBody>
      </p:sp>
      <p:sp>
        <p:nvSpPr>
          <p:cNvPr id="23" name="Rechteck 22">
            <a:extLst>
              <a:ext uri="{FF2B5EF4-FFF2-40B4-BE49-F238E27FC236}">
                <a16:creationId xmlns:a16="http://schemas.microsoft.com/office/drawing/2014/main" id="{C38285FD-755F-48A1-8E7D-0C7311E6A594}"/>
              </a:ext>
            </a:extLst>
          </p:cNvPr>
          <p:cNvSpPr/>
          <p:nvPr/>
        </p:nvSpPr>
        <p:spPr>
          <a:xfrm>
            <a:off x="3820704" y="1800000"/>
            <a:ext cx="2973600" cy="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45712" rIns="91424" bIns="45712" rtlCol="0" anchor="ctr"/>
          <a:lstStyle/>
          <a:p>
            <a:pPr algn="ctr"/>
            <a:r>
              <a:rPr lang="fr-CH" sz="1400" b="1">
                <a:solidFill>
                  <a:schemeClr val="bg1"/>
                </a:solidFill>
              </a:rPr>
              <a:t>Méthode de la valeur réelle</a:t>
            </a:r>
          </a:p>
        </p:txBody>
      </p:sp>
      <p:sp>
        <p:nvSpPr>
          <p:cNvPr id="25" name="Textfeld 24">
            <a:extLst>
              <a:ext uri="{FF2B5EF4-FFF2-40B4-BE49-F238E27FC236}">
                <a16:creationId xmlns:a16="http://schemas.microsoft.com/office/drawing/2014/main" id="{84A0AFE0-9037-47B7-A7F2-56C50CE1F92F}"/>
              </a:ext>
            </a:extLst>
          </p:cNvPr>
          <p:cNvSpPr txBox="1"/>
          <p:nvPr/>
        </p:nvSpPr>
        <p:spPr>
          <a:xfrm>
            <a:off x="450156" y="2321615"/>
            <a:ext cx="2973600" cy="2035080"/>
          </a:xfrm>
          <a:prstGeom prst="rect">
            <a:avLst/>
          </a:prstGeom>
          <a:noFill/>
        </p:spPr>
        <p:txBody>
          <a:bodyPr wrap="square" lIns="90000" tIns="0" rIns="72000" bIns="0" rtlCol="0" anchor="t">
            <a:noAutofit/>
          </a:bodyPr>
          <a:lstStyle/>
          <a:p>
            <a:pPr marL="176213" indent="-176213">
              <a:buFont typeface="Arial" panose="020B0604020202020204" pitchFamily="34" charset="0"/>
              <a:buChar char="•"/>
            </a:pPr>
            <a:r>
              <a:rPr lang="fr-CH" sz="1200"/>
              <a:t>La méthode comparative (hédoniste) s’appuie sur les prix de vente de biens immobiliers similaires. </a:t>
            </a:r>
          </a:p>
          <a:p>
            <a:pPr marL="176213" indent="-176213">
              <a:buFont typeface="Arial" panose="020B0604020202020204" pitchFamily="34" charset="0"/>
              <a:buChar char="•"/>
            </a:pPr>
            <a:endParaRPr lang="de-CH" sz="1200" dirty="0"/>
          </a:p>
          <a:p>
            <a:pPr marL="176213" indent="-176213">
              <a:buFont typeface="Arial" panose="020B0604020202020204" pitchFamily="34" charset="0"/>
              <a:buChar char="•"/>
            </a:pPr>
            <a:r>
              <a:rPr lang="fr-CH" sz="1200"/>
              <a:t>Les caractéristiques normatives des biens sont méthodiquement relevées, notées et comparées avec les transferts de propriété des douze derniers mois.</a:t>
            </a:r>
          </a:p>
        </p:txBody>
      </p:sp>
      <p:sp>
        <p:nvSpPr>
          <p:cNvPr id="26" name="Textfeld 25">
            <a:extLst>
              <a:ext uri="{FF2B5EF4-FFF2-40B4-BE49-F238E27FC236}">
                <a16:creationId xmlns:a16="http://schemas.microsoft.com/office/drawing/2014/main" id="{C5007DFF-97E0-447B-A684-11174DE97359}"/>
              </a:ext>
            </a:extLst>
          </p:cNvPr>
          <p:cNvSpPr txBox="1"/>
          <p:nvPr/>
        </p:nvSpPr>
        <p:spPr>
          <a:xfrm>
            <a:off x="3820704" y="2321615"/>
            <a:ext cx="2973600" cy="2035080"/>
          </a:xfrm>
          <a:prstGeom prst="rect">
            <a:avLst/>
          </a:prstGeom>
          <a:noFill/>
        </p:spPr>
        <p:txBody>
          <a:bodyPr wrap="square" lIns="90000" tIns="0" rIns="72000" bIns="0" rtlCol="0" anchor="t">
            <a:noAutofit/>
          </a:bodyPr>
          <a:lstStyle>
            <a:defPPr>
              <a:defRPr lang="de-DE"/>
            </a:defPPr>
            <a:lvl1pPr marL="171450" indent="-171450">
              <a:buFont typeface="Arial" panose="020B0604020202020204" pitchFamily="34" charset="0"/>
              <a:buChar char="•"/>
              <a:defRPr sz="1200"/>
            </a:lvl1pPr>
          </a:lstStyle>
          <a:p>
            <a:pPr marL="176213"/>
            <a:r>
              <a:rPr lang="fr-CH"/>
              <a:t>Un expert effectue sur le terrain une visite du bien et estime la qualité de l’ouvrage et la valeur du terrain.</a:t>
            </a:r>
          </a:p>
          <a:p>
            <a:pPr marL="176213"/>
            <a:endParaRPr lang="de-CH" dirty="0"/>
          </a:p>
          <a:p>
            <a:pPr marL="176213"/>
            <a:r>
              <a:rPr lang="fr-CH"/>
              <a:t>À la différence de la méthode comparative, les caractéristiques spécifiques du bien ainsi que l’opinion personnelle et la compétence de l’expert entrent en compte dans l’évaluation. </a:t>
            </a:r>
          </a:p>
        </p:txBody>
      </p:sp>
      <p:sp>
        <p:nvSpPr>
          <p:cNvPr id="27" name="Textfeld 26">
            <a:extLst>
              <a:ext uri="{FF2B5EF4-FFF2-40B4-BE49-F238E27FC236}">
                <a16:creationId xmlns:a16="http://schemas.microsoft.com/office/drawing/2014/main" id="{1CFD0F44-8587-47E3-99E0-A199D504C4AF}"/>
              </a:ext>
            </a:extLst>
          </p:cNvPr>
          <p:cNvSpPr txBox="1"/>
          <p:nvPr/>
        </p:nvSpPr>
        <p:spPr>
          <a:xfrm>
            <a:off x="7191253" y="2321615"/>
            <a:ext cx="2973600" cy="2035080"/>
          </a:xfrm>
          <a:prstGeom prst="rect">
            <a:avLst/>
          </a:prstGeom>
          <a:noFill/>
        </p:spPr>
        <p:txBody>
          <a:bodyPr wrap="square" lIns="90000" tIns="0" rIns="36000" bIns="0" rtlCol="0" anchor="t">
            <a:noAutofit/>
          </a:bodyPr>
          <a:lstStyle>
            <a:defPPr>
              <a:defRPr lang="de-DE"/>
            </a:defPPr>
            <a:lvl1pPr marL="171450" indent="-171450">
              <a:buFont typeface="Arial" panose="020B0604020202020204" pitchFamily="34" charset="0"/>
              <a:buChar char="•"/>
              <a:defRPr sz="1200"/>
            </a:lvl1pPr>
          </a:lstStyle>
          <a:p>
            <a:pPr marL="176213" indent="-176213"/>
            <a:r>
              <a:rPr lang="fr-CH"/>
              <a:t>Quand le bien est loué, on analyse et on capitalise les revenus locatifs.</a:t>
            </a:r>
          </a:p>
          <a:p>
            <a:pPr marL="176213" indent="-176213"/>
            <a:endParaRPr lang="de-CH" dirty="0"/>
          </a:p>
          <a:p>
            <a:pPr marL="176213" indent="-176213"/>
            <a:r>
              <a:rPr lang="fr-CH"/>
              <a:t>À partir des recettes locatives nettes actuelles et potentielles, on obtient une valeur que les investisseurs immobiliers sont prêts à débourser sur le marché.</a:t>
            </a:r>
          </a:p>
        </p:txBody>
      </p:sp>
      <p:sp>
        <p:nvSpPr>
          <p:cNvPr id="42" name="Textfeld 41">
            <a:extLst>
              <a:ext uri="{FF2B5EF4-FFF2-40B4-BE49-F238E27FC236}">
                <a16:creationId xmlns:a16="http://schemas.microsoft.com/office/drawing/2014/main" id="{4F3A8CBF-4A43-46E5-8620-DD3ECB84CC70}"/>
              </a:ext>
            </a:extLst>
          </p:cNvPr>
          <p:cNvSpPr txBox="1"/>
          <p:nvPr/>
        </p:nvSpPr>
        <p:spPr>
          <a:xfrm>
            <a:off x="2026706" y="6113443"/>
            <a:ext cx="7280434" cy="360040"/>
          </a:xfrm>
          <a:prstGeom prst="rect">
            <a:avLst/>
          </a:prstGeom>
          <a:noFill/>
        </p:spPr>
        <p:txBody>
          <a:bodyPr wrap="square" lIns="0" tIns="0" rIns="0" bIns="0" rtlCol="0" anchor="ctr">
            <a:noAutofit/>
          </a:bodyPr>
          <a:lstStyle/>
          <a:p>
            <a:r>
              <a:rPr lang="fr-CH" sz="1200" dirty="0"/>
              <a:t>Pour déterminer correctement la valeur de marché, il existe différentes méthodes d’évaluation. Un entretien avec un professionnel vous aidera à trouver la méthode d’évaluation appropriée pour votre bien. </a:t>
            </a:r>
          </a:p>
        </p:txBody>
      </p:sp>
      <p:sp>
        <p:nvSpPr>
          <p:cNvPr id="43" name="Gleichschenkliges Dreieck 42">
            <a:extLst>
              <a:ext uri="{FF2B5EF4-FFF2-40B4-BE49-F238E27FC236}">
                <a16:creationId xmlns:a16="http://schemas.microsoft.com/office/drawing/2014/main" id="{BC5DB29D-AEB5-445C-B365-88E6DB95308A}"/>
              </a:ext>
            </a:extLst>
          </p:cNvPr>
          <p:cNvSpPr/>
          <p:nvPr/>
        </p:nvSpPr>
        <p:spPr>
          <a:xfrm rot="5400000">
            <a:off x="1515846" y="6179262"/>
            <a:ext cx="460908" cy="21602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de-CH" sz="1100" dirty="0" err="1">
              <a:solidFill>
                <a:schemeClr val="tx1"/>
              </a:solidFill>
            </a:endParaRPr>
          </a:p>
        </p:txBody>
      </p:sp>
      <p:pic>
        <p:nvPicPr>
          <p:cNvPr id="6" name="Grafik 5">
            <a:extLst>
              <a:ext uri="{FF2B5EF4-FFF2-40B4-BE49-F238E27FC236}">
                <a16:creationId xmlns:a16="http://schemas.microsoft.com/office/drawing/2014/main" id="{6D43156A-AD1E-4932-A9DE-93AED1CCE5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497" y="4385854"/>
            <a:ext cx="2138624" cy="811451"/>
          </a:xfrm>
          <a:prstGeom prst="rect">
            <a:avLst/>
          </a:prstGeom>
        </p:spPr>
      </p:pic>
      <p:pic>
        <p:nvPicPr>
          <p:cNvPr id="11" name="Grafik 10">
            <a:extLst>
              <a:ext uri="{FF2B5EF4-FFF2-40B4-BE49-F238E27FC236}">
                <a16:creationId xmlns:a16="http://schemas.microsoft.com/office/drawing/2014/main" id="{7FA12DD0-7CCA-4D4D-839B-A82D0B3ABA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1202" y="4416350"/>
            <a:ext cx="2293701" cy="869154"/>
          </a:xfrm>
          <a:prstGeom prst="rect">
            <a:avLst/>
          </a:prstGeom>
        </p:spPr>
      </p:pic>
      <p:sp>
        <p:nvSpPr>
          <p:cNvPr id="13" name="Textplatzhalter 12">
            <a:extLst>
              <a:ext uri="{FF2B5EF4-FFF2-40B4-BE49-F238E27FC236}">
                <a16:creationId xmlns:a16="http://schemas.microsoft.com/office/drawing/2014/main" id="{A593E141-0239-45C5-BD64-35F736739DC7}"/>
              </a:ext>
            </a:extLst>
          </p:cNvPr>
          <p:cNvSpPr>
            <a:spLocks noGrp="1"/>
          </p:cNvSpPr>
          <p:nvPr>
            <p:ph type="body" sz="quarter" idx="14"/>
          </p:nvPr>
        </p:nvSpPr>
        <p:spPr/>
        <p:txBody>
          <a:bodyPr/>
          <a:lstStyle/>
          <a:p>
            <a:endParaRPr lang="de-CH"/>
          </a:p>
        </p:txBody>
      </p:sp>
    </p:spTree>
    <p:extLst>
      <p:ext uri="{BB962C8B-B14F-4D97-AF65-F5344CB8AC3E}">
        <p14:creationId xmlns:p14="http://schemas.microsoft.com/office/powerpoint/2010/main" val="1103736882"/>
      </p:ext>
    </p:extLst>
  </p:cSld>
  <p:clrMapOvr>
    <a:masterClrMapping/>
  </p:clrMapOvr>
</p:sld>
</file>

<file path=ppt/theme/theme1.xml><?xml version="1.0" encoding="utf-8"?>
<a:theme xmlns:a="http://schemas.openxmlformats.org/drawingml/2006/main" name="4_VZ Kundendoku (ohne Logo)">
  <a:themeElements>
    <a:clrScheme name="VZ_Präsentation">
      <a:dk1>
        <a:srgbClr val="000000"/>
      </a:dk1>
      <a:lt1>
        <a:srgbClr val="FFFFFF"/>
      </a:lt1>
      <a:dk2>
        <a:srgbClr val="0C2D83"/>
      </a:dk2>
      <a:lt2>
        <a:srgbClr val="FFFFFF"/>
      </a:lt2>
      <a:accent1>
        <a:srgbClr val="0C2D83"/>
      </a:accent1>
      <a:accent2>
        <a:srgbClr val="5F5F5F"/>
      </a:accent2>
      <a:accent3>
        <a:srgbClr val="6391E1"/>
      </a:accent3>
      <a:accent4>
        <a:srgbClr val="C0C0C0"/>
      </a:accent4>
      <a:accent5>
        <a:srgbClr val="0C2D83"/>
      </a:accent5>
      <a:accent6>
        <a:srgbClr val="6391E1"/>
      </a:accent6>
      <a:hlink>
        <a:srgbClr val="000000"/>
      </a:hlink>
      <a:folHlink>
        <a:srgbClr val="000000"/>
      </a:folHlink>
    </a:clrScheme>
    <a:fontScheme name="VZ">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2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000" dirty="0" err="1" smtClean="0"/>
        </a:defPPr>
      </a:lstStyle>
    </a:txDef>
  </a:objectDefaults>
  <a:extraClrSchemeLst>
    <a:extraClrScheme>
      <a:clrScheme name="VZ Graustufen">
        <a:dk1>
          <a:srgbClr val="000000"/>
        </a:dk1>
        <a:lt1>
          <a:srgbClr val="FFFFFF"/>
        </a:lt1>
        <a:dk2>
          <a:srgbClr val="E6E6E6"/>
        </a:dk2>
        <a:lt2>
          <a:srgbClr val="FFFFFF"/>
        </a:lt2>
        <a:accent1>
          <a:srgbClr val="E6E6E6"/>
        </a:accent1>
        <a:accent2>
          <a:srgbClr val="C0C0C0"/>
        </a:accent2>
        <a:accent3>
          <a:srgbClr val="A9A9A9"/>
        </a:accent3>
        <a:accent4>
          <a:srgbClr val="939393"/>
        </a:accent4>
        <a:accent5>
          <a:srgbClr val="7D7D7D"/>
        </a:accent5>
        <a:accent6>
          <a:srgbClr val="646464"/>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äsentation1" id="{63C8C5EB-535A-4F9B-93BC-47A72092A59A}" vid="{BBA84FBB-300A-4AAB-AC57-4B7C3099B027}"/>
    </a:ext>
  </a:extLst>
</a:theme>
</file>

<file path=ppt/theme/theme2.xml><?xml version="1.0" encoding="utf-8"?>
<a:theme xmlns:a="http://schemas.openxmlformats.org/drawingml/2006/main" name="3_VZ Kundendoku (ohne Logo)">
  <a:themeElements>
    <a:clrScheme name="VZ_Präsentation">
      <a:dk1>
        <a:srgbClr val="000000"/>
      </a:dk1>
      <a:lt1>
        <a:srgbClr val="FFFFFF"/>
      </a:lt1>
      <a:dk2>
        <a:srgbClr val="0C2D83"/>
      </a:dk2>
      <a:lt2>
        <a:srgbClr val="FFFFFF"/>
      </a:lt2>
      <a:accent1>
        <a:srgbClr val="0C2D83"/>
      </a:accent1>
      <a:accent2>
        <a:srgbClr val="5F5F5F"/>
      </a:accent2>
      <a:accent3>
        <a:srgbClr val="6391E1"/>
      </a:accent3>
      <a:accent4>
        <a:srgbClr val="C0C0C0"/>
      </a:accent4>
      <a:accent5>
        <a:srgbClr val="0C2D83"/>
      </a:accent5>
      <a:accent6>
        <a:srgbClr val="6391E1"/>
      </a:accent6>
      <a:hlink>
        <a:srgbClr val="000000"/>
      </a:hlink>
      <a:folHlink>
        <a:srgbClr val="000000"/>
      </a:folHlink>
    </a:clrScheme>
    <a:fontScheme name="VZ">
      <a:majorFont>
        <a:latin typeface="Arial"/>
        <a:ea typeface=""/>
        <a:cs typeface=""/>
      </a:majorFont>
      <a:minorFont>
        <a:latin typeface="Arial"/>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12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1000" dirty="0" err="1" smtClean="0"/>
        </a:defPPr>
      </a:lstStyle>
    </a:txDef>
  </a:objectDefaults>
  <a:extraClrSchemeLst>
    <a:extraClrScheme>
      <a:clrScheme name="VZ Graustufen">
        <a:dk1>
          <a:srgbClr val="000000"/>
        </a:dk1>
        <a:lt1>
          <a:srgbClr val="FFFFFF"/>
        </a:lt1>
        <a:dk2>
          <a:srgbClr val="E6E6E6"/>
        </a:dk2>
        <a:lt2>
          <a:srgbClr val="FFFFFF"/>
        </a:lt2>
        <a:accent1>
          <a:srgbClr val="E6E6E6"/>
        </a:accent1>
        <a:accent2>
          <a:srgbClr val="C0C0C0"/>
        </a:accent2>
        <a:accent3>
          <a:srgbClr val="A9A9A9"/>
        </a:accent3>
        <a:accent4>
          <a:srgbClr val="939393"/>
        </a:accent4>
        <a:accent5>
          <a:srgbClr val="7D7D7D"/>
        </a:accent5>
        <a:accent6>
          <a:srgbClr val="646464"/>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äsentation1" id="{63C8C5EB-535A-4F9B-93BC-47A72092A59A}" vid="{BBA84FBB-300A-4AAB-AC57-4B7C3099B027}"/>
    </a:ext>
  </a:ext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36C5AC0EBE0BBD4F960E9F02C5DC647F" ma:contentTypeVersion="13" ma:contentTypeDescription="Ein neues Dokument erstellen." ma:contentTypeScope="" ma:versionID="f8e01243c67bb6e9ecad9e647fc8ce3e">
  <xsd:schema xmlns:xsd="http://www.w3.org/2001/XMLSchema" xmlns:xs="http://www.w3.org/2001/XMLSchema" xmlns:p="http://schemas.microsoft.com/office/2006/metadata/properties" xmlns:ns2="102d3155-68b7-49b2-b899-7b84daa09798" xmlns:ns3="502b81a6-b62b-44cd-bbad-9e1aadae8ffc" targetNamespace="http://schemas.microsoft.com/office/2006/metadata/properties" ma:root="true" ma:fieldsID="e5c25f42ccaf1091bd29bcc978697df7" ns2:_="" ns3:_="">
    <xsd:import namespace="102d3155-68b7-49b2-b899-7b84daa09798"/>
    <xsd:import namespace="502b81a6-b62b-44cd-bbad-9e1aadae8ff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lcf76f155ced4ddcb4097134ff3c332f" minOccurs="0"/>
                <xsd:element ref="ns3:TaxCatchAll" minOccurs="0"/>
                <xsd:element ref="ns2:MediaServiceOCR"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2d3155-68b7-49b2-b899-7b84daa097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Bildmarkierungen" ma:readOnly="false" ma:fieldId="{5cf76f15-5ced-4ddc-b409-7134ff3c332f}" ma:taxonomyMulti="true" ma:sspId="1d2be1bc-6940-4c13-9503-d92d9899e3f4"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02b81a6-b62b-44cd-bbad-9e1aadae8ffc"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c36c226-4abd-4fe0-bd8a-7f4f16f6fadc}" ma:internalName="TaxCatchAll" ma:showField="CatchAllData" ma:web="502b81a6-b62b-44cd-bbad-9e1aadae8ff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pc="http://schemas.microsoft.com/office/infopath/2007/PartnerControls" xmlns:xsi="http://www.w3.org/2001/XMLSchema-instance">
  <documentManagement>
    <TaxCatchAll xmlns="502b81a6-b62b-44cd-bbad-9e1aadae8ffc" xsi:nil="true"/>
    <lcf76f155ced4ddcb4097134ff3c332f xmlns="102d3155-68b7-49b2-b899-7b84daa09798">
      <Terms xmlns="http://schemas.microsoft.com/office/infopath/2007/PartnerControls"/>
    </lcf76f155ced4ddcb4097134ff3c332f>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D8D5350-95D7-406E-9B65-C620523CD06E}">
  <ds:schemaRefs>
    <ds:schemaRef ds:uri="http://schemas.microsoft.com/sharepoint/v3/contenttype/forms"/>
  </ds:schemaRefs>
</ds:datastoreItem>
</file>

<file path=customXml/itemProps2.xml><?xml version="1.0" encoding="utf-8"?>
<ds:datastoreItem xmlns:ds="http://schemas.openxmlformats.org/officeDocument/2006/customXml" ds:itemID="{20A519BB-62E0-46A8-B936-EEB81FD43AF9}"/>
</file>

<file path=customXml/itemProps3.xml><?xml version="1.0" encoding="utf-8"?>
<ds:datastoreItem xmlns:ds="http://schemas.openxmlformats.org/officeDocument/2006/customXml" ds:itemID="{859E5BA7-B814-49D9-9412-B2D7E108797C}">
  <ds:schemaRefs>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http://schemas.microsoft.com/office/infopath/2007/PartnerControls"/>
    <ds:schemaRef ds:uri="8fe65e29-f426-45b3-9bcc-d75f90d7533e"/>
    <ds:schemaRef ds:uri="http://purl.org/dc/terms/"/>
    <ds:schemaRef ds:uri="be113b60-0a88-45ba-85d2-46c4c36c34b8"/>
    <ds:schemaRef ds:uri="http://schemas.microsoft.com/office/2006/metadata/properties"/>
  </ds:schemaRefs>
</ds:datastoreItem>
</file>

<file path=customXml/itemProps4.xml><?xml version="1.0" encoding="utf-8"?>
<ds:datastoreItem xmlns:ds="http://schemas.openxmlformats.org/officeDocument/2006/customXml" ds:itemID="{69696AF2-4C33-4F2F-8B42-25C535CB5828}">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Präsentation1</Template>
  <TotalTime>0</TotalTime>
  <Words>2490</Words>
  <Application>Microsoft Office PowerPoint</Application>
  <PresentationFormat>Benutzerdefiniert</PresentationFormat>
  <Paragraphs>249</Paragraphs>
  <Slides>19</Slides>
  <Notes>0</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19</vt:i4>
      </vt:variant>
    </vt:vector>
  </HeadingPairs>
  <TitlesOfParts>
    <vt:vector size="25" baseType="lpstr">
      <vt:lpstr>Arial</vt:lpstr>
      <vt:lpstr>Calibri</vt:lpstr>
      <vt:lpstr>Times New Roman</vt:lpstr>
      <vt:lpstr>Wingdings</vt:lpstr>
      <vt:lpstr>4_VZ Kundendoku (ohne Logo)</vt:lpstr>
      <vt:lpstr>3_VZ Kundendoku (ohne Logo)</vt:lpstr>
      <vt:lpstr>VZ Vente immobilière</vt:lpstr>
      <vt:lpstr>PowerPoint-Präsentation</vt:lpstr>
      <vt:lpstr>Sommaire</vt:lpstr>
      <vt:lpstr>Objectifs poursuivis par les vendeurs de biens immobiliers</vt:lpstr>
      <vt:lpstr>Les 4 erreurs les plus fréquentes en matière de vente immobilière</vt:lpstr>
      <vt:lpstr>Formule VZ pour réussir la vente d’un bien immobilier</vt:lpstr>
      <vt:lpstr>Sommaire</vt:lpstr>
      <vt:lpstr>La plupart des gens estiment mal la valeur de leur bien</vt:lpstr>
      <vt:lpstr>Différentes méthodes d’évaluation pour apprécier correctement la valeur de marché</vt:lpstr>
      <vt:lpstr>Sommaire</vt:lpstr>
      <vt:lpstr>Les étapes d’une vente immobilière réussie</vt:lpstr>
      <vt:lpstr>Différentes stratégies de prix</vt:lpstr>
      <vt:lpstr>Principaux éléments d’une documentation efficace</vt:lpstr>
      <vt:lpstr>Faire abstraction de l’émotionnel grâce à l’accompagnement d’un expert</vt:lpstr>
      <vt:lpstr>Sommaire</vt:lpstr>
      <vt:lpstr>Accompagnement de A à Z chez VZ - Exemples d’expertises utiles sous un même toit</vt:lpstr>
      <vt:lpstr>Sommaire</vt:lpstr>
      <vt:lpstr>VZ Vente immobilière - Vos avantages concrets en un clin d’œil</vt:lpstr>
      <vt:lpstr>Suite de la démarche</vt:lpstr>
    </vt:vector>
  </TitlesOfParts>
  <Company>VZ VermoegensZentrum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Documentation pour clients - VZ Vente immobilière</dc:title>
  <dc:creator>Alessandro.Portale@vzch.com</dc:creator>
  <cp:lastModifiedBy>Alain Dupont</cp:lastModifiedBy>
  <cp:revision>500</cp:revision>
  <cp:lastPrinted>2023-02-09T09:43:55Z</cp:lastPrinted>
  <dcterms:created xsi:type="dcterms:W3CDTF">2019-02-11T11:11:11Z</dcterms:created>
  <dcterms:modified xsi:type="dcterms:W3CDTF">2023-02-09T11:51:00Z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0x01010036C5AC0EBE0BBD4F960E9F02C5DC647F</vt:lpwstr>
  </property>
  <property fmtid="{D5CDD505-2E9C-101B-9397-08002B2CF9AE}" pid="3" name="_dlc_DocIdItemGuid">
    <vt:lpwstr>2f28bbf3-4d34-4fa4-90ca-11b1174a800c</vt:lpwstr>
  </property>
</Properties>
</file>