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6" r:id="rId7"/>
    <p:sldId id="258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eschbacher Ruth (K-RC-IM)" userId="S::ruth.aeschbacher@sbb.ch::11a146f9-a1ae-471e-b898-4052f0a40976" providerId="AD" clId="Web-{9F9F5FBF-91C1-448B-95BA-0173C8E53192}"/>
    <pc:docChg chg="addSld modSld sldOrd">
      <pc:chgData name="Aeschbacher Ruth (K-RC-IM)" userId="S::ruth.aeschbacher@sbb.ch::11a146f9-a1ae-471e-b898-4052f0a40976" providerId="AD" clId="Web-{9F9F5FBF-91C1-448B-95BA-0173C8E53192}" dt="2018-09-18T12:17:24.636" v="57"/>
      <pc:docMkLst>
        <pc:docMk/>
      </pc:docMkLst>
      <pc:sldChg chg="addSp delSp modSp">
        <pc:chgData name="Aeschbacher Ruth (K-RC-IM)" userId="S::ruth.aeschbacher@sbb.ch::11a146f9-a1ae-471e-b898-4052f0a40976" providerId="AD" clId="Web-{9F9F5FBF-91C1-448B-95BA-0173C8E53192}" dt="2018-09-18T12:17:24.636" v="57"/>
        <pc:sldMkLst>
          <pc:docMk/>
          <pc:sldMk cId="2701328875" sldId="256"/>
        </pc:sldMkLst>
        <pc:picChg chg="add del mod">
          <ac:chgData name="Aeschbacher Ruth (K-RC-IM)" userId="S::ruth.aeschbacher@sbb.ch::11a146f9-a1ae-471e-b898-4052f0a40976" providerId="AD" clId="Web-{9F9F5FBF-91C1-448B-95BA-0173C8E53192}" dt="2018-09-18T12:17:24.636" v="57"/>
          <ac:picMkLst>
            <pc:docMk/>
            <pc:sldMk cId="2701328875" sldId="256"/>
            <ac:picMk id="3" creationId="{913D8BEE-C4AB-473B-8F5D-F6AC6DB927E5}"/>
          </ac:picMkLst>
        </pc:picChg>
      </pc:sldChg>
      <pc:sldChg chg="addSp delSp modSp new ord">
        <pc:chgData name="Aeschbacher Ruth (K-RC-IM)" userId="S::ruth.aeschbacher@sbb.ch::11a146f9-a1ae-471e-b898-4052f0a40976" providerId="AD" clId="Web-{9F9F5FBF-91C1-448B-95BA-0173C8E53192}" dt="2018-09-18T12:16:40.183" v="53" actId="14100"/>
        <pc:sldMkLst>
          <pc:docMk/>
          <pc:sldMk cId="239952063" sldId="257"/>
        </pc:sldMkLst>
        <pc:spChg chg="add del">
          <ac:chgData name="Aeschbacher Ruth (K-RC-IM)" userId="S::ruth.aeschbacher@sbb.ch::11a146f9-a1ae-471e-b898-4052f0a40976" providerId="AD" clId="Web-{9F9F5FBF-91C1-448B-95BA-0173C8E53192}" dt="2018-09-18T12:08:54.371" v="38" actId="14100"/>
          <ac:spMkLst>
            <pc:docMk/>
            <pc:sldMk cId="239952063" sldId="257"/>
            <ac:spMk id="6" creationId="{2DBCEDC1-3B9E-414C-9941-285FD38F0691}"/>
          </ac:spMkLst>
        </pc:spChg>
        <pc:spChg chg="add mod">
          <ac:chgData name="Aeschbacher Ruth (K-RC-IM)" userId="S::ruth.aeschbacher@sbb.ch::11a146f9-a1ae-471e-b898-4052f0a40976" providerId="AD" clId="Web-{9F9F5FBF-91C1-448B-95BA-0173C8E53192}" dt="2018-09-18T12:15:03.417" v="48" actId="1076"/>
          <ac:spMkLst>
            <pc:docMk/>
            <pc:sldMk cId="239952063" sldId="257"/>
            <ac:spMk id="7" creationId="{09F537ED-96FB-4DD8-AD9B-CC7293D61634}"/>
          </ac:spMkLst>
        </pc:spChg>
        <pc:picChg chg="add del mod">
          <ac:chgData name="Aeschbacher Ruth (K-RC-IM)" userId="S::ruth.aeschbacher@sbb.ch::11a146f9-a1ae-471e-b898-4052f0a40976" providerId="AD" clId="Web-{9F9F5FBF-91C1-448B-95BA-0173C8E53192}" dt="2018-09-18T12:05:29.777" v="4" actId="14100"/>
          <ac:picMkLst>
            <pc:docMk/>
            <pc:sldMk cId="239952063" sldId="257"/>
            <ac:picMk id="2" creationId="{1960D3AC-52AF-4F3E-B8BD-48E6138504E7}"/>
          </ac:picMkLst>
        </pc:picChg>
        <pc:picChg chg="add mod">
          <ac:chgData name="Aeschbacher Ruth (K-RC-IM)" userId="S::ruth.aeschbacher@sbb.ch::11a146f9-a1ae-471e-b898-4052f0a40976" providerId="AD" clId="Web-{9F9F5FBF-91C1-448B-95BA-0173C8E53192}" dt="2018-09-18T12:15:10.620" v="49" actId="1076"/>
          <ac:picMkLst>
            <pc:docMk/>
            <pc:sldMk cId="239952063" sldId="257"/>
            <ac:picMk id="4" creationId="{DDB66A5E-7B26-426A-9FF5-3912446B6DF0}"/>
          </ac:picMkLst>
        </pc:picChg>
        <pc:picChg chg="add mod">
          <ac:chgData name="Aeschbacher Ruth (K-RC-IM)" userId="S::ruth.aeschbacher@sbb.ch::11a146f9-a1ae-471e-b898-4052f0a40976" providerId="AD" clId="Web-{9F9F5FBF-91C1-448B-95BA-0173C8E53192}" dt="2018-09-18T12:16:40.183" v="53" actId="14100"/>
          <ac:picMkLst>
            <pc:docMk/>
            <pc:sldMk cId="239952063" sldId="257"/>
            <ac:picMk id="8" creationId="{B07AA485-8916-4549-A8D5-C5492F88FDEC}"/>
          </ac:picMkLst>
        </pc:picChg>
      </pc:sldChg>
    </pc:docChg>
  </pc:docChgLst>
  <pc:docChgLst>
    <pc:chgData name="Aeschbacher Ruth (K-RC-IM)" userId="S::ruth.aeschbacher@sbb.ch::11a146f9-a1ae-471e-b898-4052f0a40976" providerId="AD" clId="Web-{BCA9D9FE-FE32-46C1-9FDB-AA1624DB13C3}"/>
    <pc:docChg chg="modSld">
      <pc:chgData name="Aeschbacher Ruth (K-RC-IM)" userId="S::ruth.aeschbacher@sbb.ch::11a146f9-a1ae-471e-b898-4052f0a40976" providerId="AD" clId="Web-{BCA9D9FE-FE32-46C1-9FDB-AA1624DB13C3}" dt="2018-09-18T12:57:13.758" v="4" actId="14100"/>
      <pc:docMkLst>
        <pc:docMk/>
      </pc:docMkLst>
      <pc:sldChg chg="modSp">
        <pc:chgData name="Aeschbacher Ruth (K-RC-IM)" userId="S::ruth.aeschbacher@sbb.ch::11a146f9-a1ae-471e-b898-4052f0a40976" providerId="AD" clId="Web-{BCA9D9FE-FE32-46C1-9FDB-AA1624DB13C3}" dt="2018-09-18T12:57:13.758" v="4" actId="14100"/>
        <pc:sldMkLst>
          <pc:docMk/>
          <pc:sldMk cId="2701328875" sldId="256"/>
        </pc:sldMkLst>
        <pc:spChg chg="mod">
          <ac:chgData name="Aeschbacher Ruth (K-RC-IM)" userId="S::ruth.aeschbacher@sbb.ch::11a146f9-a1ae-471e-b898-4052f0a40976" providerId="AD" clId="Web-{BCA9D9FE-FE32-46C1-9FDB-AA1624DB13C3}" dt="2018-09-18T12:57:13.758" v="4" actId="14100"/>
          <ac:spMkLst>
            <pc:docMk/>
            <pc:sldMk cId="2701328875" sldId="256"/>
            <ac:spMk id="10" creationId="{54A1F840-F3D1-46E1-97E6-010911B842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0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8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9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5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7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051-6514-4911-91AD-E136E366829A}" type="datetimeFigureOut">
              <a:rPr lang="de-CH" smtClean="0"/>
              <a:t>18.09.2018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ivacybutler.inf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DDB66A5E-7B26-426A-9FF5-3912446B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41" y="1778046"/>
            <a:ext cx="3642632" cy="370685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F537ED-96FB-4DD8-AD9B-CC7293D61634}"/>
              </a:ext>
            </a:extLst>
          </p:cNvPr>
          <p:cNvSpPr txBox="1"/>
          <p:nvPr/>
        </p:nvSpPr>
        <p:spPr>
          <a:xfrm>
            <a:off x="2220685" y="5767251"/>
            <a:ext cx="4781005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000">
                <a:latin typeface="Berlin Sans FB Demi"/>
                <a:cs typeface="Calibri"/>
              </a:rPr>
              <a:t>Privacy Butler</a:t>
            </a:r>
          </a:p>
        </p:txBody>
      </p:sp>
      <p:pic>
        <p:nvPicPr>
          <p:cNvPr id="8" name="Grafik 8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B07AA485-8916-4549-A8D5-C5492F88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65" y="158901"/>
            <a:ext cx="1110345" cy="10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 descr="Tablet">
            <a:extLst>
              <a:ext uri="{FF2B5EF4-FFF2-40B4-BE49-F238E27FC236}">
                <a16:creationId xmlns:a16="http://schemas.microsoft.com/office/drawing/2014/main" id="{5F0B5136-A465-4F96-BBF8-DD87ABFA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489" y="2903554"/>
            <a:ext cx="3430016" cy="3497245"/>
          </a:xfrm>
          <a:prstGeom prst="rect">
            <a:avLst/>
          </a:prstGeom>
        </p:spPr>
      </p:pic>
      <p:pic>
        <p:nvPicPr>
          <p:cNvPr id="52" name="Grafik 51" descr="Häkchen">
            <a:extLst>
              <a:ext uri="{FF2B5EF4-FFF2-40B4-BE49-F238E27FC236}">
                <a16:creationId xmlns:a16="http://schemas.microsoft.com/office/drawing/2014/main" id="{9453BDA0-943E-49B5-8709-AB9271C2D9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640" y="4102619"/>
            <a:ext cx="385192" cy="385192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8A8A2284-5E71-4859-B448-81C4D4F399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9575" y="4837503"/>
            <a:ext cx="385200" cy="385200"/>
          </a:xfrm>
          <a:prstGeom prst="rect">
            <a:avLst/>
          </a:prstGeom>
        </p:spPr>
      </p:pic>
      <p:sp>
        <p:nvSpPr>
          <p:cNvPr id="115" name="Textfeld 114">
            <a:extLst>
              <a:ext uri="{FF2B5EF4-FFF2-40B4-BE49-F238E27FC236}">
                <a16:creationId xmlns:a16="http://schemas.microsoft.com/office/drawing/2014/main" id="{35E23D44-8CF0-49D3-9FDA-6B77A95ACA2B}"/>
              </a:ext>
            </a:extLst>
          </p:cNvPr>
          <p:cNvSpPr txBox="1"/>
          <p:nvPr/>
        </p:nvSpPr>
        <p:spPr>
          <a:xfrm>
            <a:off x="2653145" y="5810646"/>
            <a:ext cx="204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>
                <a:latin typeface="Berlin Sans FB Demi" panose="020E0802020502020306" pitchFamily="34" charset="0"/>
                <a:cs typeface="Arial" panose="020B0604020202020204" pitchFamily="34" charset="0"/>
              </a:rPr>
              <a:t>Privacy Butler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94F8C1-216F-4960-ABA5-95B9AE5E9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8" y="812970"/>
            <a:ext cx="1887998" cy="24331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7F32C8-0AB6-4EF0-85BF-AED2F4B42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2085" y="925544"/>
            <a:ext cx="888793" cy="22954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E1CBCE-7B40-4CF5-B928-C1C32EB37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9697" y="3055954"/>
            <a:ext cx="1539730" cy="25365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3D42FA-74CC-4D17-8371-88338C81CA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5275" y="812970"/>
            <a:ext cx="1295741" cy="131988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4A1F840-F3D1-46E1-97E6-010911B842C8}"/>
              </a:ext>
            </a:extLst>
          </p:cNvPr>
          <p:cNvSpPr txBox="1"/>
          <p:nvPr/>
        </p:nvSpPr>
        <p:spPr>
          <a:xfrm>
            <a:off x="2112935" y="2226273"/>
            <a:ext cx="190241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CH" sz="2000">
                <a:latin typeface="Berlin Sans FB Demi" panose="020E0802020502020306" pitchFamily="34" charset="0"/>
              </a:rPr>
              <a:t>Privacy Notes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F3FA28B-B387-44A3-BA86-C367871C09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1726" y="3991383"/>
            <a:ext cx="780322" cy="7248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546F5B-484D-43CD-A00D-E1BE364784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 flipV="1">
            <a:off x="2691725" y="4711527"/>
            <a:ext cx="780321" cy="728530"/>
          </a:xfrm>
          <a:prstGeom prst="rect">
            <a:avLst/>
          </a:prstGeom>
        </p:spPr>
      </p:pic>
      <p:pic>
        <p:nvPicPr>
          <p:cNvPr id="17" name="Grafik 16" descr="Pfeil mit einer Linie: Kurve im Uhrzeigersinn">
            <a:extLst>
              <a:ext uri="{FF2B5EF4-FFF2-40B4-BE49-F238E27FC236}">
                <a16:creationId xmlns:a16="http://schemas.microsoft.com/office/drawing/2014/main" id="{9247E7C4-A440-487B-A49F-E9ECC3636D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9869783">
            <a:off x="3344358" y="2515600"/>
            <a:ext cx="914400" cy="914400"/>
          </a:xfrm>
          <a:prstGeom prst="rect">
            <a:avLst/>
          </a:prstGeom>
        </p:spPr>
      </p:pic>
      <p:pic>
        <p:nvPicPr>
          <p:cNvPr id="20" name="Grafik 19" descr="Pfeil mit einer Linie: Leichte Kurve">
            <a:extLst>
              <a:ext uri="{FF2B5EF4-FFF2-40B4-BE49-F238E27FC236}">
                <a16:creationId xmlns:a16="http://schemas.microsoft.com/office/drawing/2014/main" id="{B1A7E498-49ED-4595-8621-741898E847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6951" y="4295215"/>
            <a:ext cx="1201032" cy="914400"/>
          </a:xfrm>
          <a:prstGeom prst="rect">
            <a:avLst/>
          </a:prstGeom>
        </p:spPr>
      </p:pic>
      <p:sp>
        <p:nvSpPr>
          <p:cNvPr id="121" name="Textfeld 120">
            <a:extLst>
              <a:ext uri="{FF2B5EF4-FFF2-40B4-BE49-F238E27FC236}">
                <a16:creationId xmlns:a16="http://schemas.microsoft.com/office/drawing/2014/main" id="{3ED7E1B0-ED2A-416B-B69C-896C87D21015}"/>
              </a:ext>
            </a:extLst>
          </p:cNvPr>
          <p:cNvSpPr txBox="1"/>
          <p:nvPr/>
        </p:nvSpPr>
        <p:spPr>
          <a:xfrm rot="10800000" flipV="1">
            <a:off x="7744881" y="4071841"/>
            <a:ext cx="156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>
                <a:latin typeface="Berlin Sans FB Demi" panose="020E0802020502020306" pitchFamily="34" charset="0"/>
                <a:cs typeface="Arial" panose="020B0604020202020204" pitchFamily="34" charset="0"/>
              </a:rPr>
              <a:t>Aha!</a:t>
            </a:r>
          </a:p>
        </p:txBody>
      </p:sp>
    </p:spTree>
    <p:extLst>
      <p:ext uri="{BB962C8B-B14F-4D97-AF65-F5344CB8AC3E}">
        <p14:creationId xmlns:p14="http://schemas.microsoft.com/office/powerpoint/2010/main" val="270132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FD2A068A-0FE5-4150-BBCB-969E2D2A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1428765"/>
            <a:ext cx="8985250" cy="4140170"/>
          </a:xfrm>
        </p:spPr>
      </p:pic>
    </p:spTree>
    <p:extLst>
      <p:ext uri="{BB962C8B-B14F-4D97-AF65-F5344CB8AC3E}">
        <p14:creationId xmlns:p14="http://schemas.microsoft.com/office/powerpoint/2010/main" val="13680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42EA-F993-405F-8D36-6A059FF6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privacybutler.info</a:t>
            </a:r>
            <a:endParaRPr lang="de-CH" dirty="0"/>
          </a:p>
        </p:txBody>
      </p:sp>
      <p:pic>
        <p:nvPicPr>
          <p:cNvPr id="4" name="Grafik 8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B602D804-A95D-4209-95F4-B869D3865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2568" y="1600200"/>
            <a:ext cx="45988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06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155EC91177184092499CD922589138" ma:contentTypeVersion="5" ma:contentTypeDescription="Ein neues Dokument erstellen." ma:contentTypeScope="" ma:versionID="b6e474b32cec3eb1e121185edf65bdc8">
  <xsd:schema xmlns:xsd="http://www.w3.org/2001/XMLSchema" xmlns:xs="http://www.w3.org/2001/XMLSchema" xmlns:p="http://schemas.microsoft.com/office/2006/metadata/properties" xmlns:ns2="2caa0f61-25ca-4781-b5ee-b5d2a99b138f" xmlns:ns3="804be8fd-a375-4297-93d2-2ab7f249a390" targetNamespace="http://schemas.microsoft.com/office/2006/metadata/properties" ma:root="true" ma:fieldsID="c948d0681554ed0a3d83f2eb324d469f" ns2:_="" ns3:_="">
    <xsd:import namespace="2caa0f61-25ca-4781-b5ee-b5d2a99b138f"/>
    <xsd:import namespace="804be8fd-a375-4297-93d2-2ab7f249a39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a0f61-25ca-4781-b5ee-b5d2a99b13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be8fd-a375-4297-93d2-2ab7f249a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CED35-C976-467C-ABB8-BC3FE3C2B4A8}">
  <ds:schemaRefs>
    <ds:schemaRef ds:uri="2caa0f61-25ca-4781-b5ee-b5d2a99b138f"/>
    <ds:schemaRef ds:uri="804be8fd-a375-4297-93d2-2ab7f249a3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A34A3E-9E61-4F38-9D3B-AB67AC2997E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6B68D45-9199-414D-90B3-051EA61FAD1D}">
  <ds:schemaRefs>
    <ds:schemaRef ds:uri="2caa0f61-25ca-4781-b5ee-b5d2a99b138f"/>
    <ds:schemaRef ds:uri="804be8fd-a375-4297-93d2-2ab7f249a3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F14EC53-B5BC-416B-B7B7-80D7DAA08B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Berlin Sans FB Demi</vt:lpstr>
      <vt:lpstr>Calibri</vt:lpstr>
      <vt:lpstr>Larissa</vt:lpstr>
      <vt:lpstr>PowerPoint-Präsentation</vt:lpstr>
      <vt:lpstr>PowerPoint-Präsentation</vt:lpstr>
      <vt:lpstr>PowerPoint-Präsentation</vt:lpstr>
      <vt:lpstr>privacybutler.info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Tobler Meret (K-RC-CCO)</dc:creator>
  <cp:lastModifiedBy>Adigüzel Zafer (IT-SWE-CC1-JV6)</cp:lastModifiedBy>
  <cp:revision>4</cp:revision>
  <dcterms:created xsi:type="dcterms:W3CDTF">1601-01-01T00:00:00Z</dcterms:created>
  <dcterms:modified xsi:type="dcterms:W3CDTF">2018-09-18T14:42:45Z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  <property fmtid="{D5CDD505-2E9C-101B-9397-08002B2CF9AE}" pid="4" name="DateSHPTitle">
    <vt:lpwstr>9/18/2018 4:42:45 PM</vt:lpwstr>
  </property>
  <property fmtid="{D5CDD505-2E9C-101B-9397-08002B2CF9AE}" pid="5" name="ContentTypeId">
    <vt:lpwstr>0x01010087155EC91177184092499CD922589138</vt:lpwstr>
  </property>
  <property fmtid="{D5CDD505-2E9C-101B-9397-08002B2CF9AE}" pid="6" name="DateBDPTitle">
    <vt:lpwstr>9/18/2018 4:42:45 PM</vt:lpwstr>
  </property>
  <property fmtid="{D5CDD505-2E9C-101B-9397-08002B2CF9AE}" pid="7" name="ValueBDPTitle">
    <vt:lpwstr>PowerPoint-Präsentation</vt:lpwstr>
  </property>
</Properties>
</file>