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78" r:id="rId3"/>
    <p:sldId id="276" r:id="rId4"/>
    <p:sldId id="257" r:id="rId5"/>
    <p:sldId id="279" r:id="rId6"/>
    <p:sldId id="258" r:id="rId7"/>
    <p:sldId id="259" r:id="rId8"/>
    <p:sldId id="268" r:id="rId9"/>
    <p:sldId id="269" r:id="rId10"/>
    <p:sldId id="270" r:id="rId11"/>
    <p:sldId id="265" r:id="rId12"/>
    <p:sldId id="261" r:id="rId13"/>
    <p:sldId id="274" r:id="rId14"/>
    <p:sldId id="272" r:id="rId15"/>
    <p:sldId id="267" r:id="rId16"/>
    <p:sldId id="275" r:id="rId17"/>
    <p:sldId id="28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6" d="100"/>
          <a:sy n="136" d="100"/>
        </p:scale>
        <p:origin x="13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26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fdfa98f0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41fdfa98f0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fdfa98f0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41fdfa98f0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7575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fdfa98f0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41fdfa98f0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226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fdfa98f0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41fdfa98f0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333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fe50eca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fe50eca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41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1fdfa98f0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41fdfa98f0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fe50eca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fe50eca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91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1fdfa98f0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41fdfa98f0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fdfa98f0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41fdfa98f0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fdfa98f0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41fdfa98f0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26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fdfa98f0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41fdfa98f0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31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1fdfa98f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41fdfa98f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061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1fdfa98f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41fdfa98f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13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2" cy="5143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8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3667538" y="290147"/>
            <a:ext cx="554400" cy="461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/>
          <p:nvPr/>
        </p:nvSpPr>
        <p:spPr>
          <a:xfrm rot="4125233">
            <a:off x="4431063" y="658753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/>
          <p:nvPr/>
        </p:nvSpPr>
        <p:spPr>
          <a:xfrm rot="4125233">
            <a:off x="4431075" y="1841087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/>
          <p:nvPr/>
        </p:nvSpPr>
        <p:spPr>
          <a:xfrm rot="-6539503">
            <a:off x="2657468" y="1272863"/>
            <a:ext cx="810309" cy="840763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9"/>
          <p:cNvSpPr/>
          <p:nvPr/>
        </p:nvSpPr>
        <p:spPr>
          <a:xfrm rot="-6640960">
            <a:off x="2660835" y="3718519"/>
            <a:ext cx="810325" cy="840802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/>
          <p:nvPr/>
        </p:nvSpPr>
        <p:spPr>
          <a:xfrm rot="-6822500">
            <a:off x="2639078" y="2491946"/>
            <a:ext cx="810285" cy="84065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9"/>
          <p:cNvSpPr/>
          <p:nvPr/>
        </p:nvSpPr>
        <p:spPr>
          <a:xfrm rot="-6511329">
            <a:off x="2655333" y="159871"/>
            <a:ext cx="810271" cy="84072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/>
          <p:nvPr/>
        </p:nvSpPr>
        <p:spPr>
          <a:xfrm rot="4125233">
            <a:off x="4435112" y="3023392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9"/>
          <p:cNvSpPr/>
          <p:nvPr/>
        </p:nvSpPr>
        <p:spPr>
          <a:xfrm rot="4125233">
            <a:off x="4449681" y="4139982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3651625" y="3276031"/>
            <a:ext cx="615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3637350" y="2093724"/>
            <a:ext cx="615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</a:t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3635188" y="412525"/>
            <a:ext cx="6150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</a:t>
            </a:r>
            <a:endParaRPr/>
          </a:p>
        </p:txBody>
      </p:sp>
      <p:pic>
        <p:nvPicPr>
          <p:cNvPr id="192" name="Google Shape;192;p29" descr="Image result for click ic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84709">
            <a:off x="4860804" y="897868"/>
            <a:ext cx="800489" cy="80048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69;p28"/>
          <p:cNvSpPr txBox="1"/>
          <p:nvPr/>
        </p:nvSpPr>
        <p:spPr>
          <a:xfrm>
            <a:off x="6552375" y="234749"/>
            <a:ext cx="2113200" cy="461225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</a:t>
            </a:r>
            <a:r>
              <a:rPr lang="en" dirty="0" smtClean="0"/>
              <a:t>Summary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NAMES</a:t>
            </a:r>
          </a:p>
          <a:p>
            <a:pPr marL="268288" lvl="1"/>
            <a:r>
              <a:rPr lang="en" dirty="0" smtClean="0"/>
              <a:t>Silke Graf</a:t>
            </a:r>
          </a:p>
          <a:p>
            <a:pPr marL="268288" lvl="1"/>
            <a:r>
              <a:rPr lang="en" dirty="0" smtClean="0"/>
              <a:t>Clemens Henökl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DATES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23.5.2018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12.6.2018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ARTICLES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Art 1 GDPR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§ 25 MSchG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NUMBERS</a:t>
            </a:r>
          </a:p>
          <a:p>
            <a:pPr marL="268288" lvl="1"/>
            <a:r>
              <a:rPr lang="de-AT" dirty="0" smtClean="0"/>
              <a:t>10</a:t>
            </a:r>
          </a:p>
          <a:p>
            <a:pPr marL="268288" lvl="1"/>
            <a:r>
              <a:rPr lang="de-AT" dirty="0" smtClean="0"/>
              <a:t>35</a:t>
            </a:r>
          </a:p>
          <a:p>
            <a:pPr marL="268288" lvl="1"/>
            <a:r>
              <a:rPr lang="de-AT" dirty="0" smtClean="0"/>
              <a:t>35.700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A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 smtClean="0"/>
              <a:t>COURT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 smtClean="0"/>
              <a:t>High Court</a:t>
            </a:r>
          </a:p>
        </p:txBody>
      </p:sp>
      <p:pic>
        <p:nvPicPr>
          <p:cNvPr id="19" name="Google Shape;192;p29" descr="Image result for click ic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84709">
            <a:off x="7939302" y="1022819"/>
            <a:ext cx="800489" cy="800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8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9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9" grpId="0" animBg="1"/>
      <p:bldP spid="1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 flipV="1">
            <a:off x="5410037" y="1358347"/>
            <a:ext cx="1128518" cy="2000570"/>
          </a:xfrm>
          <a:prstGeom prst="bentArrow">
            <a:avLst>
              <a:gd name="adj1" fmla="val 25000"/>
              <a:gd name="adj2" fmla="val 25013"/>
              <a:gd name="adj3" fmla="val 25000"/>
              <a:gd name="adj4" fmla="val 4375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3667538" y="290147"/>
            <a:ext cx="554400" cy="461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/>
          <p:nvPr/>
        </p:nvSpPr>
        <p:spPr>
          <a:xfrm rot="4125233">
            <a:off x="4431063" y="658753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7030A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/>
          <p:nvPr/>
        </p:nvSpPr>
        <p:spPr>
          <a:xfrm rot="4125233">
            <a:off x="4431075" y="1841087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0"/>
          <p:cNvSpPr/>
          <p:nvPr/>
        </p:nvSpPr>
        <p:spPr>
          <a:xfrm rot="-6539503">
            <a:off x="2657468" y="1272863"/>
            <a:ext cx="810309" cy="840763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7030A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0"/>
          <p:cNvSpPr/>
          <p:nvPr/>
        </p:nvSpPr>
        <p:spPr>
          <a:xfrm rot="-6640960">
            <a:off x="2660835" y="3718519"/>
            <a:ext cx="810325" cy="840802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/>
          <p:nvPr/>
        </p:nvSpPr>
        <p:spPr>
          <a:xfrm rot="-6822500">
            <a:off x="2639078" y="2491934"/>
            <a:ext cx="810285" cy="84065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/>
          <p:nvPr/>
        </p:nvSpPr>
        <p:spPr>
          <a:xfrm rot="-6511329">
            <a:off x="2655333" y="159871"/>
            <a:ext cx="810271" cy="84072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 rot="4125233">
            <a:off x="4435112" y="3023392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0"/>
          <p:cNvSpPr/>
          <p:nvPr/>
        </p:nvSpPr>
        <p:spPr>
          <a:xfrm rot="4125233">
            <a:off x="4449681" y="4139982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7030A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3651625" y="3276031"/>
            <a:ext cx="615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</a:t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3637350" y="2093724"/>
            <a:ext cx="615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</a:t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3635188" y="412525"/>
            <a:ext cx="6150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</a:t>
            </a:r>
            <a:endParaRPr/>
          </a:p>
        </p:txBody>
      </p:sp>
      <p:sp>
        <p:nvSpPr>
          <p:cNvPr id="28" name="Google Shape;169;p28"/>
          <p:cNvSpPr txBox="1"/>
          <p:nvPr/>
        </p:nvSpPr>
        <p:spPr>
          <a:xfrm>
            <a:off x="6552375" y="234750"/>
            <a:ext cx="2113200" cy="224719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</a:t>
            </a:r>
            <a:r>
              <a:rPr lang="en" dirty="0" smtClean="0"/>
              <a:t>Summary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NAMES</a:t>
            </a:r>
          </a:p>
          <a:p>
            <a:pPr marL="268288" lvl="1"/>
            <a:r>
              <a:rPr lang="en" dirty="0" smtClean="0"/>
              <a:t>Silke Graf</a:t>
            </a:r>
          </a:p>
          <a:p>
            <a:pPr marL="268288" lvl="1"/>
            <a:r>
              <a:rPr lang="en" dirty="0" smtClean="0"/>
              <a:t>Clemens Henökl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DATES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23.5.2018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12.6.2018</a:t>
            </a:r>
            <a:endParaRPr lang="en" dirty="0"/>
          </a:p>
        </p:txBody>
      </p:sp>
      <p:sp>
        <p:nvSpPr>
          <p:cNvPr id="29" name="Google Shape;169;p28"/>
          <p:cNvSpPr txBox="1"/>
          <p:nvPr/>
        </p:nvSpPr>
        <p:spPr>
          <a:xfrm>
            <a:off x="6552375" y="2598197"/>
            <a:ext cx="2113200" cy="224719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EVENT Summary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NAMES</a:t>
            </a:r>
          </a:p>
          <a:p>
            <a:pPr marL="268288" lvl="1"/>
            <a:r>
              <a:rPr lang="en" dirty="0" smtClean="0"/>
              <a:t>Clemens Henökl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DATES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23.5.2018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 flipV="1">
            <a:off x="5410037" y="1358347"/>
            <a:ext cx="1128518" cy="2000570"/>
          </a:xfrm>
          <a:prstGeom prst="bentArrow">
            <a:avLst>
              <a:gd name="adj1" fmla="val 25000"/>
              <a:gd name="adj2" fmla="val 25013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3667538" y="290147"/>
            <a:ext cx="554400" cy="461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/>
          <p:nvPr/>
        </p:nvSpPr>
        <p:spPr>
          <a:xfrm rot="4125233">
            <a:off x="4431063" y="658753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/>
          <p:nvPr/>
        </p:nvSpPr>
        <p:spPr>
          <a:xfrm rot="4125233">
            <a:off x="4431075" y="1841087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0"/>
          <p:cNvSpPr/>
          <p:nvPr/>
        </p:nvSpPr>
        <p:spPr>
          <a:xfrm rot="-6539503">
            <a:off x="2657468" y="1272863"/>
            <a:ext cx="810309" cy="840763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0"/>
          <p:cNvSpPr/>
          <p:nvPr/>
        </p:nvSpPr>
        <p:spPr>
          <a:xfrm rot="-6640960">
            <a:off x="2660835" y="3718519"/>
            <a:ext cx="810325" cy="840802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/>
          <p:nvPr/>
        </p:nvSpPr>
        <p:spPr>
          <a:xfrm rot="-6822500">
            <a:off x="2639078" y="2491934"/>
            <a:ext cx="810285" cy="84065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/>
          <p:nvPr/>
        </p:nvSpPr>
        <p:spPr>
          <a:xfrm rot="-6511329">
            <a:off x="2655333" y="159871"/>
            <a:ext cx="810271" cy="84072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 rot="4125233">
            <a:off x="4435112" y="3023392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0"/>
          <p:cNvSpPr/>
          <p:nvPr/>
        </p:nvSpPr>
        <p:spPr>
          <a:xfrm rot="4125233">
            <a:off x="4449681" y="4139982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3651625" y="3276031"/>
            <a:ext cx="615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85000"/>
                  </a:schemeClr>
                </a:solidFill>
              </a:rPr>
              <a:t>2018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85000"/>
                  </a:schemeClr>
                </a:solidFill>
              </a:rPr>
              <a:t>Mar</a:t>
            </a:r>
            <a:endParaRPr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3637350" y="2093724"/>
            <a:ext cx="615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85000"/>
                  </a:schemeClr>
                </a:solidFill>
              </a:rPr>
              <a:t>2018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85000"/>
                  </a:schemeClr>
                </a:solidFill>
              </a:rPr>
              <a:t>Feb</a:t>
            </a:r>
            <a:endParaRPr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3635188" y="412525"/>
            <a:ext cx="6150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85000"/>
                  </a:schemeClr>
                </a:solidFill>
              </a:rPr>
              <a:t>2018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85000"/>
                  </a:schemeClr>
                </a:solidFill>
              </a:rPr>
              <a:t>Jan</a:t>
            </a:r>
            <a:endParaRPr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Google Shape;169;p28"/>
          <p:cNvSpPr txBox="1"/>
          <p:nvPr/>
        </p:nvSpPr>
        <p:spPr>
          <a:xfrm>
            <a:off x="6552375" y="234750"/>
            <a:ext cx="2113200" cy="2247194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Case </a:t>
            </a:r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Summary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NAMES</a:t>
            </a:r>
          </a:p>
          <a:p>
            <a:pPr marL="268288" lvl="1"/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Silke Graf</a:t>
            </a:r>
          </a:p>
          <a:p>
            <a:pPr marL="268288" lvl="1"/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Clemens Henökl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DATES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23.5.2018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12.6.2018</a:t>
            </a:r>
            <a:endParaRPr lang="e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Google Shape;169;p28"/>
          <p:cNvSpPr txBox="1"/>
          <p:nvPr/>
        </p:nvSpPr>
        <p:spPr>
          <a:xfrm>
            <a:off x="6552375" y="2598197"/>
            <a:ext cx="2113200" cy="2247194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EVENT Summary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NAMES</a:t>
            </a:r>
          </a:p>
          <a:p>
            <a:pPr marL="268288" lvl="1"/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Clemens Henökl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DATES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23.5.2018</a:t>
            </a:r>
            <a:endParaRPr lang="e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21045149">
            <a:off x="434971" y="1958807"/>
            <a:ext cx="79451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Tag important keywords</a:t>
            </a:r>
            <a:endParaRPr lang="en-US" sz="5400" b="0" cap="none" spc="0" dirty="0">
              <a:ln w="0">
                <a:solidFill>
                  <a:srgbClr val="7030A0"/>
                </a:solidFill>
              </a:ln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95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/>
          <p:nvPr/>
        </p:nvSpPr>
        <p:spPr>
          <a:xfrm>
            <a:off x="3667538" y="290147"/>
            <a:ext cx="554400" cy="461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/>
          <p:nvPr/>
        </p:nvSpPr>
        <p:spPr>
          <a:xfrm rot="4125233">
            <a:off x="4431063" y="658753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7030A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/>
          <p:nvPr/>
        </p:nvSpPr>
        <p:spPr>
          <a:xfrm rot="4125233">
            <a:off x="4431075" y="1841087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0"/>
          <p:cNvSpPr/>
          <p:nvPr/>
        </p:nvSpPr>
        <p:spPr>
          <a:xfrm rot="-6539503">
            <a:off x="2657468" y="1272863"/>
            <a:ext cx="810309" cy="840763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7030A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0"/>
          <p:cNvSpPr/>
          <p:nvPr/>
        </p:nvSpPr>
        <p:spPr>
          <a:xfrm rot="-6640960">
            <a:off x="2660835" y="3718519"/>
            <a:ext cx="810325" cy="840802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/>
          <p:nvPr/>
        </p:nvSpPr>
        <p:spPr>
          <a:xfrm rot="-6822500">
            <a:off x="2639078" y="2491934"/>
            <a:ext cx="810285" cy="84065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/>
          <p:nvPr/>
        </p:nvSpPr>
        <p:spPr>
          <a:xfrm rot="-6511329">
            <a:off x="2655333" y="159871"/>
            <a:ext cx="810271" cy="84072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 rot="4125233">
            <a:off x="4435112" y="3023392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0"/>
          <p:cNvSpPr/>
          <p:nvPr/>
        </p:nvSpPr>
        <p:spPr>
          <a:xfrm rot="4125233">
            <a:off x="4449681" y="4139982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7030A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3651625" y="3276031"/>
            <a:ext cx="615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</a:t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3637350" y="2093724"/>
            <a:ext cx="615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</a:t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3635188" y="412525"/>
            <a:ext cx="6150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</a:t>
            </a:r>
            <a:endParaRPr/>
          </a:p>
        </p:txBody>
      </p:sp>
      <p:sp>
        <p:nvSpPr>
          <p:cNvPr id="28" name="Google Shape;169;p28"/>
          <p:cNvSpPr txBox="1"/>
          <p:nvPr/>
        </p:nvSpPr>
        <p:spPr>
          <a:xfrm>
            <a:off x="6552375" y="234750"/>
            <a:ext cx="2113200" cy="224719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</a:t>
            </a:r>
            <a:r>
              <a:rPr lang="en" dirty="0" smtClean="0"/>
              <a:t>Summary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NAMES</a:t>
            </a:r>
          </a:p>
          <a:p>
            <a:pPr marL="268288" lvl="1"/>
            <a:r>
              <a:rPr lang="en" dirty="0" smtClean="0"/>
              <a:t>Silke Graf</a:t>
            </a:r>
          </a:p>
          <a:p>
            <a:pPr marL="268288" lvl="1"/>
            <a:r>
              <a:rPr lang="en" dirty="0" smtClean="0"/>
              <a:t>Clemens Henökl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DATES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23.5.2018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12.6.2018</a:t>
            </a:r>
            <a:endParaRPr lang="en" dirty="0"/>
          </a:p>
        </p:txBody>
      </p:sp>
      <p:sp>
        <p:nvSpPr>
          <p:cNvPr id="29" name="Google Shape;169;p28"/>
          <p:cNvSpPr txBox="1"/>
          <p:nvPr/>
        </p:nvSpPr>
        <p:spPr>
          <a:xfrm>
            <a:off x="6552375" y="2598197"/>
            <a:ext cx="2113200" cy="224719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EVENT Summary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NAMES</a:t>
            </a:r>
          </a:p>
          <a:p>
            <a:pPr marL="268288" lvl="1"/>
            <a:r>
              <a:rPr lang="en" dirty="0" smtClean="0"/>
              <a:t>Clemens Henökl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DATES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23.5.2018</a:t>
            </a:r>
            <a:endParaRPr lang="en" dirty="0"/>
          </a:p>
        </p:txBody>
      </p:sp>
      <p:pic>
        <p:nvPicPr>
          <p:cNvPr id="30" name="Google Shape;192;p29" descr="Image result for click ic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84709">
            <a:off x="7929956" y="3321550"/>
            <a:ext cx="800489" cy="80048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223;p30"/>
          <p:cNvSpPr txBox="1"/>
          <p:nvPr/>
        </p:nvSpPr>
        <p:spPr>
          <a:xfrm>
            <a:off x="292419" y="1599971"/>
            <a:ext cx="2089363" cy="15173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Tag the </a:t>
            </a:r>
            <a:r>
              <a:rPr lang="en" b="1" dirty="0"/>
              <a:t>keyword</a:t>
            </a:r>
            <a:endParaRPr b="1" dirty="0"/>
          </a:p>
          <a:p>
            <a:pPr marL="88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“Clemens Henökl”</a:t>
            </a:r>
            <a:endParaRPr lang="en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______________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</a:t>
            </a:r>
            <a:endParaRPr lang="en" dirty="0"/>
          </a:p>
          <a:p>
            <a:pPr marL="88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47788" algn="l"/>
              </a:tabLst>
            </a:pPr>
            <a:r>
              <a:rPr lang="en" dirty="0" smtClean="0"/>
              <a:t>Cancel	Save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2" name="Google Shape;192;p29" descr="Image result for click ic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84709">
            <a:off x="1750308" y="2717047"/>
            <a:ext cx="800489" cy="800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77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23893" y="175097"/>
            <a:ext cx="2651374" cy="4790470"/>
            <a:chOff x="2623893" y="175097"/>
            <a:chExt cx="2651374" cy="4790470"/>
          </a:xfrm>
        </p:grpSpPr>
        <p:sp>
          <p:nvSpPr>
            <p:cNvPr id="202" name="Google Shape;202;p30"/>
            <p:cNvSpPr/>
            <p:nvPr/>
          </p:nvSpPr>
          <p:spPr>
            <a:xfrm>
              <a:off x="3667538" y="290146"/>
              <a:ext cx="554400" cy="4616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0"/>
            <p:cNvSpPr/>
            <p:nvPr/>
          </p:nvSpPr>
          <p:spPr>
            <a:xfrm rot="4125233">
              <a:off x="4431063" y="658752"/>
              <a:ext cx="810487" cy="840684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7030A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0"/>
            <p:cNvSpPr/>
            <p:nvPr/>
          </p:nvSpPr>
          <p:spPr>
            <a:xfrm rot="4125233">
              <a:off x="4431075" y="1841086"/>
              <a:ext cx="810487" cy="840684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0"/>
            <p:cNvSpPr/>
            <p:nvPr/>
          </p:nvSpPr>
          <p:spPr>
            <a:xfrm rot="-6539503">
              <a:off x="2657468" y="1272862"/>
              <a:ext cx="810309" cy="84076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7030A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 rot="-6640960">
              <a:off x="2660835" y="3718518"/>
              <a:ext cx="810325" cy="84080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 rot="-6822500">
              <a:off x="2639078" y="2491933"/>
              <a:ext cx="810285" cy="840655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 rot="-6511329">
              <a:off x="2655333" y="159870"/>
              <a:ext cx="810271" cy="840725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 rot="4125233">
              <a:off x="4435112" y="3023391"/>
              <a:ext cx="810487" cy="840684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 rot="4125233">
              <a:off x="4449681" y="4139982"/>
              <a:ext cx="810487" cy="840684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7030A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0"/>
            <p:cNvSpPr txBox="1"/>
            <p:nvPr/>
          </p:nvSpPr>
          <p:spPr>
            <a:xfrm>
              <a:off x="3651625" y="3276030"/>
              <a:ext cx="615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2018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Mar</a:t>
              </a:r>
              <a:endParaRPr/>
            </a:p>
          </p:txBody>
        </p:sp>
        <p:sp>
          <p:nvSpPr>
            <p:cNvPr id="212" name="Google Shape;212;p30"/>
            <p:cNvSpPr txBox="1"/>
            <p:nvPr/>
          </p:nvSpPr>
          <p:spPr>
            <a:xfrm>
              <a:off x="3637350" y="2093723"/>
              <a:ext cx="615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2018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Feb</a:t>
              </a:r>
              <a:endParaRPr/>
            </a:p>
          </p:txBody>
        </p:sp>
        <p:sp>
          <p:nvSpPr>
            <p:cNvPr id="213" name="Google Shape;213;p30"/>
            <p:cNvSpPr txBox="1"/>
            <p:nvPr/>
          </p:nvSpPr>
          <p:spPr>
            <a:xfrm>
              <a:off x="3635188" y="412524"/>
              <a:ext cx="615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2018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Jan</a:t>
              </a:r>
              <a:endParaRPr/>
            </a:p>
          </p:txBody>
        </p:sp>
      </p:grpSp>
      <p:sp>
        <p:nvSpPr>
          <p:cNvPr id="28" name="Google Shape;169;p28"/>
          <p:cNvSpPr txBox="1"/>
          <p:nvPr/>
        </p:nvSpPr>
        <p:spPr>
          <a:xfrm>
            <a:off x="6552375" y="234750"/>
            <a:ext cx="2113200" cy="224719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</a:t>
            </a:r>
            <a:r>
              <a:rPr lang="en" dirty="0" smtClean="0"/>
              <a:t>Summary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NAMES</a:t>
            </a:r>
          </a:p>
          <a:p>
            <a:pPr marL="268288" lvl="1"/>
            <a:r>
              <a:rPr lang="en" dirty="0" smtClean="0"/>
              <a:t>Silke Graf</a:t>
            </a:r>
          </a:p>
          <a:p>
            <a:pPr marL="268288" lvl="1"/>
            <a:r>
              <a:rPr lang="en" dirty="0" smtClean="0"/>
              <a:t>Clemens Henökl </a:t>
            </a:r>
            <a:r>
              <a:rPr lang="en" b="1" dirty="0" smtClean="0">
                <a:solidFill>
                  <a:srgbClr val="FF66CC"/>
                </a:solidFill>
              </a:rPr>
              <a:t>(Witness)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DATES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23.5.2018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12.6.2018</a:t>
            </a:r>
            <a:endParaRPr lang="en" dirty="0"/>
          </a:p>
        </p:txBody>
      </p:sp>
      <p:sp>
        <p:nvSpPr>
          <p:cNvPr id="29" name="Google Shape;169;p28"/>
          <p:cNvSpPr txBox="1"/>
          <p:nvPr/>
        </p:nvSpPr>
        <p:spPr>
          <a:xfrm>
            <a:off x="6552375" y="2598197"/>
            <a:ext cx="2113200" cy="224719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EVENT Summary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NAMES</a:t>
            </a:r>
          </a:p>
          <a:p>
            <a:pPr marL="268288" lvl="1"/>
            <a:r>
              <a:rPr lang="en" dirty="0" smtClean="0"/>
              <a:t>Clemens Henökl </a:t>
            </a:r>
            <a:r>
              <a:rPr lang="en" b="1" dirty="0">
                <a:solidFill>
                  <a:srgbClr val="FF66CC"/>
                </a:solidFill>
              </a:rPr>
              <a:t>(Witness)</a:t>
            </a:r>
          </a:p>
          <a:p>
            <a:pPr marL="268288" lvl="1"/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DATES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23.5.2018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68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764" y="273844"/>
            <a:ext cx="8006586" cy="994172"/>
          </a:xfrm>
        </p:spPr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Forecast</a:t>
            </a:r>
            <a:endParaRPr lang="en-GB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5654" y="1369219"/>
            <a:ext cx="6476427" cy="3263504"/>
          </a:xfrm>
        </p:spPr>
        <p:txBody>
          <a:bodyPr/>
          <a:lstStyle/>
          <a:p>
            <a:pPr marL="95250" indent="0">
              <a:spcAft>
                <a:spcPts val="3000"/>
              </a:spcAft>
              <a:buNone/>
            </a:pPr>
            <a:r>
              <a:rPr lang="en-GB" dirty="0" smtClean="0"/>
              <a:t>Automatic trigger of further events (e.g. generation of documents)</a:t>
            </a:r>
          </a:p>
          <a:p>
            <a:pPr marL="95250" indent="0">
              <a:spcAft>
                <a:spcPts val="3000"/>
              </a:spcAft>
              <a:buNone/>
            </a:pPr>
            <a:r>
              <a:rPr lang="en-GB" dirty="0" smtClean="0"/>
              <a:t>Point to potential deadlines &amp; automatic calculation</a:t>
            </a:r>
          </a:p>
          <a:p>
            <a:pPr marL="95250" indent="0">
              <a:spcAft>
                <a:spcPts val="3000"/>
              </a:spcAft>
              <a:buNone/>
            </a:pPr>
            <a:r>
              <a:rPr lang="en-GB" dirty="0" smtClean="0"/>
              <a:t>Open laws and decisions in the web by click</a:t>
            </a:r>
          </a:p>
          <a:p>
            <a:pPr marL="95250" indent="0">
              <a:spcAft>
                <a:spcPts val="3000"/>
              </a:spcAft>
              <a:buNone/>
            </a:pPr>
            <a:r>
              <a:rPr lang="en-GB" dirty="0" smtClean="0"/>
              <a:t>Adding personal notes to events &amp; sharing them </a:t>
            </a:r>
          </a:p>
          <a:p>
            <a:pPr marL="95250" indent="0">
              <a:spcAft>
                <a:spcPts val="3000"/>
              </a:spcAft>
              <a:buNone/>
            </a:pP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7913831" y="240190"/>
            <a:ext cx="1035900" cy="4531219"/>
            <a:chOff x="7913831" y="240190"/>
            <a:chExt cx="1035900" cy="4531219"/>
          </a:xfrm>
        </p:grpSpPr>
        <p:sp>
          <p:nvSpPr>
            <p:cNvPr id="7" name="Google Shape;202;p30"/>
            <p:cNvSpPr/>
            <p:nvPr/>
          </p:nvSpPr>
          <p:spPr>
            <a:xfrm>
              <a:off x="8389993" y="240190"/>
              <a:ext cx="77693" cy="453121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03;p30"/>
            <p:cNvSpPr>
              <a:spLocks noChangeAspect="1"/>
            </p:cNvSpPr>
            <p:nvPr/>
          </p:nvSpPr>
          <p:spPr>
            <a:xfrm rot="4125233">
              <a:off x="8568649" y="1506846"/>
              <a:ext cx="324000" cy="33012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7030A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04;p30"/>
            <p:cNvSpPr>
              <a:spLocks noChangeAspect="1"/>
            </p:cNvSpPr>
            <p:nvPr/>
          </p:nvSpPr>
          <p:spPr>
            <a:xfrm rot="4125233">
              <a:off x="8588753" y="2542750"/>
              <a:ext cx="324000" cy="33012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05;p30"/>
            <p:cNvSpPr>
              <a:spLocks noChangeAspect="1"/>
            </p:cNvSpPr>
            <p:nvPr/>
          </p:nvSpPr>
          <p:spPr>
            <a:xfrm rot="15060497">
              <a:off x="7936794" y="2302834"/>
              <a:ext cx="324000" cy="33023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7030A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06;p30"/>
            <p:cNvSpPr>
              <a:spLocks noChangeAspect="1"/>
            </p:cNvSpPr>
            <p:nvPr/>
          </p:nvSpPr>
          <p:spPr>
            <a:xfrm rot="14959040">
              <a:off x="7949657" y="4279077"/>
              <a:ext cx="324000" cy="330241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7;p30"/>
            <p:cNvSpPr>
              <a:spLocks noChangeAspect="1"/>
            </p:cNvSpPr>
            <p:nvPr/>
          </p:nvSpPr>
          <p:spPr>
            <a:xfrm rot="14777500">
              <a:off x="7930985" y="2973764"/>
              <a:ext cx="324000" cy="330199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8;p30"/>
            <p:cNvSpPr>
              <a:spLocks noChangeAspect="1"/>
            </p:cNvSpPr>
            <p:nvPr/>
          </p:nvSpPr>
          <p:spPr>
            <a:xfrm rot="15088671">
              <a:off x="7916947" y="367853"/>
              <a:ext cx="324000" cy="33023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;p30"/>
            <p:cNvSpPr>
              <a:spLocks noChangeAspect="1"/>
            </p:cNvSpPr>
            <p:nvPr/>
          </p:nvSpPr>
          <p:spPr>
            <a:xfrm rot="4125233">
              <a:off x="8605050" y="3468619"/>
              <a:ext cx="324000" cy="33012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10;p30"/>
            <p:cNvSpPr>
              <a:spLocks noChangeAspect="1"/>
            </p:cNvSpPr>
            <p:nvPr/>
          </p:nvSpPr>
          <p:spPr>
            <a:xfrm rot="4125233">
              <a:off x="8622667" y="4394490"/>
              <a:ext cx="324000" cy="33012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7030A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3;p30"/>
          <p:cNvSpPr>
            <a:spLocks noChangeAspect="1"/>
          </p:cNvSpPr>
          <p:nvPr/>
        </p:nvSpPr>
        <p:spPr>
          <a:xfrm rot="4125233">
            <a:off x="525068" y="1468114"/>
            <a:ext cx="432000" cy="44017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mage result for symbol kale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74" y="2321569"/>
            <a:ext cx="646245" cy="64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con com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62" y="4029254"/>
            <a:ext cx="450420" cy="43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icon para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66" y="3258512"/>
            <a:ext cx="222997" cy="50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20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8B52399-4465-43CA-BD6D-D20205548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85" t="9928" r="24930" b="12165"/>
          <a:stretch/>
        </p:blipFill>
        <p:spPr>
          <a:xfrm>
            <a:off x="1361135" y="295254"/>
            <a:ext cx="3678529" cy="4008476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7C45A7EE-E537-47D5-9D81-ECA845A1F0E5}"/>
              </a:ext>
            </a:extLst>
          </p:cNvPr>
          <p:cNvSpPr/>
          <p:nvPr/>
        </p:nvSpPr>
        <p:spPr>
          <a:xfrm>
            <a:off x="2030818" y="1330379"/>
            <a:ext cx="2371061" cy="2014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68FF69D-42D8-415D-A6D9-831DE383B198}"/>
              </a:ext>
            </a:extLst>
          </p:cNvPr>
          <p:cNvSpPr/>
          <p:nvPr/>
        </p:nvSpPr>
        <p:spPr>
          <a:xfrm rot="21242757">
            <a:off x="2900546" y="591536"/>
            <a:ext cx="540000" cy="561600"/>
          </a:xfrm>
          <a:prstGeom prst="rightArrow">
            <a:avLst/>
          </a:prstGeom>
          <a:solidFill>
            <a:srgbClr val="007B9A"/>
          </a:solidFill>
          <a:ln>
            <a:solidFill>
              <a:srgbClr val="007B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D73224-07E0-4A2A-B3D3-A5445E1994EE}"/>
              </a:ext>
            </a:extLst>
          </p:cNvPr>
          <p:cNvSpPr txBox="1"/>
          <p:nvPr/>
        </p:nvSpPr>
        <p:spPr>
          <a:xfrm>
            <a:off x="2923953" y="3020955"/>
            <a:ext cx="595424" cy="3238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F242E4-DD95-4C37-B1D8-5CE652B91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73" y="1531413"/>
            <a:ext cx="1962150" cy="1536157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999B95E-9438-47A8-8BB0-203B60B2DC73}"/>
              </a:ext>
            </a:extLst>
          </p:cNvPr>
          <p:cNvSpPr txBox="1"/>
          <p:nvPr/>
        </p:nvSpPr>
        <p:spPr>
          <a:xfrm>
            <a:off x="2872874" y="2062031"/>
            <a:ext cx="3881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>
                <a:solidFill>
                  <a:srgbClr val="7030A0"/>
                </a:solidFill>
                <a:latin typeface="Ink Free" panose="03080402000500000000" pitchFamily="66" charset="0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Case</a:t>
            </a:r>
            <a:r>
              <a:rPr lang="sv-SE" sz="4800" b="1" dirty="0">
                <a:solidFill>
                  <a:srgbClr val="7030A0"/>
                </a:solidFill>
                <a:latin typeface="Rockwell Extra Bold" panose="02060903040505020403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Travel</a:t>
            </a:r>
            <a:endParaRPr lang="fr-FR" sz="4400" b="1" dirty="0">
              <a:solidFill>
                <a:srgbClr val="7030A0"/>
              </a:solidFill>
              <a:latin typeface="Rockwell Extra Bold" panose="02060903040505020403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9664" y="3398197"/>
            <a:ext cx="3849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 </a:t>
            </a:r>
            <a:r>
              <a:rPr lang="en-GB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timeline</a:t>
            </a:r>
            <a:r>
              <a:rPr lang="en-GB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450850">
              <a:spcAft>
                <a:spcPts val="600"/>
              </a:spcAft>
            </a:pPr>
            <a:r>
              <a:rPr lang="en-GB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 </a:t>
            </a:r>
            <a:r>
              <a:rPr lang="en-GB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navigation</a:t>
            </a:r>
          </a:p>
          <a:p>
            <a:pPr marL="900113">
              <a:spcAft>
                <a:spcPts val="600"/>
              </a:spcAft>
            </a:pPr>
            <a:r>
              <a:rPr lang="en-GB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legal cases</a:t>
            </a:r>
            <a:endParaRPr lang="en-GB" sz="1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3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3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0690" y="1167619"/>
            <a:ext cx="592408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Dealing with</a:t>
            </a:r>
          </a:p>
          <a:p>
            <a:pPr algn="ctr"/>
            <a:r>
              <a:rPr lang="en-GB" sz="5400" b="1" dirty="0" smtClean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large &amp; </a:t>
            </a:r>
            <a:r>
              <a:rPr lang="en-GB" sz="5400" b="1" dirty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 </a:t>
            </a:r>
            <a:r>
              <a:rPr lang="en-GB" sz="5400" b="1" dirty="0" smtClean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cases</a:t>
            </a:r>
            <a:endParaRPr lang="en-US" sz="5400" b="1" dirty="0">
              <a:ln w="0">
                <a:solidFill>
                  <a:srgbClr val="7030A0"/>
                </a:solidFill>
              </a:ln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9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1169" y="1600201"/>
            <a:ext cx="1731518" cy="1731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2237" y="402782"/>
            <a:ext cx="1197418" cy="119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2237" y="3267636"/>
            <a:ext cx="1092572" cy="1092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0611" y="3331719"/>
            <a:ext cx="1092572" cy="1092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51671" y="332444"/>
            <a:ext cx="1197418" cy="119741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4025713" y="2571750"/>
            <a:ext cx="1092572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file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/>
          <p:nvPr/>
        </p:nvSpPr>
        <p:spPr>
          <a:xfrm rot="2072227">
            <a:off x="2619656" y="1600201"/>
            <a:ext cx="1041514" cy="6051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/>
          <p:nvPr/>
        </p:nvSpPr>
        <p:spPr>
          <a:xfrm rot="-1475090">
            <a:off x="2631913" y="3199455"/>
            <a:ext cx="1041514" cy="6051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/>
          <p:nvPr/>
        </p:nvSpPr>
        <p:spPr>
          <a:xfrm rot="-9545615">
            <a:off x="5236475" y="3156775"/>
            <a:ext cx="1041514" cy="6051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/>
          <p:nvPr/>
        </p:nvSpPr>
        <p:spPr>
          <a:xfrm rot="7957724">
            <a:off x="5320202" y="1582067"/>
            <a:ext cx="1041514" cy="6051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8" presetClass="entr" presetSubtype="9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 animBg="1"/>
      <p:bldP spid="143" grpId="0" animBg="1"/>
      <p:bldP spid="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8B52399-4465-43CA-BD6D-D20205548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85" t="9928" r="24930" b="12165"/>
          <a:stretch/>
        </p:blipFill>
        <p:spPr>
          <a:xfrm>
            <a:off x="2732735" y="464066"/>
            <a:ext cx="3678529" cy="4008476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7C45A7EE-E537-47D5-9D81-ECA845A1F0E5}"/>
              </a:ext>
            </a:extLst>
          </p:cNvPr>
          <p:cNvSpPr/>
          <p:nvPr/>
        </p:nvSpPr>
        <p:spPr>
          <a:xfrm>
            <a:off x="3402418" y="1499191"/>
            <a:ext cx="2371061" cy="2014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68FF69D-42D8-415D-A6D9-831DE383B198}"/>
              </a:ext>
            </a:extLst>
          </p:cNvPr>
          <p:cNvSpPr/>
          <p:nvPr/>
        </p:nvSpPr>
        <p:spPr>
          <a:xfrm rot="21242757">
            <a:off x="4272146" y="760348"/>
            <a:ext cx="540000" cy="561600"/>
          </a:xfrm>
          <a:prstGeom prst="rightArrow">
            <a:avLst/>
          </a:prstGeom>
          <a:solidFill>
            <a:srgbClr val="007B9A"/>
          </a:solidFill>
          <a:ln>
            <a:solidFill>
              <a:srgbClr val="007B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D73224-07E0-4A2A-B3D3-A5445E1994EE}"/>
              </a:ext>
            </a:extLst>
          </p:cNvPr>
          <p:cNvSpPr txBox="1"/>
          <p:nvPr/>
        </p:nvSpPr>
        <p:spPr>
          <a:xfrm>
            <a:off x="4295553" y="3189767"/>
            <a:ext cx="595424" cy="3238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F242E4-DD95-4C37-B1D8-5CE652B91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73" y="1700225"/>
            <a:ext cx="1962150" cy="1536157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999B95E-9438-47A8-8BB0-203B60B2DC73}"/>
              </a:ext>
            </a:extLst>
          </p:cNvPr>
          <p:cNvSpPr txBox="1"/>
          <p:nvPr/>
        </p:nvSpPr>
        <p:spPr>
          <a:xfrm>
            <a:off x="4244474" y="2230843"/>
            <a:ext cx="3881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>
                <a:solidFill>
                  <a:srgbClr val="7030A0"/>
                </a:solidFill>
                <a:latin typeface="Ink Free" panose="03080402000500000000" pitchFamily="66" charset="0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Case</a:t>
            </a:r>
            <a:r>
              <a:rPr lang="sv-SE" sz="4800" b="1" dirty="0">
                <a:solidFill>
                  <a:srgbClr val="7030A0"/>
                </a:solidFill>
                <a:latin typeface="Rockwell Extra Bold" panose="02060903040505020403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Travel</a:t>
            </a:r>
            <a:endParaRPr lang="fr-FR" sz="4400" b="1" dirty="0">
              <a:solidFill>
                <a:srgbClr val="7030A0"/>
              </a:solidFill>
              <a:latin typeface="Rockwell Extra Bold" panose="02060903040505020403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5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3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3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 descr="Image result for GIF uploa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162" y="3410375"/>
            <a:ext cx="3613700" cy="9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41" y="471268"/>
            <a:ext cx="3649383" cy="2785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3667538" y="290147"/>
            <a:ext cx="554390" cy="46161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 rot="4125233">
            <a:off x="4431063" y="658753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/>
          <p:nvPr/>
        </p:nvSpPr>
        <p:spPr>
          <a:xfrm rot="4125233">
            <a:off x="4431075" y="1841087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 rot="-6539503">
            <a:off x="2657468" y="1272863"/>
            <a:ext cx="810309" cy="840763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 rot="-6640960">
            <a:off x="2660835" y="3718519"/>
            <a:ext cx="810325" cy="840802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 rot="-6822500">
            <a:off x="2639078" y="2491946"/>
            <a:ext cx="810285" cy="84065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/>
          <p:nvPr/>
        </p:nvSpPr>
        <p:spPr>
          <a:xfrm rot="-6511329">
            <a:off x="2655333" y="159871"/>
            <a:ext cx="810271" cy="84072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 rot="4125342">
            <a:off x="4435184" y="3023386"/>
            <a:ext cx="810324" cy="84066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 rot="4125233">
            <a:off x="4449681" y="4139982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3651625" y="3276031"/>
            <a:ext cx="615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</a:t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3637350" y="2093724"/>
            <a:ext cx="615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2018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</a:t>
            </a:r>
            <a:endParaRPr dirty="0"/>
          </a:p>
        </p:txBody>
      </p:sp>
      <p:sp>
        <p:nvSpPr>
          <p:cNvPr id="167" name="Google Shape;167;p28"/>
          <p:cNvSpPr txBox="1"/>
          <p:nvPr/>
        </p:nvSpPr>
        <p:spPr>
          <a:xfrm>
            <a:off x="3635188" y="412525"/>
            <a:ext cx="615000" cy="59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2018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Jan</a:t>
            </a:r>
            <a:endParaRPr dirty="0"/>
          </a:p>
        </p:txBody>
      </p:sp>
      <p:sp>
        <p:nvSpPr>
          <p:cNvPr id="169" name="Google Shape;169;p28"/>
          <p:cNvSpPr txBox="1"/>
          <p:nvPr/>
        </p:nvSpPr>
        <p:spPr>
          <a:xfrm>
            <a:off x="6552375" y="234749"/>
            <a:ext cx="2113200" cy="44589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</a:t>
            </a:r>
            <a:r>
              <a:rPr lang="en" dirty="0" smtClean="0"/>
              <a:t>Summary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3667538" y="290147"/>
            <a:ext cx="554390" cy="46161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 rot="4125233">
            <a:off x="4431063" y="658753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/>
          <p:nvPr/>
        </p:nvSpPr>
        <p:spPr>
          <a:xfrm rot="4125233">
            <a:off x="4431075" y="1841087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 rot="-6539503">
            <a:off x="2657468" y="1272863"/>
            <a:ext cx="810309" cy="840763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 rot="-6640960">
            <a:off x="2660835" y="3718519"/>
            <a:ext cx="810325" cy="840802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 rot="-6822500">
            <a:off x="2639078" y="2491946"/>
            <a:ext cx="810285" cy="84065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/>
          <p:nvPr/>
        </p:nvSpPr>
        <p:spPr>
          <a:xfrm rot="-6511329">
            <a:off x="2655333" y="159871"/>
            <a:ext cx="810271" cy="84072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 rot="4125342">
            <a:off x="4435184" y="3023386"/>
            <a:ext cx="810324" cy="84066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 rot="4125233">
            <a:off x="4449681" y="4139982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3651625" y="3276031"/>
            <a:ext cx="615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2018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Mar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637350" y="2093724"/>
            <a:ext cx="615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2018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Feb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635188" y="412525"/>
            <a:ext cx="615000" cy="59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2018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Jan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6552375" y="234749"/>
            <a:ext cx="2113200" cy="445895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Case </a:t>
            </a:r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Summary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21045149">
            <a:off x="905779" y="1590174"/>
            <a:ext cx="607381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Get your overview</a:t>
            </a:r>
          </a:p>
          <a:p>
            <a:pPr algn="ctr"/>
            <a:r>
              <a:rPr lang="en-US" sz="5400" b="0" cap="none" spc="0" dirty="0" smtClean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of the case</a:t>
            </a:r>
            <a:endParaRPr lang="en-US" sz="5400" b="0" cap="none" spc="0" dirty="0">
              <a:ln w="0">
                <a:solidFill>
                  <a:srgbClr val="7030A0"/>
                </a:solidFill>
              </a:ln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301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3667538" y="290147"/>
            <a:ext cx="554390" cy="46161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 rot="4125233">
            <a:off x="4431063" y="658753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/>
          <p:nvPr/>
        </p:nvSpPr>
        <p:spPr>
          <a:xfrm rot="4125233">
            <a:off x="4431075" y="1841087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 rot="-6539503">
            <a:off x="2657468" y="1272863"/>
            <a:ext cx="810309" cy="840763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 rot="-6640960">
            <a:off x="2660835" y="3718519"/>
            <a:ext cx="810325" cy="840802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 rot="-6822500">
            <a:off x="2639078" y="2491946"/>
            <a:ext cx="810285" cy="84065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/>
          <p:nvPr/>
        </p:nvSpPr>
        <p:spPr>
          <a:xfrm rot="-6511329">
            <a:off x="2655333" y="159871"/>
            <a:ext cx="810271" cy="84072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 rot="4125342">
            <a:off x="4435184" y="3023386"/>
            <a:ext cx="810324" cy="84066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 rot="4125233">
            <a:off x="4449681" y="4139982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3651625" y="3276031"/>
            <a:ext cx="615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</a:t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3637350" y="2093724"/>
            <a:ext cx="615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2018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</a:t>
            </a:r>
            <a:endParaRPr dirty="0"/>
          </a:p>
        </p:txBody>
      </p:sp>
      <p:sp>
        <p:nvSpPr>
          <p:cNvPr id="167" name="Google Shape;167;p28"/>
          <p:cNvSpPr txBox="1"/>
          <p:nvPr/>
        </p:nvSpPr>
        <p:spPr>
          <a:xfrm>
            <a:off x="3635188" y="412525"/>
            <a:ext cx="615000" cy="59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2018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Jan</a:t>
            </a:r>
            <a:endParaRPr dirty="0"/>
          </a:p>
        </p:txBody>
      </p:sp>
      <p:sp>
        <p:nvSpPr>
          <p:cNvPr id="169" name="Google Shape;169;p28"/>
          <p:cNvSpPr txBox="1"/>
          <p:nvPr/>
        </p:nvSpPr>
        <p:spPr>
          <a:xfrm>
            <a:off x="6552375" y="234749"/>
            <a:ext cx="2113200" cy="44589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</a:t>
            </a:r>
            <a:r>
              <a:rPr lang="en" dirty="0" smtClean="0"/>
              <a:t>Summary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17" name="Google Shape;192;p29" descr="Image result for click ic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84709">
            <a:off x="7939303" y="222907"/>
            <a:ext cx="800489" cy="80048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69;p28"/>
          <p:cNvSpPr txBox="1"/>
          <p:nvPr/>
        </p:nvSpPr>
        <p:spPr>
          <a:xfrm>
            <a:off x="6552375" y="234749"/>
            <a:ext cx="2113200" cy="461225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</a:t>
            </a:r>
            <a:r>
              <a:rPr lang="en" dirty="0" smtClean="0"/>
              <a:t>Summary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NAMES</a:t>
            </a:r>
          </a:p>
          <a:p>
            <a:pPr marL="268288" lvl="1"/>
            <a:r>
              <a:rPr lang="en" dirty="0" smtClean="0"/>
              <a:t>Silke Graf</a:t>
            </a:r>
          </a:p>
          <a:p>
            <a:pPr marL="268288" lvl="1"/>
            <a:r>
              <a:rPr lang="en" dirty="0" smtClean="0"/>
              <a:t>Clemens Henökl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DATES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23.5.2018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12.6.2018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ARTICLES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Art 1 GDPR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§ 25 MSchG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NUMBERS</a:t>
            </a:r>
          </a:p>
          <a:p>
            <a:pPr marL="268288" lvl="1"/>
            <a:r>
              <a:rPr lang="de-AT" dirty="0" smtClean="0"/>
              <a:t>10</a:t>
            </a:r>
          </a:p>
          <a:p>
            <a:pPr marL="268288" lvl="1"/>
            <a:r>
              <a:rPr lang="de-AT" dirty="0" smtClean="0"/>
              <a:t>35</a:t>
            </a:r>
          </a:p>
          <a:p>
            <a:pPr marL="268288" lvl="1"/>
            <a:r>
              <a:rPr lang="de-AT" dirty="0" smtClean="0"/>
              <a:t>35.700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A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 smtClean="0"/>
              <a:t>COURT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 smtClean="0"/>
              <a:t>High Court</a:t>
            </a:r>
          </a:p>
        </p:txBody>
      </p:sp>
    </p:spTree>
    <p:extLst>
      <p:ext uri="{BB962C8B-B14F-4D97-AF65-F5344CB8AC3E}">
        <p14:creationId xmlns:p14="http://schemas.microsoft.com/office/powerpoint/2010/main" val="69476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3667538" y="290147"/>
            <a:ext cx="554400" cy="461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/>
          <p:nvPr/>
        </p:nvSpPr>
        <p:spPr>
          <a:xfrm rot="4125233">
            <a:off x="4431063" y="658753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/>
          <p:nvPr/>
        </p:nvSpPr>
        <p:spPr>
          <a:xfrm rot="4125233">
            <a:off x="4431075" y="1841087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/>
          <p:nvPr/>
        </p:nvSpPr>
        <p:spPr>
          <a:xfrm rot="-6539503">
            <a:off x="2657468" y="1272863"/>
            <a:ext cx="810309" cy="840763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9"/>
          <p:cNvSpPr/>
          <p:nvPr/>
        </p:nvSpPr>
        <p:spPr>
          <a:xfrm rot="-6640960">
            <a:off x="2660835" y="3718519"/>
            <a:ext cx="810325" cy="840802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/>
          <p:nvPr/>
        </p:nvSpPr>
        <p:spPr>
          <a:xfrm rot="-6822500">
            <a:off x="2639078" y="2491946"/>
            <a:ext cx="810285" cy="84065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9"/>
          <p:cNvSpPr/>
          <p:nvPr/>
        </p:nvSpPr>
        <p:spPr>
          <a:xfrm rot="-6511329">
            <a:off x="2655333" y="159871"/>
            <a:ext cx="810271" cy="84072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/>
          <p:nvPr/>
        </p:nvSpPr>
        <p:spPr>
          <a:xfrm rot="4125233">
            <a:off x="4435112" y="3023392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9"/>
          <p:cNvSpPr/>
          <p:nvPr/>
        </p:nvSpPr>
        <p:spPr>
          <a:xfrm rot="4125233">
            <a:off x="4449681" y="4139982"/>
            <a:ext cx="810487" cy="840684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3651625" y="3276031"/>
            <a:ext cx="615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2018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Mar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3637350" y="2093724"/>
            <a:ext cx="615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2018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Feb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3635188" y="412525"/>
            <a:ext cx="6150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2018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Jan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Google Shape;169;p28"/>
          <p:cNvSpPr txBox="1"/>
          <p:nvPr/>
        </p:nvSpPr>
        <p:spPr>
          <a:xfrm>
            <a:off x="6552375" y="234749"/>
            <a:ext cx="2113200" cy="4612259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Case </a:t>
            </a:r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Summary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NAMES</a:t>
            </a:r>
          </a:p>
          <a:p>
            <a:pPr marL="268288" lvl="1"/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Silke Graf</a:t>
            </a:r>
          </a:p>
          <a:p>
            <a:pPr marL="268288" lvl="1"/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Clemens Henökl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DATES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23.5.2018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12.6.2018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ARTICLES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Art 1 GDPR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§ 25 MSchG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85000"/>
                  </a:schemeClr>
                </a:solidFill>
              </a:rPr>
              <a:t>NUMBERS</a:t>
            </a:r>
          </a:p>
          <a:p>
            <a:pPr marL="268288" lvl="1"/>
            <a:r>
              <a:rPr lang="de-AT" dirty="0" smtClean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  <a:p>
            <a:pPr marL="268288" lvl="1"/>
            <a:r>
              <a:rPr lang="de-AT" dirty="0" smtClean="0">
                <a:solidFill>
                  <a:schemeClr val="bg1">
                    <a:lumMod val="85000"/>
                  </a:schemeClr>
                </a:solidFill>
              </a:rPr>
              <a:t>35</a:t>
            </a:r>
          </a:p>
          <a:p>
            <a:pPr marL="268288" lvl="1"/>
            <a:r>
              <a:rPr lang="de-AT" dirty="0" smtClean="0">
                <a:solidFill>
                  <a:schemeClr val="bg1">
                    <a:lumMod val="85000"/>
                  </a:schemeClr>
                </a:solidFill>
              </a:rPr>
              <a:t>35.700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AT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 smtClean="0">
                <a:solidFill>
                  <a:schemeClr val="bg1">
                    <a:lumMod val="85000"/>
                  </a:schemeClr>
                </a:solidFill>
              </a:rPr>
              <a:t>COURT</a:t>
            </a:r>
          </a:p>
          <a:p>
            <a:pPr marL="268288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 smtClean="0">
                <a:solidFill>
                  <a:schemeClr val="bg1">
                    <a:lumMod val="85000"/>
                  </a:schemeClr>
                </a:solidFill>
              </a:rPr>
              <a:t>High Court</a:t>
            </a:r>
          </a:p>
        </p:txBody>
      </p:sp>
      <p:sp>
        <p:nvSpPr>
          <p:cNvPr id="16" name="Rectangle 15"/>
          <p:cNvSpPr/>
          <p:nvPr/>
        </p:nvSpPr>
        <p:spPr>
          <a:xfrm rot="21045149">
            <a:off x="434971" y="1543309"/>
            <a:ext cx="794513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Look for data categories &amp; their values</a:t>
            </a:r>
            <a:endParaRPr lang="en-US" sz="5400" b="0" cap="none" spc="0" dirty="0">
              <a:ln w="0">
                <a:solidFill>
                  <a:srgbClr val="7030A0"/>
                </a:solidFill>
              </a:ln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69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(16:9)</PresentationFormat>
  <Paragraphs>267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Black</vt:lpstr>
      <vt:lpstr>Calibri</vt:lpstr>
      <vt:lpstr>Courier New</vt:lpstr>
      <vt:lpstr>Ink Free</vt:lpstr>
      <vt:lpstr>Microsoft GothicNeo</vt:lpstr>
      <vt:lpstr>Rockwell Extra Bold</vt:lpstr>
      <vt:lpstr>STHupo</vt:lpstr>
      <vt:lpstr>Times New Roman</vt:lpstr>
      <vt:lpstr>Verdana</vt:lpstr>
      <vt:lpstr>Simple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Forecast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Silke Graf</cp:lastModifiedBy>
  <cp:revision>27</cp:revision>
  <dcterms:modified xsi:type="dcterms:W3CDTF">2018-09-18T12:54:39Z</dcterms:modified>
</cp:coreProperties>
</file>