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78" r:id="rId3"/>
    <p:sldId id="276" r:id="rId4"/>
    <p:sldId id="257" r:id="rId5"/>
    <p:sldId id="282" r:id="rId6"/>
    <p:sldId id="281" r:id="rId7"/>
    <p:sldId id="275" r:id="rId8"/>
    <p:sldId id="28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6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fdfa98f0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1fdfa98f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fe50ec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fe50ec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2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fe50ec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fe50ec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24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2" cy="514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2136" y="1195754"/>
            <a:ext cx="738712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Dealing with</a:t>
            </a:r>
          </a:p>
          <a:p>
            <a:pPr algn="ctr"/>
            <a:r>
              <a:rPr lang="en-GB" sz="5400" b="1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 &amp; long-term cases</a:t>
            </a:r>
            <a:endParaRPr lang="en-US" sz="5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169" y="1600201"/>
            <a:ext cx="1731518" cy="173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237" y="402782"/>
            <a:ext cx="1197418" cy="119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2237" y="3267636"/>
            <a:ext cx="1092572" cy="10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0611" y="3331719"/>
            <a:ext cx="1092572" cy="10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1671" y="332444"/>
            <a:ext cx="1197418" cy="11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4025713" y="2571750"/>
            <a:ext cx="109257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file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 rot="2072227">
            <a:off x="2619656" y="1600201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 rot="-1475090">
            <a:off x="2631913" y="3199455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 rot="-9545615">
            <a:off x="5236475" y="3156775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 rot="7957724">
            <a:off x="5320202" y="1582067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B52399-4465-43CA-BD6D-D20205548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5" t="9928" r="24930" b="12165"/>
          <a:stretch/>
        </p:blipFill>
        <p:spPr>
          <a:xfrm>
            <a:off x="1361135" y="295254"/>
            <a:ext cx="3678529" cy="400847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C45A7EE-E537-47D5-9D81-ECA845A1F0E5}"/>
              </a:ext>
            </a:extLst>
          </p:cNvPr>
          <p:cNvSpPr/>
          <p:nvPr/>
        </p:nvSpPr>
        <p:spPr>
          <a:xfrm>
            <a:off x="2030818" y="1330379"/>
            <a:ext cx="2371061" cy="2014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8FF69D-42D8-415D-A6D9-831DE383B198}"/>
              </a:ext>
            </a:extLst>
          </p:cNvPr>
          <p:cNvSpPr/>
          <p:nvPr/>
        </p:nvSpPr>
        <p:spPr>
          <a:xfrm rot="21242757">
            <a:off x="2900546" y="591536"/>
            <a:ext cx="540000" cy="561600"/>
          </a:xfrm>
          <a:prstGeom prst="rightArrow">
            <a:avLst/>
          </a:prstGeom>
          <a:solidFill>
            <a:srgbClr val="007B9A"/>
          </a:solidFill>
          <a:ln>
            <a:solidFill>
              <a:srgbClr val="007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D73224-07E0-4A2A-B3D3-A5445E1994EE}"/>
              </a:ext>
            </a:extLst>
          </p:cNvPr>
          <p:cNvSpPr txBox="1"/>
          <p:nvPr/>
        </p:nvSpPr>
        <p:spPr>
          <a:xfrm>
            <a:off x="2923953" y="3020955"/>
            <a:ext cx="595424" cy="323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F242E4-DD95-4C37-B1D8-5CE652B9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73" y="1531413"/>
            <a:ext cx="1962150" cy="153615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999B95E-9438-47A8-8BB0-203B60B2DC73}"/>
              </a:ext>
            </a:extLst>
          </p:cNvPr>
          <p:cNvSpPr txBox="1"/>
          <p:nvPr/>
        </p:nvSpPr>
        <p:spPr>
          <a:xfrm>
            <a:off x="2872874" y="2062031"/>
            <a:ext cx="388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>
                <a:solidFill>
                  <a:srgbClr val="7030A0"/>
                </a:solidFill>
                <a:latin typeface="Ink Free" panose="03080402000500000000" pitchFamily="66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Case</a:t>
            </a:r>
            <a:r>
              <a:rPr lang="sv-SE" sz="4800" b="1" dirty="0">
                <a:solidFill>
                  <a:srgbClr val="7030A0"/>
                </a:solidFill>
                <a:latin typeface="Rockwell Extra Bold" panose="02060903040505020403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Travel</a:t>
            </a:r>
            <a:endParaRPr lang="fr-FR" sz="4400" b="1" dirty="0">
              <a:solidFill>
                <a:srgbClr val="7030A0"/>
              </a:solidFill>
              <a:latin typeface="Rockwell Extra Bold" panose="02060903040505020403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9664" y="3344806"/>
            <a:ext cx="3849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timeline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450850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navigation</a:t>
            </a:r>
          </a:p>
          <a:p>
            <a:pPr marL="900113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legal cases</a:t>
            </a:r>
            <a:endParaRPr lang="en-GB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3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252" y="273844"/>
            <a:ext cx="8255098" cy="994172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Minimum viable product features</a:t>
            </a:r>
            <a:endParaRPr lang="en-GB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654" y="1369219"/>
            <a:ext cx="6476427" cy="3263504"/>
          </a:xfrm>
        </p:spPr>
        <p:txBody>
          <a:bodyPr/>
          <a:lstStyle/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Upload a case and get a timeline as smart overview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Look for data categories &amp; their values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Tag important keywords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913831" y="240190"/>
            <a:ext cx="1035900" cy="4531219"/>
            <a:chOff x="7913831" y="240190"/>
            <a:chExt cx="1035900" cy="4531219"/>
          </a:xfrm>
        </p:grpSpPr>
        <p:sp>
          <p:nvSpPr>
            <p:cNvPr id="7" name="Google Shape;202;p30"/>
            <p:cNvSpPr/>
            <p:nvPr/>
          </p:nvSpPr>
          <p:spPr>
            <a:xfrm>
              <a:off x="8389993" y="240190"/>
              <a:ext cx="77693" cy="45312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03;p30"/>
            <p:cNvSpPr>
              <a:spLocks noChangeAspect="1"/>
            </p:cNvSpPr>
            <p:nvPr/>
          </p:nvSpPr>
          <p:spPr>
            <a:xfrm rot="4125233">
              <a:off x="8568649" y="1506846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;p30"/>
            <p:cNvSpPr>
              <a:spLocks noChangeAspect="1"/>
            </p:cNvSpPr>
            <p:nvPr/>
          </p:nvSpPr>
          <p:spPr>
            <a:xfrm rot="4125233">
              <a:off x="8588753" y="254275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5;p30"/>
            <p:cNvSpPr>
              <a:spLocks noChangeAspect="1"/>
            </p:cNvSpPr>
            <p:nvPr/>
          </p:nvSpPr>
          <p:spPr>
            <a:xfrm rot="15060497">
              <a:off x="7936794" y="2302834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;p30"/>
            <p:cNvSpPr>
              <a:spLocks noChangeAspect="1"/>
            </p:cNvSpPr>
            <p:nvPr/>
          </p:nvSpPr>
          <p:spPr>
            <a:xfrm rot="14959040">
              <a:off x="7949657" y="4279077"/>
              <a:ext cx="324000" cy="3302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7;p30"/>
            <p:cNvSpPr>
              <a:spLocks noChangeAspect="1"/>
            </p:cNvSpPr>
            <p:nvPr/>
          </p:nvSpPr>
          <p:spPr>
            <a:xfrm rot="14777500">
              <a:off x="7930985" y="2973764"/>
              <a:ext cx="324000" cy="330199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8;p30"/>
            <p:cNvSpPr>
              <a:spLocks noChangeAspect="1"/>
            </p:cNvSpPr>
            <p:nvPr/>
          </p:nvSpPr>
          <p:spPr>
            <a:xfrm rot="15088671">
              <a:off x="7916947" y="367853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;p30"/>
            <p:cNvSpPr>
              <a:spLocks noChangeAspect="1"/>
            </p:cNvSpPr>
            <p:nvPr/>
          </p:nvSpPr>
          <p:spPr>
            <a:xfrm rot="4125233">
              <a:off x="8605050" y="3468619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10;p30"/>
            <p:cNvSpPr>
              <a:spLocks noChangeAspect="1"/>
            </p:cNvSpPr>
            <p:nvPr/>
          </p:nvSpPr>
          <p:spPr>
            <a:xfrm rot="4125233">
              <a:off x="8622667" y="439449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4" name="Picture 6" descr="Image result for icon tim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3" y="1461105"/>
            <a:ext cx="422030" cy="37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con Lup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5"/>
          <a:stretch/>
        </p:blipFill>
        <p:spPr bwMode="auto">
          <a:xfrm>
            <a:off x="496556" y="2237167"/>
            <a:ext cx="442466" cy="4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icon t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9" y="2918619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218" y="273844"/>
            <a:ext cx="8262132" cy="994172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Forecast</a:t>
            </a:r>
            <a:endParaRPr lang="en-GB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654" y="1369219"/>
            <a:ext cx="6476427" cy="3263504"/>
          </a:xfrm>
        </p:spPr>
        <p:txBody>
          <a:bodyPr/>
          <a:lstStyle/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Automatic trigger of further events (e.g. generation of documents)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Point to potential deadlines &amp; automatic calculation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Open laws and decisions in the web by click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Adding personal notes to events &amp; sharing them </a:t>
            </a:r>
          </a:p>
          <a:p>
            <a:pPr marL="95250" indent="0">
              <a:spcAft>
                <a:spcPts val="3000"/>
              </a:spcAft>
              <a:buNone/>
            </a:pP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13831" y="240190"/>
            <a:ext cx="1035900" cy="4531219"/>
            <a:chOff x="7913831" y="240190"/>
            <a:chExt cx="1035900" cy="4531219"/>
          </a:xfrm>
        </p:grpSpPr>
        <p:sp>
          <p:nvSpPr>
            <p:cNvPr id="7" name="Google Shape;202;p30"/>
            <p:cNvSpPr/>
            <p:nvPr/>
          </p:nvSpPr>
          <p:spPr>
            <a:xfrm>
              <a:off x="8389993" y="240190"/>
              <a:ext cx="77693" cy="45312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03;p30"/>
            <p:cNvSpPr>
              <a:spLocks noChangeAspect="1"/>
            </p:cNvSpPr>
            <p:nvPr/>
          </p:nvSpPr>
          <p:spPr>
            <a:xfrm rot="4125233">
              <a:off x="8568649" y="1506846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;p30"/>
            <p:cNvSpPr>
              <a:spLocks noChangeAspect="1"/>
            </p:cNvSpPr>
            <p:nvPr/>
          </p:nvSpPr>
          <p:spPr>
            <a:xfrm rot="4125233">
              <a:off x="8588753" y="254275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5;p30"/>
            <p:cNvSpPr>
              <a:spLocks noChangeAspect="1"/>
            </p:cNvSpPr>
            <p:nvPr/>
          </p:nvSpPr>
          <p:spPr>
            <a:xfrm rot="15060497">
              <a:off x="7936794" y="2302834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;p30"/>
            <p:cNvSpPr>
              <a:spLocks noChangeAspect="1"/>
            </p:cNvSpPr>
            <p:nvPr/>
          </p:nvSpPr>
          <p:spPr>
            <a:xfrm rot="14959040">
              <a:off x="7949657" y="4279077"/>
              <a:ext cx="324000" cy="3302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7;p30"/>
            <p:cNvSpPr>
              <a:spLocks noChangeAspect="1"/>
            </p:cNvSpPr>
            <p:nvPr/>
          </p:nvSpPr>
          <p:spPr>
            <a:xfrm rot="14777500">
              <a:off x="7930985" y="2973764"/>
              <a:ext cx="324000" cy="330199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8;p30"/>
            <p:cNvSpPr>
              <a:spLocks noChangeAspect="1"/>
            </p:cNvSpPr>
            <p:nvPr/>
          </p:nvSpPr>
          <p:spPr>
            <a:xfrm rot="15088671">
              <a:off x="7916947" y="367853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;p30"/>
            <p:cNvSpPr>
              <a:spLocks noChangeAspect="1"/>
            </p:cNvSpPr>
            <p:nvPr/>
          </p:nvSpPr>
          <p:spPr>
            <a:xfrm rot="4125233">
              <a:off x="8605050" y="3468619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10;p30"/>
            <p:cNvSpPr>
              <a:spLocks noChangeAspect="1"/>
            </p:cNvSpPr>
            <p:nvPr/>
          </p:nvSpPr>
          <p:spPr>
            <a:xfrm rot="4125233">
              <a:off x="8622667" y="439449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3;p30"/>
          <p:cNvSpPr>
            <a:spLocks noChangeAspect="1"/>
          </p:cNvSpPr>
          <p:nvPr/>
        </p:nvSpPr>
        <p:spPr>
          <a:xfrm rot="4125233">
            <a:off x="525068" y="1468114"/>
            <a:ext cx="432000" cy="4401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symbol kal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4" y="2321569"/>
            <a:ext cx="646245" cy="64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con com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2" y="4029254"/>
            <a:ext cx="450420" cy="4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con para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6" y="3258512"/>
            <a:ext cx="222997" cy="50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B52399-4465-43CA-BD6D-D20205548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5" t="9928" r="24930" b="12165"/>
          <a:stretch/>
        </p:blipFill>
        <p:spPr>
          <a:xfrm>
            <a:off x="1361135" y="295254"/>
            <a:ext cx="3678529" cy="400847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C45A7EE-E537-47D5-9D81-ECA845A1F0E5}"/>
              </a:ext>
            </a:extLst>
          </p:cNvPr>
          <p:cNvSpPr/>
          <p:nvPr/>
        </p:nvSpPr>
        <p:spPr>
          <a:xfrm>
            <a:off x="2030818" y="1330379"/>
            <a:ext cx="2371061" cy="2014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8FF69D-42D8-415D-A6D9-831DE383B198}"/>
              </a:ext>
            </a:extLst>
          </p:cNvPr>
          <p:cNvSpPr/>
          <p:nvPr/>
        </p:nvSpPr>
        <p:spPr>
          <a:xfrm rot="21242757">
            <a:off x="2900546" y="591536"/>
            <a:ext cx="540000" cy="561600"/>
          </a:xfrm>
          <a:prstGeom prst="rightArrow">
            <a:avLst/>
          </a:prstGeom>
          <a:solidFill>
            <a:srgbClr val="007B9A"/>
          </a:solidFill>
          <a:ln>
            <a:solidFill>
              <a:srgbClr val="007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D73224-07E0-4A2A-B3D3-A5445E1994EE}"/>
              </a:ext>
            </a:extLst>
          </p:cNvPr>
          <p:cNvSpPr txBox="1"/>
          <p:nvPr/>
        </p:nvSpPr>
        <p:spPr>
          <a:xfrm>
            <a:off x="2923953" y="3020955"/>
            <a:ext cx="595424" cy="323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F242E4-DD95-4C37-B1D8-5CE652B9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73" y="1531413"/>
            <a:ext cx="1962150" cy="153615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999B95E-9438-47A8-8BB0-203B60B2DC73}"/>
              </a:ext>
            </a:extLst>
          </p:cNvPr>
          <p:cNvSpPr txBox="1"/>
          <p:nvPr/>
        </p:nvSpPr>
        <p:spPr>
          <a:xfrm>
            <a:off x="2872874" y="2062031"/>
            <a:ext cx="388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>
                <a:solidFill>
                  <a:srgbClr val="7030A0"/>
                </a:solidFill>
                <a:latin typeface="Ink Free" panose="03080402000500000000" pitchFamily="66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Case</a:t>
            </a:r>
            <a:r>
              <a:rPr lang="sv-SE" sz="4800" b="1" dirty="0">
                <a:solidFill>
                  <a:srgbClr val="7030A0"/>
                </a:solidFill>
                <a:latin typeface="Rockwell Extra Bold" panose="02060903040505020403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Travel</a:t>
            </a:r>
            <a:endParaRPr lang="fr-FR" sz="4400" b="1" dirty="0">
              <a:solidFill>
                <a:srgbClr val="7030A0"/>
              </a:solidFill>
              <a:latin typeface="Rockwell Extra Bold" panose="02060903040505020403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9664" y="3344806"/>
            <a:ext cx="3849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timeline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450850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navigation</a:t>
            </a:r>
          </a:p>
          <a:p>
            <a:pPr marL="900113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legal cases</a:t>
            </a:r>
            <a:endParaRPr lang="en-GB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3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32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Ink Free</vt:lpstr>
      <vt:lpstr>Microsoft GothicNeo</vt:lpstr>
      <vt:lpstr>Rockwell Extra Bold</vt:lpstr>
      <vt:lpstr>STHupo</vt:lpstr>
      <vt:lpstr>Times New Roman</vt:lpstr>
      <vt:lpstr>Verdana</vt:lpstr>
      <vt:lpstr>Simple Light</vt:lpstr>
      <vt:lpstr>Thème Office</vt:lpstr>
      <vt:lpstr>PowerPoint Presentation</vt:lpstr>
      <vt:lpstr>PowerPoint Presentation</vt:lpstr>
      <vt:lpstr>PowerPoint Presentation</vt:lpstr>
      <vt:lpstr>PowerPoint Presentation</vt:lpstr>
      <vt:lpstr>Minimum viable product features</vt:lpstr>
      <vt:lpstr>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Graf</dc:creator>
  <cp:lastModifiedBy>Silke Graf</cp:lastModifiedBy>
  <cp:revision>33</cp:revision>
  <dcterms:modified xsi:type="dcterms:W3CDTF">2018-09-18T14:46:00Z</dcterms:modified>
</cp:coreProperties>
</file>