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8" autoAdjust="0"/>
    <p:restoredTop sz="94660"/>
  </p:normalViewPr>
  <p:slideViewPr>
    <p:cSldViewPr snapToGrid="0">
      <p:cViewPr varScale="1">
        <p:scale>
          <a:sx n="66" d="100"/>
          <a:sy n="66" d="100"/>
        </p:scale>
        <p:origin x="93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67CF-0583-C885-1A25-7D1665BEE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DE35-A4CD-BA43-DEF1-F8FE228E8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77E86-6ED8-BD6D-5BE8-063BD1E7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BFAE-7D6F-6FBC-7149-A4EB023D2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BA1F-F154-5729-21FA-A39104C0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9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F4A8-E845-2DB4-8FBF-62B7307B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0609D-5A81-EE3E-55C9-2FD372A85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B1AC5-A6CB-9013-6D93-18E3BF3A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CF4D9-1A42-00D8-9AEF-94B0E26AC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AEB69-D5AF-9089-D34A-AD37D915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0B7E1-15E4-3EF3-B527-08782FB1C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B4E20-CA4E-0BBE-1BE8-E5256F2A8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9C256-8EDD-E76F-FBEA-2C5F2F13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2C906-9397-0209-63F1-3CE0168A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5DCC-C666-A797-BC61-7F5E7AA3A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5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6076B-C5CA-E386-E737-586B1C58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C65B2-B868-EE9B-6EC4-02E83281E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DEF99-222E-0632-787C-F9FE1C8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7CD7-9613-A30F-E723-287D2B8FE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E2DCF-E47F-468B-80C9-C0BF9323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695F-2767-8C08-13FC-FB649F7E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8B24E-3BF8-5504-1709-69A044D0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FFA2A-B037-E514-AF75-19C31F94C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F172-F21D-C122-EB8A-084622D7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FED3C-2326-30AD-318F-1CBB4117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5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68AA-C7CA-8F23-137A-D03E27C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0AF4-2F3F-8681-FFBE-F71DD5CDF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E71F9-EBEB-9F47-E2FF-8750C769E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DE60C-B6B1-1392-D90D-D5F8D9D4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8817-0AA8-32A1-E5BD-BD5A7E22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8B6F9-DD3B-D9A7-2A03-10824AAC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74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E0B6-BD8B-EA6B-80BD-BA1314A0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2562-06C3-7A3A-46A5-A90617D7E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C424-7E4A-6F8B-B376-FE75E4051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E8A30-926E-3255-4258-FE9A351E9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ACAF0-399B-9ECE-E472-87ED978BE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F7075-22BA-65B2-348B-3BCAD62D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B038E-A471-D432-72FC-03A396B5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60508-7ED8-8BA5-9B3E-EBED87D47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237C-FD23-E5AF-CF3B-7BF4D67A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3D5C8-389C-C08D-B7A2-342D27273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5E9C8-C7B7-CD1A-E615-C8C2CE2C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F277F-469C-93A6-C2F0-740E0FF6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217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D4732-BF24-D09A-11FE-E0CC79E50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715ACA-4FAC-9413-2A09-6E88F385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0E86A-EAFE-7358-8CE9-6FE8C46C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00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0FE1-5F1D-1B44-4782-ABBE0991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B2F0-453A-750D-6D62-E854DFF8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9F3DD-7AEC-9DC0-F91E-7DE72C519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C2DE5-F964-5F2D-44ED-77489CFC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E55E-8BBE-BC8E-B00B-06421A2B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A5464-1374-7E90-6705-72363264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ABEE5-9BDF-E8D5-5A75-FF23F160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2908D-97BD-7A49-5FA7-629E552FB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5FCF1-06F2-E6E7-6E6C-6811710E0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CF813-7BEC-9C25-AD79-1417E87C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D9FC9-4E6A-9A13-E70D-7F87E55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31886-88D0-CD85-F341-065C68B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1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36AE7C-439E-B0A4-6DE7-7ACC2546D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5A75-C1CE-70BD-7769-6A3F76A1D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F8C2B-EB83-C7C3-63DF-4FA252857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CC169-8D99-43BA-9020-AC448D8397C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1D4F-FC84-41D5-998A-6CD6FA21C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05C33-1FD2-7ECD-FEAD-7BE92D66A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02D9-A8B5-4734-8F3F-6206DCA66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F4D9D79-1963-47B2-B342-7C18F15EAD19}"/>
              </a:ext>
            </a:extLst>
          </p:cNvPr>
          <p:cNvGrpSpPr/>
          <p:nvPr/>
        </p:nvGrpSpPr>
        <p:grpSpPr>
          <a:xfrm>
            <a:off x="2011013" y="5122023"/>
            <a:ext cx="3786008" cy="944356"/>
            <a:chOff x="3728976" y="2143296"/>
            <a:chExt cx="3786008" cy="944356"/>
          </a:xfrm>
        </p:grpSpPr>
        <p:pic>
          <p:nvPicPr>
            <p:cNvPr id="5" name="Picture 4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3EBE61BE-883D-E3EA-3593-8DEA676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9693" y="2143296"/>
              <a:ext cx="1475291" cy="9443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371C8C-0F2F-C494-F493-0C7350A47C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52284"/>
            <a:stretch/>
          </p:blipFill>
          <p:spPr>
            <a:xfrm>
              <a:off x="3728976" y="2281042"/>
              <a:ext cx="2510460" cy="693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378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4E0D14F-5546-0984-EA70-1D98EE3C7DCB}"/>
              </a:ext>
            </a:extLst>
          </p:cNvPr>
          <p:cNvGrpSpPr/>
          <p:nvPr/>
        </p:nvGrpSpPr>
        <p:grpSpPr>
          <a:xfrm>
            <a:off x="2619861" y="857571"/>
            <a:ext cx="8575776" cy="5142857"/>
            <a:chOff x="2619861" y="857571"/>
            <a:chExt cx="8575776" cy="5142857"/>
          </a:xfrm>
        </p:grpSpPr>
        <p:pic>
          <p:nvPicPr>
            <p:cNvPr id="5" name="Picture 4" descr="A blue and red rings&#10;&#10;AI-generated content may be incorrect.">
              <a:extLst>
                <a:ext uri="{FF2B5EF4-FFF2-40B4-BE49-F238E27FC236}">
                  <a16:creationId xmlns:a16="http://schemas.microsoft.com/office/drawing/2014/main" id="{C553A246-28E6-319B-1E05-752E2186A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9861" y="857571"/>
              <a:ext cx="6952278" cy="5142857"/>
            </a:xfrm>
            <a:prstGeom prst="rect">
              <a:avLst/>
            </a:prstGeom>
          </p:spPr>
        </p:pic>
        <p:pic>
          <p:nvPicPr>
            <p:cNvPr id="6" name="Picture 5" descr="A blue and green text on a black background&#10;&#10;AI-generated content may be incorrect.">
              <a:extLst>
                <a:ext uri="{FF2B5EF4-FFF2-40B4-BE49-F238E27FC236}">
                  <a16:creationId xmlns:a16="http://schemas.microsoft.com/office/drawing/2014/main" id="{ECB0F314-0C8B-4A6F-AA83-51A030B65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2348" y="1956201"/>
              <a:ext cx="1733289" cy="11095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73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6CDB6A-6430-778D-6B2F-7E6FDEF13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1629"/>
            <a:ext cx="12192000" cy="5914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1404CB-0D72-0D3B-C4D4-4B7D5EFBEA0A}"/>
              </a:ext>
            </a:extLst>
          </p:cNvPr>
          <p:cNvSpPr/>
          <p:nvPr/>
        </p:nvSpPr>
        <p:spPr>
          <a:xfrm>
            <a:off x="8822028" y="3642581"/>
            <a:ext cx="891348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7C15-EA8D-3663-2405-EB13DB1A4A9C}"/>
              </a:ext>
            </a:extLst>
          </p:cNvPr>
          <p:cNvSpPr/>
          <p:nvPr/>
        </p:nvSpPr>
        <p:spPr>
          <a:xfrm>
            <a:off x="506971" y="3573076"/>
            <a:ext cx="966208" cy="3339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067467-8B3D-F876-7EC6-E4015F1F4A5B}"/>
              </a:ext>
            </a:extLst>
          </p:cNvPr>
          <p:cNvSpPr/>
          <p:nvPr/>
        </p:nvSpPr>
        <p:spPr>
          <a:xfrm>
            <a:off x="952645" y="1091890"/>
            <a:ext cx="966209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E69F39-54B0-AFB5-F552-8311247ABCE7}"/>
              </a:ext>
            </a:extLst>
          </p:cNvPr>
          <p:cNvSpPr/>
          <p:nvPr/>
        </p:nvSpPr>
        <p:spPr>
          <a:xfrm>
            <a:off x="721717" y="5900871"/>
            <a:ext cx="3573192" cy="268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7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B7BDEF1-DC0B-0BB6-D79F-361DAA2865D5}"/>
              </a:ext>
            </a:extLst>
          </p:cNvPr>
          <p:cNvSpPr txBox="1"/>
          <p:nvPr/>
        </p:nvSpPr>
        <p:spPr>
          <a:xfrm>
            <a:off x="1937985" y="4852290"/>
            <a:ext cx="4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64E11D-9F92-99EE-22BC-EF8DE2995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929" y="522724"/>
            <a:ext cx="6686599" cy="444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71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958FA7-5DD1-BE1E-06FD-A0C126E8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1618"/>
            <a:ext cx="12192000" cy="4214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BF697-E166-9758-9697-5E886E912C20}"/>
              </a:ext>
            </a:extLst>
          </p:cNvPr>
          <p:cNvSpPr txBox="1"/>
          <p:nvPr/>
        </p:nvSpPr>
        <p:spPr>
          <a:xfrm>
            <a:off x="4177144" y="3652002"/>
            <a:ext cx="5056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Find here the intro vignette </a:t>
            </a:r>
            <a:r>
              <a:rPr lang="en-US" i="1" dirty="0">
                <a:solidFill>
                  <a:srgbClr val="FF0000"/>
                </a:solidFill>
              </a:rPr>
              <a:t>intro_to_healthiar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9227E1-7003-A028-DEA5-31F3509D8D03}"/>
              </a:ext>
            </a:extLst>
          </p:cNvPr>
          <p:cNvSpPr/>
          <p:nvPr/>
        </p:nvSpPr>
        <p:spPr>
          <a:xfrm>
            <a:off x="1288473" y="3724792"/>
            <a:ext cx="1212272" cy="2306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658B96-C29F-ACB3-57B1-26A6C40F3A4B}"/>
              </a:ext>
            </a:extLst>
          </p:cNvPr>
          <p:cNvSpPr txBox="1"/>
          <p:nvPr/>
        </p:nvSpPr>
        <p:spPr>
          <a:xfrm>
            <a:off x="1530926" y="4128655"/>
            <a:ext cx="44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function documentations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C66A1F-37EA-9A82-1C25-9E2FD28966C3}"/>
              </a:ext>
            </a:extLst>
          </p:cNvPr>
          <p:cNvSpPr/>
          <p:nvPr/>
        </p:nvSpPr>
        <p:spPr>
          <a:xfrm>
            <a:off x="0" y="4128655"/>
            <a:ext cx="1530927" cy="360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1B68F-600E-48E9-992D-74F3378917B6}"/>
              </a:ext>
            </a:extLst>
          </p:cNvPr>
          <p:cNvSpPr txBox="1"/>
          <p:nvPr/>
        </p:nvSpPr>
        <p:spPr>
          <a:xfrm>
            <a:off x="-48490" y="5438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320FD-995A-5165-2564-0BF04F75C9FF}"/>
              </a:ext>
            </a:extLst>
          </p:cNvPr>
          <p:cNvSpPr txBox="1"/>
          <p:nvPr/>
        </p:nvSpPr>
        <p:spPr>
          <a:xfrm>
            <a:off x="2992582" y="543830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829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86B0D2-2D07-A5A7-28A6-F02491C1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487" y="0"/>
            <a:ext cx="5769026" cy="68580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5948C8DC-B7D1-AB09-8671-47451A3D14BA}"/>
              </a:ext>
            </a:extLst>
          </p:cNvPr>
          <p:cNvSpPr/>
          <p:nvPr/>
        </p:nvSpPr>
        <p:spPr>
          <a:xfrm>
            <a:off x="5074920" y="419100"/>
            <a:ext cx="937260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E247C-8510-C8DB-FC14-AB0BE241E083}"/>
              </a:ext>
            </a:extLst>
          </p:cNvPr>
          <p:cNvSpPr/>
          <p:nvPr/>
        </p:nvSpPr>
        <p:spPr>
          <a:xfrm>
            <a:off x="3537065" y="1676399"/>
            <a:ext cx="723207" cy="338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49E62-3A94-9288-112B-26462F3D701B}"/>
              </a:ext>
            </a:extLst>
          </p:cNvPr>
          <p:cNvSpPr txBox="1"/>
          <p:nvPr/>
        </p:nvSpPr>
        <p:spPr>
          <a:xfrm>
            <a:off x="5061760" y="148937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4B61E-A104-90C2-5B14-C3900BE28ECC}"/>
              </a:ext>
            </a:extLst>
          </p:cNvPr>
          <p:cNvSpPr txBox="1"/>
          <p:nvPr/>
        </p:nvSpPr>
        <p:spPr>
          <a:xfrm>
            <a:off x="4260272" y="1688175"/>
            <a:ext cx="27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75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Axel Luyten</dc:creator>
  <cp:lastModifiedBy>Axel Luyten</cp:lastModifiedBy>
  <cp:revision>4</cp:revision>
  <dcterms:created xsi:type="dcterms:W3CDTF">2025-03-12T09:53:53Z</dcterms:created>
  <dcterms:modified xsi:type="dcterms:W3CDTF">2025-03-19T15:30:01Z</dcterms:modified>
</cp:coreProperties>
</file>