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E00"/>
    <a:srgbClr val="AD2C1F"/>
    <a:srgbClr val="6C7A23"/>
    <a:srgbClr val="7B8839"/>
    <a:srgbClr val="535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9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CF-0583-C885-1A25-7D1665BE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DE35-A4CD-BA43-DEF1-F8FE228E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7E86-6ED8-BD6D-5BE8-063BD1E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BFAE-7D6F-6FBC-7149-A4EB023D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BA1F-F154-5729-21FA-A39104C0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4A8-E845-2DB4-8FBF-62B7307B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609D-5A81-EE3E-55C9-2FD372A8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1AC5-A6CB-9013-6D93-18E3BF3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4D9-1A42-00D8-9AEF-94B0E26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EB69-D5AF-9089-D34A-AD37D91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B7E1-15E4-3EF3-B527-08782FB1C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4E20-CA4E-0BBE-1BE8-E5256F2A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C256-8EDD-E76F-FBEA-2C5F2F1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C906-9397-0209-63F1-3CE0168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5DCC-C666-A797-BC61-7F5E7AA3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076B-C5CA-E386-E737-586B1C58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65B2-B868-EE9B-6EC4-02E83281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EF99-222E-0632-787C-F9FE1C8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7CD7-9613-A30F-E723-287D2B8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2DCF-E47F-468B-80C9-C0BF932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695F-2767-8C08-13FC-FB649F7E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B24E-3BF8-5504-1709-69A044D0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FA2A-B037-E514-AF75-19C31F94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F172-F21D-C122-EB8A-084622D7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ED3C-2326-30AD-318F-1CBB411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68AA-C7CA-8F23-137A-D03E27C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AF4-2F3F-8681-FFBE-F71DD5CDF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71F9-EBEB-9F47-E2FF-8750C769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E60C-B6B1-1392-D90D-D5F8D9D4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8817-0AA8-32A1-E5BD-BD5A7E2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B6F9-DD3B-D9A7-2A03-10824AA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0B6-BD8B-EA6B-80BD-BA1314A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2562-06C3-7A3A-46A5-A90617D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C424-7E4A-6F8B-B376-FE75E40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E8A30-926E-3255-4258-FE9A351E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CAF0-399B-9ECE-E472-87ED978BE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7075-22BA-65B2-348B-3BCAD62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B038E-A471-D432-72FC-03A396B5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0508-7ED8-8BA5-9B3E-EBED87D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37C-FD23-E5AF-CF3B-7BF4D67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3D5C8-389C-C08D-B7A2-342D2727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E9C8-C7B7-CD1A-E615-C8C2CE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277F-469C-93A6-C2F0-740E0FF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D4732-BF24-D09A-11FE-E0CC79E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15ACA-4FAC-9413-2A09-6E88F38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86A-EAFE-7358-8CE9-6FE8C46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FE1-5F1D-1B44-4782-ABBE099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B2F0-453A-750D-6D62-E854DFF8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F3DD-7AEC-9DC0-F91E-7DE72C51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2DE5-F964-5F2D-44ED-77489CF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55E-8BBE-BC8E-B00B-06421A2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5464-1374-7E90-6705-72363264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EE5-9BDF-E8D5-5A75-FF23F16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2908D-97BD-7A49-5FA7-629E552F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FCF1-06F2-E6E7-6E6C-6811710E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F813-7BEC-9C25-AD79-1417E87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FC9-4E6A-9A13-E70D-7F87E55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1886-88D0-CD85-F341-065C68B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AE7C-439E-B0A4-6DE7-7ACC2546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5A75-C1CE-70BD-7769-6A3F76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8C2B-EB83-C7C3-63DF-4FA25285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CC169-8D99-43BA-9020-AC448D8397C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1D4F-FC84-41D5-998A-6CD6FA21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5C33-1FD2-7ECD-FEAD-7BE92D66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4D9D79-1963-47B2-B342-7C18F15EAD19}"/>
              </a:ext>
            </a:extLst>
          </p:cNvPr>
          <p:cNvGrpSpPr/>
          <p:nvPr/>
        </p:nvGrpSpPr>
        <p:grpSpPr>
          <a:xfrm>
            <a:off x="2011013" y="5122023"/>
            <a:ext cx="3786008" cy="944356"/>
            <a:chOff x="3728976" y="2143296"/>
            <a:chExt cx="3786008" cy="944356"/>
          </a:xfrm>
        </p:grpSpPr>
        <p:pic>
          <p:nvPicPr>
            <p:cNvPr id="5" name="Picture 4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3EBE61BE-883D-E3EA-3593-8DEA676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693" y="2143296"/>
              <a:ext cx="1475291" cy="9443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71C8C-0F2F-C494-F493-0C7350A47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2284"/>
            <a:stretch/>
          </p:blipFill>
          <p:spPr>
            <a:xfrm>
              <a:off x="3728976" y="2281042"/>
              <a:ext cx="2510460" cy="693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7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E0D14F-5546-0984-EA70-1D98EE3C7DCB}"/>
              </a:ext>
            </a:extLst>
          </p:cNvPr>
          <p:cNvGrpSpPr/>
          <p:nvPr/>
        </p:nvGrpSpPr>
        <p:grpSpPr>
          <a:xfrm>
            <a:off x="2619861" y="857571"/>
            <a:ext cx="8575776" cy="5142857"/>
            <a:chOff x="2619861" y="857571"/>
            <a:chExt cx="8575776" cy="5142857"/>
          </a:xfrm>
        </p:grpSpPr>
        <p:pic>
          <p:nvPicPr>
            <p:cNvPr id="5" name="Picture 4" descr="A blue and red rings&#10;&#10;AI-generated content may be incorrect.">
              <a:extLst>
                <a:ext uri="{FF2B5EF4-FFF2-40B4-BE49-F238E27FC236}">
                  <a16:creationId xmlns:a16="http://schemas.microsoft.com/office/drawing/2014/main" id="{C553A246-28E6-319B-1E05-752E2186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861" y="857571"/>
              <a:ext cx="6952278" cy="5142857"/>
            </a:xfrm>
            <a:prstGeom prst="rect">
              <a:avLst/>
            </a:prstGeom>
          </p:spPr>
        </p:pic>
        <p:pic>
          <p:nvPicPr>
            <p:cNvPr id="6" name="Picture 5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ECB0F314-0C8B-4A6F-AA83-51A030B6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348" y="1956201"/>
              <a:ext cx="1733289" cy="110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7C2D75-ED0C-40B2-64C9-FA160A663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01" y="296595"/>
            <a:ext cx="8254240" cy="49075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BF697-E166-9758-9697-5E886E912C20}"/>
              </a:ext>
            </a:extLst>
          </p:cNvPr>
          <p:cNvSpPr txBox="1"/>
          <p:nvPr/>
        </p:nvSpPr>
        <p:spPr>
          <a:xfrm>
            <a:off x="6163200" y="3517248"/>
            <a:ext cx="2809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here the intro vignette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27E1-7003-A028-DEA5-31F3509D8D03}"/>
              </a:ext>
            </a:extLst>
          </p:cNvPr>
          <p:cNvSpPr/>
          <p:nvPr/>
        </p:nvSpPr>
        <p:spPr>
          <a:xfrm>
            <a:off x="1503326" y="3600000"/>
            <a:ext cx="4659874" cy="19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8B96-C29F-ACB3-57B1-26A6C40F3A4B}"/>
              </a:ext>
            </a:extLst>
          </p:cNvPr>
          <p:cNvSpPr txBox="1"/>
          <p:nvPr/>
        </p:nvSpPr>
        <p:spPr>
          <a:xfrm>
            <a:off x="2743199" y="4305491"/>
            <a:ext cx="5091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Function documentations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66A1F-37EA-9A82-1C25-9E2FD28966C3}"/>
              </a:ext>
            </a:extLst>
          </p:cNvPr>
          <p:cNvSpPr/>
          <p:nvPr/>
        </p:nvSpPr>
        <p:spPr>
          <a:xfrm>
            <a:off x="932838" y="4314605"/>
            <a:ext cx="1810361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1B68F-600E-48E9-992D-74F3378917B6}"/>
              </a:ext>
            </a:extLst>
          </p:cNvPr>
          <p:cNvSpPr txBox="1"/>
          <p:nvPr/>
        </p:nvSpPr>
        <p:spPr>
          <a:xfrm>
            <a:off x="932838" y="51950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320FD-995A-5165-2564-0BF04F75C9FF}"/>
              </a:ext>
            </a:extLst>
          </p:cNvPr>
          <p:cNvSpPr txBox="1"/>
          <p:nvPr/>
        </p:nvSpPr>
        <p:spPr>
          <a:xfrm>
            <a:off x="3095195" y="518591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995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B0D2-2D07-A5A7-28A6-F02491C1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87" y="0"/>
            <a:ext cx="576902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48C8DC-B7D1-AB09-8671-47451A3D14BA}"/>
              </a:ext>
            </a:extLst>
          </p:cNvPr>
          <p:cNvSpPr/>
          <p:nvPr/>
        </p:nvSpPr>
        <p:spPr>
          <a:xfrm>
            <a:off x="5074920" y="419100"/>
            <a:ext cx="93726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E247C-8510-C8DB-FC14-AB0BE241E083}"/>
              </a:ext>
            </a:extLst>
          </p:cNvPr>
          <p:cNvSpPr/>
          <p:nvPr/>
        </p:nvSpPr>
        <p:spPr>
          <a:xfrm>
            <a:off x="3537065" y="1676399"/>
            <a:ext cx="723207" cy="338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49E62-3A94-9288-112B-26462F3D701B}"/>
              </a:ext>
            </a:extLst>
          </p:cNvPr>
          <p:cNvSpPr txBox="1"/>
          <p:nvPr/>
        </p:nvSpPr>
        <p:spPr>
          <a:xfrm>
            <a:off x="5061760" y="148937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4B61E-A104-90C2-5B14-C3900BE28ECC}"/>
              </a:ext>
            </a:extLst>
          </p:cNvPr>
          <p:cNvSpPr txBox="1"/>
          <p:nvPr/>
        </p:nvSpPr>
        <p:spPr>
          <a:xfrm>
            <a:off x="4260272" y="1688175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2A957F1-EF1F-D800-E6CA-B835EDC90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516" y="1360713"/>
            <a:ext cx="5666959" cy="36467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95D49F-0942-2077-832D-8DCA3F0BA1C1}"/>
              </a:ext>
            </a:extLst>
          </p:cNvPr>
          <p:cNvSpPr txBox="1"/>
          <p:nvPr/>
        </p:nvSpPr>
        <p:spPr>
          <a:xfrm>
            <a:off x="394342" y="898596"/>
            <a:ext cx="26448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535CB0"/>
                </a:solidFill>
              </a:rPr>
              <a:t>function name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3312CB-C865-8AC2-46DA-D3F876A1BBC3}"/>
              </a:ext>
            </a:extLst>
          </p:cNvPr>
          <p:cNvSpPr txBox="1"/>
          <p:nvPr/>
        </p:nvSpPr>
        <p:spPr>
          <a:xfrm>
            <a:off x="394342" y="1867024"/>
            <a:ext cx="26448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535CB0"/>
              </a:solidFill>
            </a:endParaRPr>
          </a:p>
          <a:p>
            <a:r>
              <a:rPr lang="en-US" sz="2800" dirty="0">
                <a:solidFill>
                  <a:srgbClr val="6C7A23"/>
                </a:solidFill>
              </a:rPr>
              <a:t>function</a:t>
            </a:r>
          </a:p>
          <a:p>
            <a:r>
              <a:rPr lang="en-US" sz="2800" dirty="0">
                <a:solidFill>
                  <a:srgbClr val="6C7A23"/>
                </a:solidFill>
              </a:rPr>
              <a:t>arguments</a:t>
            </a:r>
          </a:p>
          <a:p>
            <a:endParaRPr lang="en-US" sz="2800" dirty="0">
              <a:solidFill>
                <a:srgbClr val="535CB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AF77DF5-8C9D-1543-51AF-276AB293E24F}"/>
              </a:ext>
            </a:extLst>
          </p:cNvPr>
          <p:cNvSpPr/>
          <p:nvPr/>
        </p:nvSpPr>
        <p:spPr>
          <a:xfrm>
            <a:off x="2350962" y="1949922"/>
            <a:ext cx="855406" cy="2710569"/>
          </a:xfrm>
          <a:prstGeom prst="leftBrace">
            <a:avLst>
              <a:gd name="adj1" fmla="val 8333"/>
              <a:gd name="adj2" fmla="val 29686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BABA828-5D62-1AB7-2367-E867004E72C1}"/>
              </a:ext>
            </a:extLst>
          </p:cNvPr>
          <p:cNvSpPr/>
          <p:nvPr/>
        </p:nvSpPr>
        <p:spPr>
          <a:xfrm rot="16200000">
            <a:off x="4783028" y="4267097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6C7A2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D45266-E007-6D3A-4A3C-79B76B09C08C}"/>
              </a:ext>
            </a:extLst>
          </p:cNvPr>
          <p:cNvSpPr txBox="1"/>
          <p:nvPr/>
        </p:nvSpPr>
        <p:spPr>
          <a:xfrm>
            <a:off x="3674967" y="5732981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C7A23"/>
                </a:solidFill>
              </a:rPr>
              <a:t>argument names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20AA2-46D8-E87E-6B32-DD0D578C21FE}"/>
              </a:ext>
            </a:extLst>
          </p:cNvPr>
          <p:cNvSpPr txBox="1"/>
          <p:nvPr/>
        </p:nvSpPr>
        <p:spPr>
          <a:xfrm>
            <a:off x="7031490" y="5698056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A10E00"/>
                </a:solidFill>
              </a:rPr>
              <a:t>input values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47E0F0E-D644-DF96-89EC-24B7785EA398}"/>
              </a:ext>
            </a:extLst>
          </p:cNvPr>
          <p:cNvSpPr/>
          <p:nvPr/>
        </p:nvSpPr>
        <p:spPr>
          <a:xfrm rot="16200000">
            <a:off x="7635186" y="4277486"/>
            <a:ext cx="540261" cy="2321657"/>
          </a:xfrm>
          <a:prstGeom prst="leftBrace">
            <a:avLst>
              <a:gd name="adj1" fmla="val 8333"/>
              <a:gd name="adj2" fmla="val 49591"/>
            </a:avLst>
          </a:prstGeom>
          <a:noFill/>
          <a:ln>
            <a:solidFill>
              <a:srgbClr val="AD2C1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6C7A23"/>
                </a:solidFill>
              </a:ln>
              <a:solidFill>
                <a:srgbClr val="7B883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10A42D-6364-13C6-DEFE-58E5B47614E2}"/>
              </a:ext>
            </a:extLst>
          </p:cNvPr>
          <p:cNvSpPr/>
          <p:nvPr/>
        </p:nvSpPr>
        <p:spPr>
          <a:xfrm>
            <a:off x="3373516" y="1187116"/>
            <a:ext cx="5666959" cy="3820312"/>
          </a:xfrm>
          <a:prstGeom prst="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5C57B-4207-5CE8-CA2C-7100E134C280}"/>
              </a:ext>
            </a:extLst>
          </p:cNvPr>
          <p:cNvSpPr txBox="1"/>
          <p:nvPr/>
        </p:nvSpPr>
        <p:spPr>
          <a:xfrm>
            <a:off x="7031490" y="750695"/>
            <a:ext cx="3109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3727750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Rett pilkobling 2">
            <a:extLst>
              <a:ext uri="{FF2B5EF4-FFF2-40B4-BE49-F238E27FC236}">
                <a16:creationId xmlns:a16="http://schemas.microsoft.com/office/drawing/2014/main" id="{4B19919F-28A6-7A61-3FC1-608676DAC55C}"/>
              </a:ext>
            </a:extLst>
          </p:cNvPr>
          <p:cNvCxnSpPr>
            <a:cxnSpLocks/>
            <a:stCxn id="68" idx="2"/>
          </p:cNvCxnSpPr>
          <p:nvPr/>
        </p:nvCxnSpPr>
        <p:spPr>
          <a:xfrm>
            <a:off x="1477414" y="5172637"/>
            <a:ext cx="10216" cy="93326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4434114" y="-426736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-1409700" y="962164"/>
            <a:ext cx="5774227" cy="1567800"/>
            <a:chOff x="1032139" y="519526"/>
            <a:chExt cx="5774227" cy="1796400"/>
          </a:xfrm>
        </p:grpSpPr>
        <p:sp>
          <p:nvSpPr>
            <p:cNvPr id="77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9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5066258" y="962163"/>
            <a:ext cx="6218010" cy="1567988"/>
            <a:chOff x="7508096" y="531883"/>
            <a:chExt cx="6218010" cy="1796616"/>
          </a:xfrm>
        </p:grpSpPr>
        <p:sp>
          <p:nvSpPr>
            <p:cNvPr id="74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6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0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  <a:stCxn id="77" idx="2"/>
            <a:endCxn id="68" idx="0"/>
          </p:cNvCxnSpPr>
          <p:nvPr/>
        </p:nvCxnSpPr>
        <p:spPr>
          <a:xfrm>
            <a:off x="1477414" y="2529964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-1409699" y="3604839"/>
            <a:ext cx="5774226" cy="1567801"/>
            <a:chOff x="1032139" y="4024726"/>
            <a:chExt cx="5774226" cy="1796400"/>
          </a:xfrm>
        </p:grpSpPr>
        <p:sp>
          <p:nvSpPr>
            <p:cNvPr id="67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19"/>
              <a:ext cx="3667164" cy="109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attributable fraction </a:t>
              </a:r>
            </a:p>
          </p:txBody>
        </p:sp>
        <p:sp>
          <p:nvSpPr>
            <p:cNvPr id="68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25">
            <a:extLst>
              <a:ext uri="{FF2B5EF4-FFF2-40B4-BE49-F238E27FC236}">
                <a16:creationId xmlns:a16="http://schemas.microsoft.com/office/drawing/2014/main" id="{1F0A3345-D63F-82CE-CE76-FECF047B256F}"/>
              </a:ext>
            </a:extLst>
          </p:cNvPr>
          <p:cNvGrpSpPr/>
          <p:nvPr/>
        </p:nvGrpSpPr>
        <p:grpSpPr>
          <a:xfrm>
            <a:off x="-1399570" y="6105907"/>
            <a:ext cx="5774400" cy="1567801"/>
            <a:chOff x="1032139" y="6855754"/>
            <a:chExt cx="5774400" cy="1796400"/>
          </a:xfrm>
        </p:grpSpPr>
        <p:sp>
          <p:nvSpPr>
            <p:cNvPr id="62" name="TekstSylinder 26">
              <a:extLst>
                <a:ext uri="{FF2B5EF4-FFF2-40B4-BE49-F238E27FC236}">
                  <a16:creationId xmlns:a16="http://schemas.microsoft.com/office/drawing/2014/main" id="{33BA45CE-BAEB-777B-9B5D-79EEAF4D250E}"/>
                </a:ext>
              </a:extLst>
            </p:cNvPr>
            <p:cNvSpPr txBox="1"/>
            <p:nvPr/>
          </p:nvSpPr>
          <p:spPr>
            <a:xfrm>
              <a:off x="1371600" y="6997014"/>
              <a:ext cx="3418298" cy="109322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Attributable </a:t>
              </a:r>
            </a:p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burden of disease</a:t>
              </a:r>
              <a:endPara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Rektangel 27">
              <a:extLst>
                <a:ext uri="{FF2B5EF4-FFF2-40B4-BE49-F238E27FC236}">
                  <a16:creationId xmlns:a16="http://schemas.microsoft.com/office/drawing/2014/main" id="{C1DA619A-F4E8-A6DE-7C17-15BC7016FD14}"/>
                </a:ext>
              </a:extLst>
            </p:cNvPr>
            <p:cNvSpPr/>
            <p:nvPr/>
          </p:nvSpPr>
          <p:spPr>
            <a:xfrm>
              <a:off x="1032139" y="6855754"/>
              <a:ext cx="5774400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uppe 31">
            <a:extLst>
              <a:ext uri="{FF2B5EF4-FFF2-40B4-BE49-F238E27FC236}">
                <a16:creationId xmlns:a16="http://schemas.microsoft.com/office/drawing/2014/main" id="{903E5834-66FA-1666-F41C-D2495639562B}"/>
              </a:ext>
            </a:extLst>
          </p:cNvPr>
          <p:cNvGrpSpPr/>
          <p:nvPr/>
        </p:nvGrpSpPr>
        <p:grpSpPr>
          <a:xfrm>
            <a:off x="5066258" y="3604621"/>
            <a:ext cx="6218010" cy="1567988"/>
            <a:chOff x="7508096" y="527484"/>
            <a:chExt cx="6218010" cy="1796616"/>
          </a:xfrm>
        </p:grpSpPr>
        <p:sp>
          <p:nvSpPr>
            <p:cNvPr id="59" name="TekstSylinder 32">
              <a:extLst>
                <a:ext uri="{FF2B5EF4-FFF2-40B4-BE49-F238E27FC236}">
                  <a16:creationId xmlns:a16="http://schemas.microsoft.com/office/drawing/2014/main" id="{50DF8534-2461-8E94-A9F7-78155607F148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kstSylinder 33">
              <a:extLst>
                <a:ext uri="{FF2B5EF4-FFF2-40B4-BE49-F238E27FC236}">
                  <a16:creationId xmlns:a16="http://schemas.microsoft.com/office/drawing/2014/main" id="{2E236A63-669F-CD8E-F0D1-FAC64E70C76B}"/>
                </a:ext>
              </a:extLst>
            </p:cNvPr>
            <p:cNvSpPr txBox="1"/>
            <p:nvPr/>
          </p:nvSpPr>
          <p:spPr>
            <a:xfrm>
              <a:off x="7836216" y="684193"/>
              <a:ext cx="3248805" cy="109322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Disease-specific burden of disease*</a:t>
              </a:r>
            </a:p>
          </p:txBody>
        </p:sp>
        <p:sp>
          <p:nvSpPr>
            <p:cNvPr id="61" name="Rektangel 34">
              <a:extLst>
                <a:ext uri="{FF2B5EF4-FFF2-40B4-BE49-F238E27FC236}">
                  <a16:creationId xmlns:a16="http://schemas.microsoft.com/office/drawing/2014/main" id="{F7803CFC-FEA3-13A0-1D28-3FAAEA8F2EFB}"/>
                </a:ext>
              </a:extLst>
            </p:cNvPr>
            <p:cNvSpPr/>
            <p:nvPr/>
          </p:nvSpPr>
          <p:spPr>
            <a:xfrm>
              <a:off x="7508096" y="527484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</a:t>
              </a:r>
              <a:endParaRPr kumimoji="0" lang="nb-NO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4" name="Kobling: vinkel 35">
            <a:extLst>
              <a:ext uri="{FF2B5EF4-FFF2-40B4-BE49-F238E27FC236}">
                <a16:creationId xmlns:a16="http://schemas.microsoft.com/office/drawing/2014/main" id="{043F698F-EF7E-7C32-EACC-54AD5A0FABA3}"/>
              </a:ext>
            </a:extLst>
          </p:cNvPr>
          <p:cNvCxnSpPr>
            <a:cxnSpLocks/>
          </p:cNvCxnSpPr>
          <p:nvPr/>
        </p:nvCxnSpPr>
        <p:spPr>
          <a:xfrm rot="5400000">
            <a:off x="4492831" y="2165654"/>
            <a:ext cx="451913" cy="6465825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9282006" y="1148000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2659135" y="1165126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Picture 8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1DB804D-D90B-8C4D-6BA5-BBE912B3BE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2584143" y="4002517"/>
            <a:ext cx="414452" cy="870030"/>
          </a:xfrm>
          <a:prstGeom prst="rect">
            <a:avLst/>
          </a:prstGeom>
        </p:spPr>
      </p:pic>
      <p:pic>
        <p:nvPicPr>
          <p:cNvPr id="86" name="Picture 8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7B7D229F-1537-83EE-05E9-D4B003E42C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95" y="3997219"/>
            <a:ext cx="452633" cy="854244"/>
          </a:xfrm>
          <a:prstGeom prst="rect">
            <a:avLst/>
          </a:prstGeom>
        </p:spPr>
      </p:pic>
      <p:pic>
        <p:nvPicPr>
          <p:cNvPr id="87" name="Picture 86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8E3E126-D234-1804-1CB8-6CC1529540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162" y="3991246"/>
            <a:ext cx="427123" cy="854246"/>
          </a:xfrm>
          <a:prstGeom prst="rect">
            <a:avLst/>
          </a:prstGeom>
        </p:spPr>
      </p:pic>
      <p:pic>
        <p:nvPicPr>
          <p:cNvPr id="88" name="Picture 8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E1AF76-91EA-2CCC-6073-E53091C2D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8891568" y="3987583"/>
            <a:ext cx="414452" cy="870030"/>
          </a:xfrm>
          <a:prstGeom prst="rect">
            <a:avLst/>
          </a:prstGeom>
        </p:spPr>
      </p:pic>
      <p:pic>
        <p:nvPicPr>
          <p:cNvPr id="89" name="Picture 88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C2E130D9-601B-02E6-B70E-A7A38A765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20" y="3982285"/>
            <a:ext cx="452633" cy="854244"/>
          </a:xfrm>
          <a:prstGeom prst="rect">
            <a:avLst/>
          </a:prstGeom>
        </p:spPr>
      </p:pic>
      <p:pic>
        <p:nvPicPr>
          <p:cNvPr id="90" name="Picture 89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BCF08C22-48B5-F2ED-A463-7CDDD32BF4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87" y="3976312"/>
            <a:ext cx="427123" cy="854246"/>
          </a:xfrm>
          <a:prstGeom prst="rect">
            <a:avLst/>
          </a:prstGeom>
        </p:spPr>
      </p:pic>
      <p:pic>
        <p:nvPicPr>
          <p:cNvPr id="91" name="Picture 9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D0FDE8C-F211-509F-452B-8C1F85B58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883200" y="3974306"/>
            <a:ext cx="414452" cy="870030"/>
          </a:xfrm>
          <a:prstGeom prst="rect">
            <a:avLst/>
          </a:prstGeom>
        </p:spPr>
      </p:pic>
      <p:pic>
        <p:nvPicPr>
          <p:cNvPr id="92" name="Picture 9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8D0018-1BE1-6F4F-6C8E-2F14009DA8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10177821" y="3966359"/>
            <a:ext cx="414452" cy="870030"/>
          </a:xfrm>
          <a:prstGeom prst="rect">
            <a:avLst/>
          </a:prstGeom>
        </p:spPr>
      </p:pic>
      <p:pic>
        <p:nvPicPr>
          <p:cNvPr id="93" name="Picture 9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28F5D7-6D41-8E4E-159C-4701AFDA06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2534708" y="6436176"/>
            <a:ext cx="414452" cy="870030"/>
          </a:xfrm>
          <a:prstGeom prst="rect">
            <a:avLst/>
          </a:prstGeom>
        </p:spPr>
      </p:pic>
      <p:pic>
        <p:nvPicPr>
          <p:cNvPr id="94" name="Picture 93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0EB6AB94-91D5-964A-AF2C-0E7E2451C1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160" y="6430878"/>
            <a:ext cx="452633" cy="854244"/>
          </a:xfrm>
          <a:prstGeom prst="rect">
            <a:avLst/>
          </a:prstGeom>
        </p:spPr>
      </p:pic>
      <p:sp>
        <p:nvSpPr>
          <p:cNvPr id="99" name="TekstSylinder 36">
            <a:extLst>
              <a:ext uri="{FF2B5EF4-FFF2-40B4-BE49-F238E27FC236}">
                <a16:creationId xmlns:a16="http://schemas.microsoft.com/office/drawing/2014/main" id="{CA8B0588-4E16-41EC-42E4-00B573B28D73}"/>
              </a:ext>
            </a:extLst>
          </p:cNvPr>
          <p:cNvSpPr txBox="1"/>
          <p:nvPr/>
        </p:nvSpPr>
        <p:spPr>
          <a:xfrm>
            <a:off x="5066258" y="4743470"/>
            <a:ext cx="7624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1371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i="1" dirty="0">
                <a:solidFill>
                  <a:prstClr val="black"/>
                </a:solidFill>
                <a:latin typeface="Calibri" panose="020F0502020204030204"/>
              </a:rPr>
              <a:t>* YLL, YLD, DALY, # deaths, # cases, …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8606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Kobling: vinkel 3">
            <a:extLst>
              <a:ext uri="{FF2B5EF4-FFF2-40B4-BE49-F238E27FC236}">
                <a16:creationId xmlns:a16="http://schemas.microsoft.com/office/drawing/2014/main" id="{56BA0C0C-1FB0-1B98-5433-12556B9E2936}"/>
              </a:ext>
            </a:extLst>
          </p:cNvPr>
          <p:cNvCxnSpPr>
            <a:cxnSpLocks/>
          </p:cNvCxnSpPr>
          <p:nvPr/>
        </p:nvCxnSpPr>
        <p:spPr>
          <a:xfrm rot="5400000">
            <a:off x="5592830" y="-531580"/>
            <a:ext cx="563979" cy="6477379"/>
          </a:xfrm>
          <a:prstGeom prst="bentConnector2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e 9">
            <a:extLst>
              <a:ext uri="{FF2B5EF4-FFF2-40B4-BE49-F238E27FC236}">
                <a16:creationId xmlns:a16="http://schemas.microsoft.com/office/drawing/2014/main" id="{4C791581-A4DE-FF03-B4F4-C7A322C3361A}"/>
              </a:ext>
            </a:extLst>
          </p:cNvPr>
          <p:cNvGrpSpPr/>
          <p:nvPr/>
        </p:nvGrpSpPr>
        <p:grpSpPr>
          <a:xfrm>
            <a:off x="-250984" y="857131"/>
            <a:ext cx="5774227" cy="1567800"/>
            <a:chOff x="1032139" y="519526"/>
            <a:chExt cx="5774227" cy="1796400"/>
          </a:xfrm>
        </p:grpSpPr>
        <p:sp>
          <p:nvSpPr>
            <p:cNvPr id="72" name="Rektangel 10">
              <a:extLst>
                <a:ext uri="{FF2B5EF4-FFF2-40B4-BE49-F238E27FC236}">
                  <a16:creationId xmlns:a16="http://schemas.microsoft.com/office/drawing/2014/main" id="{DBE472B4-3940-C6BE-9A57-3B070039C027}"/>
                </a:ext>
              </a:extLst>
            </p:cNvPr>
            <p:cNvSpPr/>
            <p:nvPr/>
          </p:nvSpPr>
          <p:spPr>
            <a:xfrm>
              <a:off x="1032139" y="519526"/>
              <a:ext cx="5774227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kstSylinder 11">
              <a:extLst>
                <a:ext uri="{FF2B5EF4-FFF2-40B4-BE49-F238E27FC236}">
                  <a16:creationId xmlns:a16="http://schemas.microsoft.com/office/drawing/2014/main" id="{FB9F4815-DFE4-B019-DA7B-AFC6EC6F7845}"/>
                </a:ext>
              </a:extLst>
            </p:cNvPr>
            <p:cNvSpPr txBox="1"/>
            <p:nvPr/>
          </p:nvSpPr>
          <p:spPr>
            <a:xfrm>
              <a:off x="1353179" y="685704"/>
              <a:ext cx="3877160" cy="9541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Exposure response function</a:t>
              </a:r>
            </a:p>
          </p:txBody>
        </p:sp>
      </p:grpSp>
      <p:grpSp>
        <p:nvGrpSpPr>
          <p:cNvPr id="7" name="Gruppe 12">
            <a:extLst>
              <a:ext uri="{FF2B5EF4-FFF2-40B4-BE49-F238E27FC236}">
                <a16:creationId xmlns:a16="http://schemas.microsoft.com/office/drawing/2014/main" id="{14036EA9-409F-0589-603C-8E127E9E0F64}"/>
              </a:ext>
            </a:extLst>
          </p:cNvPr>
          <p:cNvGrpSpPr/>
          <p:nvPr/>
        </p:nvGrpSpPr>
        <p:grpSpPr>
          <a:xfrm>
            <a:off x="6224974" y="857130"/>
            <a:ext cx="6218010" cy="1567988"/>
            <a:chOff x="7508096" y="531883"/>
            <a:chExt cx="6218010" cy="1796616"/>
          </a:xfrm>
        </p:grpSpPr>
        <p:sp>
          <p:nvSpPr>
            <p:cNvPr id="69" name="TekstSylinder 13">
              <a:extLst>
                <a:ext uri="{FF2B5EF4-FFF2-40B4-BE49-F238E27FC236}">
                  <a16:creationId xmlns:a16="http://schemas.microsoft.com/office/drawing/2014/main" id="{82D6F120-6FC3-F53A-AEFB-7F8CE3B3A70C}"/>
                </a:ext>
              </a:extLst>
            </p:cNvPr>
            <p:cNvSpPr txBox="1"/>
            <p:nvPr/>
          </p:nvSpPr>
          <p:spPr>
            <a:xfrm>
              <a:off x="13657527" y="1643063"/>
              <a:ext cx="68579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kstSylinder 14">
              <a:extLst>
                <a:ext uri="{FF2B5EF4-FFF2-40B4-BE49-F238E27FC236}">
                  <a16:creationId xmlns:a16="http://schemas.microsoft.com/office/drawing/2014/main" id="{2E644FB5-4488-4A14-31D7-47F0C5B8476C}"/>
                </a:ext>
              </a:extLst>
            </p:cNvPr>
            <p:cNvSpPr txBox="1"/>
            <p:nvPr/>
          </p:nvSpPr>
          <p:spPr>
            <a:xfrm>
              <a:off x="7836216" y="684193"/>
              <a:ext cx="32127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Population exposure</a:t>
              </a:r>
            </a:p>
          </p:txBody>
        </p:sp>
        <p:sp>
          <p:nvSpPr>
            <p:cNvPr id="71" name="Rektangel 15">
              <a:extLst>
                <a:ext uri="{FF2B5EF4-FFF2-40B4-BE49-F238E27FC236}">
                  <a16:creationId xmlns:a16="http://schemas.microsoft.com/office/drawing/2014/main" id="{03800E9C-0D96-3759-1870-633CD77141B5}"/>
                </a:ext>
              </a:extLst>
            </p:cNvPr>
            <p:cNvSpPr/>
            <p:nvPr/>
          </p:nvSpPr>
          <p:spPr>
            <a:xfrm>
              <a:off x="7508096" y="531883"/>
              <a:ext cx="5774400" cy="1796616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8" name="Rett pilkobling 16">
            <a:extLst>
              <a:ext uri="{FF2B5EF4-FFF2-40B4-BE49-F238E27FC236}">
                <a16:creationId xmlns:a16="http://schemas.microsoft.com/office/drawing/2014/main" id="{18D896C1-9900-CC67-65B8-0D719BBCB6AE}"/>
              </a:ext>
            </a:extLst>
          </p:cNvPr>
          <p:cNvCxnSpPr>
            <a:cxnSpLocks/>
          </p:cNvCxnSpPr>
          <p:nvPr/>
        </p:nvCxnSpPr>
        <p:spPr>
          <a:xfrm>
            <a:off x="2636130" y="2424931"/>
            <a:ext cx="0" cy="10748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e 17">
            <a:extLst>
              <a:ext uri="{FF2B5EF4-FFF2-40B4-BE49-F238E27FC236}">
                <a16:creationId xmlns:a16="http://schemas.microsoft.com/office/drawing/2014/main" id="{19AA3A8A-5925-0203-A4C9-00B8B00E7F7B}"/>
              </a:ext>
            </a:extLst>
          </p:cNvPr>
          <p:cNvGrpSpPr/>
          <p:nvPr/>
        </p:nvGrpSpPr>
        <p:grpSpPr>
          <a:xfrm>
            <a:off x="-250983" y="3499804"/>
            <a:ext cx="5774226" cy="1567800"/>
            <a:chOff x="1032139" y="4024726"/>
            <a:chExt cx="5774226" cy="1796400"/>
          </a:xfrm>
        </p:grpSpPr>
        <p:sp>
          <p:nvSpPr>
            <p:cNvPr id="62" name="TekstSylinder 18">
              <a:extLst>
                <a:ext uri="{FF2B5EF4-FFF2-40B4-BE49-F238E27FC236}">
                  <a16:creationId xmlns:a16="http://schemas.microsoft.com/office/drawing/2014/main" id="{02A22BEC-0DBB-71BE-89CF-D09679CBFB4C}"/>
                </a:ext>
              </a:extLst>
            </p:cNvPr>
            <p:cNvSpPr txBox="1"/>
            <p:nvPr/>
          </p:nvSpPr>
          <p:spPr>
            <a:xfrm>
              <a:off x="1362036" y="4181220"/>
              <a:ext cx="3667164" cy="1093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Number of cases due to exposure</a:t>
              </a:r>
            </a:p>
          </p:txBody>
        </p:sp>
        <p:sp>
          <p:nvSpPr>
            <p:cNvPr id="63" name="Rektangel 19">
              <a:extLst>
                <a:ext uri="{FF2B5EF4-FFF2-40B4-BE49-F238E27FC236}">
                  <a16:creationId xmlns:a16="http://schemas.microsoft.com/office/drawing/2014/main" id="{504E5600-5584-FCFE-50EE-E5B2744D0CAF}"/>
                </a:ext>
              </a:extLst>
            </p:cNvPr>
            <p:cNvSpPr/>
            <p:nvPr/>
          </p:nvSpPr>
          <p:spPr>
            <a:xfrm>
              <a:off x="1032139" y="4024726"/>
              <a:ext cx="5774226" cy="179640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371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2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2" name="Gruppe 38">
            <a:extLst>
              <a:ext uri="{FF2B5EF4-FFF2-40B4-BE49-F238E27FC236}">
                <a16:creationId xmlns:a16="http://schemas.microsoft.com/office/drawing/2014/main" id="{2B3E90BE-72E6-F648-C0B3-D24D4D26D1D5}"/>
              </a:ext>
            </a:extLst>
          </p:cNvPr>
          <p:cNvGrpSpPr/>
          <p:nvPr/>
        </p:nvGrpSpPr>
        <p:grpSpPr>
          <a:xfrm>
            <a:off x="10440722" y="1042967"/>
            <a:ext cx="1337025" cy="1132298"/>
            <a:chOff x="6477000" y="2095500"/>
            <a:chExt cx="1117270" cy="853599"/>
          </a:xfrm>
        </p:grpSpPr>
        <p:sp>
          <p:nvSpPr>
            <p:cNvPr id="56" name="Frihåndsform 8">
              <a:extLst>
                <a:ext uri="{FF2B5EF4-FFF2-40B4-BE49-F238E27FC236}">
                  <a16:creationId xmlns:a16="http://schemas.microsoft.com/office/drawing/2014/main" id="{4C228B8E-1C3E-50BF-9685-D3ECD167B079}"/>
                </a:ext>
              </a:extLst>
            </p:cNvPr>
            <p:cNvSpPr/>
            <p:nvPr/>
          </p:nvSpPr>
          <p:spPr>
            <a:xfrm>
              <a:off x="6518408" y="2331990"/>
              <a:ext cx="929179" cy="608643"/>
            </a:xfrm>
            <a:custGeom>
              <a:avLst/>
              <a:gdLst>
                <a:gd name="connsiteX0" fmla="*/ 0 w 612183"/>
                <a:gd name="connsiteY0" fmla="*/ 533398 h 534596"/>
                <a:gd name="connsiteX1" fmla="*/ 92990 w 612183"/>
                <a:gd name="connsiteY1" fmla="*/ 494652 h 534596"/>
                <a:gd name="connsiteX2" fmla="*/ 193729 w 612183"/>
                <a:gd name="connsiteY2" fmla="*/ 331920 h 534596"/>
                <a:gd name="connsiteX3" fmla="*/ 278970 w 612183"/>
                <a:gd name="connsiteY3" fmla="*/ 60699 h 534596"/>
                <a:gd name="connsiteX4" fmla="*/ 402956 w 612183"/>
                <a:gd name="connsiteY4" fmla="*/ 14204 h 534596"/>
                <a:gd name="connsiteX5" fmla="*/ 464949 w 612183"/>
                <a:gd name="connsiteY5" fmla="*/ 254428 h 534596"/>
                <a:gd name="connsiteX6" fmla="*/ 511444 w 612183"/>
                <a:gd name="connsiteY6" fmla="*/ 432659 h 534596"/>
                <a:gd name="connsiteX7" fmla="*/ 581187 w 612183"/>
                <a:gd name="connsiteY7" fmla="*/ 525649 h 534596"/>
                <a:gd name="connsiteX8" fmla="*/ 612183 w 612183"/>
                <a:gd name="connsiteY8" fmla="*/ 525649 h 534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183" h="534596">
                  <a:moveTo>
                    <a:pt x="0" y="533398"/>
                  </a:moveTo>
                  <a:cubicBezTo>
                    <a:pt x="30351" y="530815"/>
                    <a:pt x="60702" y="528232"/>
                    <a:pt x="92990" y="494652"/>
                  </a:cubicBezTo>
                  <a:cubicBezTo>
                    <a:pt x="125278" y="461072"/>
                    <a:pt x="162732" y="404245"/>
                    <a:pt x="193729" y="331920"/>
                  </a:cubicBezTo>
                  <a:cubicBezTo>
                    <a:pt x="224726" y="259595"/>
                    <a:pt x="244099" y="113652"/>
                    <a:pt x="278970" y="60699"/>
                  </a:cubicBezTo>
                  <a:cubicBezTo>
                    <a:pt x="313841" y="7746"/>
                    <a:pt x="371960" y="-18084"/>
                    <a:pt x="402956" y="14204"/>
                  </a:cubicBezTo>
                  <a:cubicBezTo>
                    <a:pt x="433952" y="46492"/>
                    <a:pt x="446868" y="184686"/>
                    <a:pt x="464949" y="254428"/>
                  </a:cubicBezTo>
                  <a:cubicBezTo>
                    <a:pt x="483030" y="324170"/>
                    <a:pt x="492071" y="387456"/>
                    <a:pt x="511444" y="432659"/>
                  </a:cubicBezTo>
                  <a:cubicBezTo>
                    <a:pt x="530817" y="477862"/>
                    <a:pt x="564397" y="510151"/>
                    <a:pt x="581187" y="525649"/>
                  </a:cubicBezTo>
                  <a:cubicBezTo>
                    <a:pt x="597977" y="541147"/>
                    <a:pt x="605080" y="533398"/>
                    <a:pt x="612183" y="525649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7" name="Rett pil 727">
              <a:extLst>
                <a:ext uri="{FF2B5EF4-FFF2-40B4-BE49-F238E27FC236}">
                  <a16:creationId xmlns:a16="http://schemas.microsoft.com/office/drawing/2014/main" id="{A3BC840F-9825-C09C-7F97-A1B1F99DD894}"/>
                </a:ext>
              </a:extLst>
            </p:cNvPr>
            <p:cNvCxnSpPr/>
            <p:nvPr/>
          </p:nvCxnSpPr>
          <p:spPr>
            <a:xfrm flipV="1">
              <a:off x="6483296" y="2095500"/>
              <a:ext cx="0" cy="8535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Rett pil 728">
              <a:extLst>
                <a:ext uri="{FF2B5EF4-FFF2-40B4-BE49-F238E27FC236}">
                  <a16:creationId xmlns:a16="http://schemas.microsoft.com/office/drawing/2014/main" id="{E452F93D-BBA3-4FD0-9D2B-CAD7B4F2962D}"/>
                </a:ext>
              </a:extLst>
            </p:cNvPr>
            <p:cNvCxnSpPr/>
            <p:nvPr/>
          </p:nvCxnSpPr>
          <p:spPr>
            <a:xfrm>
              <a:off x="6477000" y="2935202"/>
              <a:ext cx="111727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uppe 42">
            <a:extLst>
              <a:ext uri="{FF2B5EF4-FFF2-40B4-BE49-F238E27FC236}">
                <a16:creationId xmlns:a16="http://schemas.microsoft.com/office/drawing/2014/main" id="{8F95728C-0F6D-85E2-FBD8-BB716300DA3A}"/>
              </a:ext>
            </a:extLst>
          </p:cNvPr>
          <p:cNvGrpSpPr/>
          <p:nvPr/>
        </p:nvGrpSpPr>
        <p:grpSpPr>
          <a:xfrm>
            <a:off x="3817851" y="1060093"/>
            <a:ext cx="1351619" cy="1124337"/>
            <a:chOff x="8603622" y="723900"/>
            <a:chExt cx="1351619" cy="1124337"/>
          </a:xfrm>
        </p:grpSpPr>
        <p:sp>
          <p:nvSpPr>
            <p:cNvPr id="17" name="Frihåndsform 731">
              <a:extLst>
                <a:ext uri="{FF2B5EF4-FFF2-40B4-BE49-F238E27FC236}">
                  <a16:creationId xmlns:a16="http://schemas.microsoft.com/office/drawing/2014/main" id="{5E1C3D8E-DE9B-0263-9810-B12946899BC0}"/>
                </a:ext>
              </a:extLst>
            </p:cNvPr>
            <p:cNvSpPr/>
            <p:nvPr/>
          </p:nvSpPr>
          <p:spPr>
            <a:xfrm>
              <a:off x="8761205" y="1167995"/>
              <a:ext cx="1194036" cy="678903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sp>
          <p:nvSpPr>
            <p:cNvPr id="18" name="Frihåndsform 731">
              <a:extLst>
                <a:ext uri="{FF2B5EF4-FFF2-40B4-BE49-F238E27FC236}">
                  <a16:creationId xmlns:a16="http://schemas.microsoft.com/office/drawing/2014/main" id="{89E1E83A-915B-650E-434D-ED0A9243480D}"/>
                </a:ext>
              </a:extLst>
            </p:cNvPr>
            <p:cNvSpPr/>
            <p:nvPr/>
          </p:nvSpPr>
          <p:spPr>
            <a:xfrm>
              <a:off x="8714534" y="821127"/>
              <a:ext cx="1240707" cy="1022125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  <a:highlight>
                  <a:srgbClr val="808080"/>
                </a:highlight>
              </a:endParaRPr>
            </a:p>
          </p:txBody>
        </p:sp>
        <p:sp>
          <p:nvSpPr>
            <p:cNvPr id="19" name="Frihåndsform 731">
              <a:extLst>
                <a:ext uri="{FF2B5EF4-FFF2-40B4-BE49-F238E27FC236}">
                  <a16:creationId xmlns:a16="http://schemas.microsoft.com/office/drawing/2014/main" id="{F4B4301A-096E-AC59-9F3E-9882AA06EB58}"/>
                </a:ext>
              </a:extLst>
            </p:cNvPr>
            <p:cNvSpPr/>
            <p:nvPr/>
          </p:nvSpPr>
          <p:spPr>
            <a:xfrm>
              <a:off x="8811330" y="1377945"/>
              <a:ext cx="1143911" cy="461127"/>
            </a:xfrm>
            <a:custGeom>
              <a:avLst/>
              <a:gdLst>
                <a:gd name="connsiteX0" fmla="*/ 0 w 1592826"/>
                <a:gd name="connsiteY0" fmla="*/ 1017956 h 1017956"/>
                <a:gd name="connsiteX1" fmla="*/ 228600 w 1592826"/>
                <a:gd name="connsiteY1" fmla="*/ 715614 h 1017956"/>
                <a:gd name="connsiteX2" fmla="*/ 486697 w 1592826"/>
                <a:gd name="connsiteY2" fmla="*/ 442769 h 1017956"/>
                <a:gd name="connsiteX3" fmla="*/ 737419 w 1592826"/>
                <a:gd name="connsiteY3" fmla="*/ 251039 h 1017956"/>
                <a:gd name="connsiteX4" fmla="*/ 943897 w 1592826"/>
                <a:gd name="connsiteY4" fmla="*/ 125678 h 1017956"/>
                <a:gd name="connsiteX5" fmla="*/ 1120877 w 1592826"/>
                <a:gd name="connsiteY5" fmla="*/ 51936 h 1017956"/>
                <a:gd name="connsiteX6" fmla="*/ 1312606 w 1592826"/>
                <a:gd name="connsiteY6" fmla="*/ 7691 h 1017956"/>
                <a:gd name="connsiteX7" fmla="*/ 1592826 w 1592826"/>
                <a:gd name="connsiteY7" fmla="*/ 317 h 1017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92826" h="1017956">
                  <a:moveTo>
                    <a:pt x="0" y="1017956"/>
                  </a:moveTo>
                  <a:cubicBezTo>
                    <a:pt x="73742" y="914717"/>
                    <a:pt x="147484" y="811478"/>
                    <a:pt x="228600" y="715614"/>
                  </a:cubicBezTo>
                  <a:cubicBezTo>
                    <a:pt x="309716" y="619750"/>
                    <a:pt x="401894" y="520198"/>
                    <a:pt x="486697" y="442769"/>
                  </a:cubicBezTo>
                  <a:cubicBezTo>
                    <a:pt x="571500" y="365340"/>
                    <a:pt x="661219" y="303887"/>
                    <a:pt x="737419" y="251039"/>
                  </a:cubicBezTo>
                  <a:cubicBezTo>
                    <a:pt x="813619" y="198191"/>
                    <a:pt x="879987" y="158862"/>
                    <a:pt x="943897" y="125678"/>
                  </a:cubicBezTo>
                  <a:cubicBezTo>
                    <a:pt x="1007807" y="92494"/>
                    <a:pt x="1059426" y="71600"/>
                    <a:pt x="1120877" y="51936"/>
                  </a:cubicBezTo>
                  <a:cubicBezTo>
                    <a:pt x="1182328" y="32272"/>
                    <a:pt x="1233948" y="16294"/>
                    <a:pt x="1312606" y="7691"/>
                  </a:cubicBezTo>
                  <a:cubicBezTo>
                    <a:pt x="1391264" y="-912"/>
                    <a:pt x="1492045" y="-298"/>
                    <a:pt x="1592826" y="317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400"/>
              <a:endParaRPr lang="en-US" sz="1800">
                <a:solidFill>
                  <a:schemeClr val="tx1"/>
                </a:solidFill>
              </a:endParaRPr>
            </a:p>
          </p:txBody>
        </p:sp>
        <p:grpSp>
          <p:nvGrpSpPr>
            <p:cNvPr id="20" name="Gruppe 46">
              <a:extLst>
                <a:ext uri="{FF2B5EF4-FFF2-40B4-BE49-F238E27FC236}">
                  <a16:creationId xmlns:a16="http://schemas.microsoft.com/office/drawing/2014/main" id="{14000DAF-D505-BCEF-6125-4F3F02F65888}"/>
                </a:ext>
              </a:extLst>
            </p:cNvPr>
            <p:cNvGrpSpPr/>
            <p:nvPr/>
          </p:nvGrpSpPr>
          <p:grpSpPr>
            <a:xfrm>
              <a:off x="8962515" y="1565882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Ellipse 78">
                <a:extLst>
                  <a:ext uri="{FF2B5EF4-FFF2-40B4-BE49-F238E27FC236}">
                    <a16:creationId xmlns:a16="http://schemas.microsoft.com/office/drawing/2014/main" id="{D7A81A17-F1EF-87A2-249D-FE3077CF6A4F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53" name="Rett linje 79">
                <a:extLst>
                  <a:ext uri="{FF2B5EF4-FFF2-40B4-BE49-F238E27FC236}">
                    <a16:creationId xmlns:a16="http://schemas.microsoft.com/office/drawing/2014/main" id="{A1DC4E71-4A07-C5F9-E039-3599973DF2A2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Rett linje 80">
                <a:extLst>
                  <a:ext uri="{FF2B5EF4-FFF2-40B4-BE49-F238E27FC236}">
                    <a16:creationId xmlns:a16="http://schemas.microsoft.com/office/drawing/2014/main" id="{6AC167BB-223C-0BC9-6707-1447979D46F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Rett linje 81">
                <a:extLst>
                  <a:ext uri="{FF2B5EF4-FFF2-40B4-BE49-F238E27FC236}">
                    <a16:creationId xmlns:a16="http://schemas.microsoft.com/office/drawing/2014/main" id="{7F0A40D8-41CC-184B-71AD-3A0AF74FE8AC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Ellipse 47">
              <a:extLst>
                <a:ext uri="{FF2B5EF4-FFF2-40B4-BE49-F238E27FC236}">
                  <a16:creationId xmlns:a16="http://schemas.microsoft.com/office/drawing/2014/main" id="{9E8E7B19-C80B-3972-387B-B4B5145A797C}"/>
                </a:ext>
              </a:extLst>
            </p:cNvPr>
            <p:cNvSpPr/>
            <p:nvPr/>
          </p:nvSpPr>
          <p:spPr>
            <a:xfrm>
              <a:off x="9132832" y="1227764"/>
              <a:ext cx="35083" cy="312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2" name="Rett linje 48">
              <a:extLst>
                <a:ext uri="{FF2B5EF4-FFF2-40B4-BE49-F238E27FC236}">
                  <a16:creationId xmlns:a16="http://schemas.microsoft.com/office/drawing/2014/main" id="{B67BAFC1-6856-093C-444F-ABC6D45B9F6D}"/>
                </a:ext>
              </a:extLst>
            </p:cNvPr>
            <p:cNvCxnSpPr/>
            <p:nvPr/>
          </p:nvCxnSpPr>
          <p:spPr>
            <a:xfrm>
              <a:off x="9150374" y="1147976"/>
              <a:ext cx="0" cy="18634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Rett linje 49">
              <a:extLst>
                <a:ext uri="{FF2B5EF4-FFF2-40B4-BE49-F238E27FC236}">
                  <a16:creationId xmlns:a16="http://schemas.microsoft.com/office/drawing/2014/main" id="{199679D0-25FB-1737-646F-72136D7648F5}"/>
                </a:ext>
              </a:extLst>
            </p:cNvPr>
            <p:cNvCxnSpPr/>
            <p:nvPr/>
          </p:nvCxnSpPr>
          <p:spPr>
            <a:xfrm>
              <a:off x="9131691" y="1150085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Rett linje 50">
              <a:extLst>
                <a:ext uri="{FF2B5EF4-FFF2-40B4-BE49-F238E27FC236}">
                  <a16:creationId xmlns:a16="http://schemas.microsoft.com/office/drawing/2014/main" id="{C40A75E9-4A98-DF4E-4417-058BB4CE86B0}"/>
                </a:ext>
              </a:extLst>
            </p:cNvPr>
            <p:cNvCxnSpPr/>
            <p:nvPr/>
          </p:nvCxnSpPr>
          <p:spPr>
            <a:xfrm>
              <a:off x="9130500" y="1332190"/>
              <a:ext cx="40480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uppe 51">
              <a:extLst>
                <a:ext uri="{FF2B5EF4-FFF2-40B4-BE49-F238E27FC236}">
                  <a16:creationId xmlns:a16="http://schemas.microsoft.com/office/drawing/2014/main" id="{06A1D5CB-CCC8-4F54-AA95-FFE21D436CFD}"/>
                </a:ext>
              </a:extLst>
            </p:cNvPr>
            <p:cNvGrpSpPr/>
            <p:nvPr/>
          </p:nvGrpSpPr>
          <p:grpSpPr>
            <a:xfrm>
              <a:off x="9326988" y="135654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8" name="Ellipse 74">
                <a:extLst>
                  <a:ext uri="{FF2B5EF4-FFF2-40B4-BE49-F238E27FC236}">
                    <a16:creationId xmlns:a16="http://schemas.microsoft.com/office/drawing/2014/main" id="{12FDFE82-A67F-D482-8C14-923E307D41A6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9" name="Rett linje 75">
                <a:extLst>
                  <a:ext uri="{FF2B5EF4-FFF2-40B4-BE49-F238E27FC236}">
                    <a16:creationId xmlns:a16="http://schemas.microsoft.com/office/drawing/2014/main" id="{8A297A93-617F-AB94-A558-A2B9B3F750F4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Rett linje 76">
                <a:extLst>
                  <a:ext uri="{FF2B5EF4-FFF2-40B4-BE49-F238E27FC236}">
                    <a16:creationId xmlns:a16="http://schemas.microsoft.com/office/drawing/2014/main" id="{53528405-6EB8-5947-15FD-1AE22EEEF66E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Rett linje 77">
                <a:extLst>
                  <a:ext uri="{FF2B5EF4-FFF2-40B4-BE49-F238E27FC236}">
                    <a16:creationId xmlns:a16="http://schemas.microsoft.com/office/drawing/2014/main" id="{6C4A8917-30D0-9C16-0F3C-3FE997F73D6A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uppe 52">
              <a:extLst>
                <a:ext uri="{FF2B5EF4-FFF2-40B4-BE49-F238E27FC236}">
                  <a16:creationId xmlns:a16="http://schemas.microsoft.com/office/drawing/2014/main" id="{ECFC80EA-22A9-07A5-D87F-1F346C17C240}"/>
                </a:ext>
              </a:extLst>
            </p:cNvPr>
            <p:cNvGrpSpPr/>
            <p:nvPr/>
          </p:nvGrpSpPr>
          <p:grpSpPr>
            <a:xfrm>
              <a:off x="9019884" y="1358697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4" name="Ellipse 70">
                <a:extLst>
                  <a:ext uri="{FF2B5EF4-FFF2-40B4-BE49-F238E27FC236}">
                    <a16:creationId xmlns:a16="http://schemas.microsoft.com/office/drawing/2014/main" id="{7395AE8C-7CFC-C9FD-5C0C-EF4A1B46B29B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5" name="Rett linje 71">
                <a:extLst>
                  <a:ext uri="{FF2B5EF4-FFF2-40B4-BE49-F238E27FC236}">
                    <a16:creationId xmlns:a16="http://schemas.microsoft.com/office/drawing/2014/main" id="{62A7B60C-DF34-3F87-9655-3AC1631E0598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Rett linje 72">
                <a:extLst>
                  <a:ext uri="{FF2B5EF4-FFF2-40B4-BE49-F238E27FC236}">
                    <a16:creationId xmlns:a16="http://schemas.microsoft.com/office/drawing/2014/main" id="{E67B4C61-42C4-7C41-58F2-EBA41867452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Rett linje 73">
                <a:extLst>
                  <a:ext uri="{FF2B5EF4-FFF2-40B4-BE49-F238E27FC236}">
                    <a16:creationId xmlns:a16="http://schemas.microsoft.com/office/drawing/2014/main" id="{C7CBE81C-7198-3BF3-71B9-B9C2FA0EBF24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uppe 53">
              <a:extLst>
                <a:ext uri="{FF2B5EF4-FFF2-40B4-BE49-F238E27FC236}">
                  <a16:creationId xmlns:a16="http://schemas.microsoft.com/office/drawing/2014/main" id="{793AEE7F-B1BE-CCF9-7500-7EA6E1E31FCA}"/>
                </a:ext>
              </a:extLst>
            </p:cNvPr>
            <p:cNvGrpSpPr/>
            <p:nvPr/>
          </p:nvGrpSpPr>
          <p:grpSpPr>
            <a:xfrm>
              <a:off x="9866872" y="1142738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40" name="Ellipse 66">
                <a:extLst>
                  <a:ext uri="{FF2B5EF4-FFF2-40B4-BE49-F238E27FC236}">
                    <a16:creationId xmlns:a16="http://schemas.microsoft.com/office/drawing/2014/main" id="{1BF4B675-C074-64C8-9370-70995489DBE2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41" name="Rett linje 67">
                <a:extLst>
                  <a:ext uri="{FF2B5EF4-FFF2-40B4-BE49-F238E27FC236}">
                    <a16:creationId xmlns:a16="http://schemas.microsoft.com/office/drawing/2014/main" id="{CE780086-2274-7480-53D7-D9066070EECF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Rett linje 68">
                <a:extLst>
                  <a:ext uri="{FF2B5EF4-FFF2-40B4-BE49-F238E27FC236}">
                    <a16:creationId xmlns:a16="http://schemas.microsoft.com/office/drawing/2014/main" id="{81CD12E0-73F2-50B3-55AF-AA81B6B80B67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Rett linje 69">
                <a:extLst>
                  <a:ext uri="{FF2B5EF4-FFF2-40B4-BE49-F238E27FC236}">
                    <a16:creationId xmlns:a16="http://schemas.microsoft.com/office/drawing/2014/main" id="{A4569EEE-3927-B6ED-A126-391EE01F71C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uppe 54">
              <a:extLst>
                <a:ext uri="{FF2B5EF4-FFF2-40B4-BE49-F238E27FC236}">
                  <a16:creationId xmlns:a16="http://schemas.microsoft.com/office/drawing/2014/main" id="{CB4B5FE5-E5EF-EF58-5559-59ED94C16E2A}"/>
                </a:ext>
              </a:extLst>
            </p:cNvPr>
            <p:cNvGrpSpPr/>
            <p:nvPr/>
          </p:nvGrpSpPr>
          <p:grpSpPr>
            <a:xfrm>
              <a:off x="9453639" y="1109285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6" name="Ellipse 62">
                <a:extLst>
                  <a:ext uri="{FF2B5EF4-FFF2-40B4-BE49-F238E27FC236}">
                    <a16:creationId xmlns:a16="http://schemas.microsoft.com/office/drawing/2014/main" id="{9D94D36C-AB7F-EDAF-2BA6-1EE6D33A5583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7" name="Rett linje 63">
                <a:extLst>
                  <a:ext uri="{FF2B5EF4-FFF2-40B4-BE49-F238E27FC236}">
                    <a16:creationId xmlns:a16="http://schemas.microsoft.com/office/drawing/2014/main" id="{CE97B413-6B04-C994-9DF5-222DC77F9168}"/>
                  </a:ext>
                </a:extLst>
              </p:cNvPr>
              <p:cNvCxnSpPr/>
              <p:nvPr/>
            </p:nvCxnSpPr>
            <p:spPr>
              <a:xfrm>
                <a:off x="10597741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Rett linje 64">
                <a:extLst>
                  <a:ext uri="{FF2B5EF4-FFF2-40B4-BE49-F238E27FC236}">
                    <a16:creationId xmlns:a16="http://schemas.microsoft.com/office/drawing/2014/main" id="{7F974F59-8B55-4015-7F75-71C2A390C524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Rett linje 65">
                <a:extLst>
                  <a:ext uri="{FF2B5EF4-FFF2-40B4-BE49-F238E27FC236}">
                    <a16:creationId xmlns:a16="http://schemas.microsoft.com/office/drawing/2014/main" id="{44D15B44-D0EC-CA58-1A4D-10955027D8A3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pe 55">
              <a:extLst>
                <a:ext uri="{FF2B5EF4-FFF2-40B4-BE49-F238E27FC236}">
                  <a16:creationId xmlns:a16="http://schemas.microsoft.com/office/drawing/2014/main" id="{D0CBB412-8E86-E488-7A70-DFE9D049638D}"/>
                </a:ext>
              </a:extLst>
            </p:cNvPr>
            <p:cNvGrpSpPr/>
            <p:nvPr/>
          </p:nvGrpSpPr>
          <p:grpSpPr>
            <a:xfrm>
              <a:off x="8747128" y="1598133"/>
              <a:ext cx="41671" cy="186338"/>
              <a:chOff x="10571163" y="1667893"/>
              <a:chExt cx="55589" cy="279400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2" name="Ellipse 58">
                <a:extLst>
                  <a:ext uri="{FF2B5EF4-FFF2-40B4-BE49-F238E27FC236}">
                    <a16:creationId xmlns:a16="http://schemas.microsoft.com/office/drawing/2014/main" id="{61E2724E-E630-0E7E-0F90-51C0C625A514}"/>
                  </a:ext>
                </a:extLst>
              </p:cNvPr>
              <p:cNvSpPr/>
              <p:nvPr/>
            </p:nvSpPr>
            <p:spPr>
              <a:xfrm>
                <a:off x="10574203" y="1786943"/>
                <a:ext cx="46800" cy="46800"/>
              </a:xfrm>
              <a:prstGeom prst="ellips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cxnSp>
            <p:nvCxnSpPr>
              <p:cNvPr id="33" name="Rett linje 59">
                <a:extLst>
                  <a:ext uri="{FF2B5EF4-FFF2-40B4-BE49-F238E27FC236}">
                    <a16:creationId xmlns:a16="http://schemas.microsoft.com/office/drawing/2014/main" id="{26040933-558D-5612-38FD-86651704E88D}"/>
                  </a:ext>
                </a:extLst>
              </p:cNvPr>
              <p:cNvCxnSpPr/>
              <p:nvPr/>
            </p:nvCxnSpPr>
            <p:spPr>
              <a:xfrm>
                <a:off x="10597675" y="1667893"/>
                <a:ext cx="0" cy="27940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Rett linje 60">
                <a:extLst>
                  <a:ext uri="{FF2B5EF4-FFF2-40B4-BE49-F238E27FC236}">
                    <a16:creationId xmlns:a16="http://schemas.microsoft.com/office/drawing/2014/main" id="{F0D7F342-F46D-9B41-1277-DE1D3CF96C99}"/>
                  </a:ext>
                </a:extLst>
              </p:cNvPr>
              <p:cNvCxnSpPr/>
              <p:nvPr/>
            </p:nvCxnSpPr>
            <p:spPr>
              <a:xfrm>
                <a:off x="10572752" y="1671055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Rett linje 61">
                <a:extLst>
                  <a:ext uri="{FF2B5EF4-FFF2-40B4-BE49-F238E27FC236}">
                    <a16:creationId xmlns:a16="http://schemas.microsoft.com/office/drawing/2014/main" id="{868E9BBA-940A-B7B6-F0B1-6F13B6B9EA46}"/>
                  </a:ext>
                </a:extLst>
              </p:cNvPr>
              <p:cNvCxnSpPr/>
              <p:nvPr/>
            </p:nvCxnSpPr>
            <p:spPr>
              <a:xfrm>
                <a:off x="10571163" y="1944106"/>
                <a:ext cx="54000" cy="0"/>
              </a:xfrm>
              <a:prstGeom prst="line">
                <a:avLst/>
              </a:prstGeom>
              <a:grpFill/>
              <a:ln w="190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Rett pil 727">
              <a:extLst>
                <a:ext uri="{FF2B5EF4-FFF2-40B4-BE49-F238E27FC236}">
                  <a16:creationId xmlns:a16="http://schemas.microsoft.com/office/drawing/2014/main" id="{E873779B-C0A9-D0C8-210C-EC817DE3155C}"/>
                </a:ext>
              </a:extLst>
            </p:cNvPr>
            <p:cNvCxnSpPr/>
            <p:nvPr/>
          </p:nvCxnSpPr>
          <p:spPr>
            <a:xfrm flipV="1">
              <a:off x="8618216" y="723900"/>
              <a:ext cx="0" cy="112433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Rett pil 728">
              <a:extLst>
                <a:ext uri="{FF2B5EF4-FFF2-40B4-BE49-F238E27FC236}">
                  <a16:creationId xmlns:a16="http://schemas.microsoft.com/office/drawing/2014/main" id="{4D1F2BE9-0015-A1DC-19CA-85748DCCCF5F}"/>
                </a:ext>
              </a:extLst>
            </p:cNvPr>
            <p:cNvCxnSpPr/>
            <p:nvPr/>
          </p:nvCxnSpPr>
          <p:spPr>
            <a:xfrm>
              <a:off x="8603622" y="1839072"/>
              <a:ext cx="135161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Picture 7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F409B09-66E9-D1F0-1549-A12A43FD3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"/>
          <a:stretch/>
        </p:blipFill>
        <p:spPr>
          <a:xfrm>
            <a:off x="3898396" y="3848231"/>
            <a:ext cx="414452" cy="870030"/>
          </a:xfrm>
          <a:prstGeom prst="rect">
            <a:avLst/>
          </a:prstGeom>
        </p:spPr>
      </p:pic>
      <p:pic>
        <p:nvPicPr>
          <p:cNvPr id="75" name="Picture 74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5763F6D0-3FD9-0CDE-C76A-12AEF3D672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848" y="3842933"/>
            <a:ext cx="452633" cy="854244"/>
          </a:xfrm>
          <a:prstGeom prst="rect">
            <a:avLst/>
          </a:prstGeom>
        </p:spPr>
      </p:pic>
      <p:pic>
        <p:nvPicPr>
          <p:cNvPr id="76" name="Picture 75" descr="A black silhouette of a person&#10;&#10;AI-generated content may be incorrect.">
            <a:extLst>
              <a:ext uri="{FF2B5EF4-FFF2-40B4-BE49-F238E27FC236}">
                <a16:creationId xmlns:a16="http://schemas.microsoft.com/office/drawing/2014/main" id="{3E86172E-2BB2-50BC-0536-AB331DA215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15" y="3836960"/>
            <a:ext cx="427123" cy="8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Luyten</dc:creator>
  <cp:lastModifiedBy>Axel Luyten</cp:lastModifiedBy>
  <cp:revision>11</cp:revision>
  <dcterms:created xsi:type="dcterms:W3CDTF">2025-03-12T09:53:53Z</dcterms:created>
  <dcterms:modified xsi:type="dcterms:W3CDTF">2025-06-23T09:04:37Z</dcterms:modified>
</cp:coreProperties>
</file>